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heme/theme12.xml" ContentType="application/vnd.openxmlformats-officedocument.them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22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authors.xml" ContentType="application/vnd.ms-powerpoint.author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6858000" cy="9144000" type="letter"/>
  <p:notesSz cx="6858000" cy="9144000"/>
  <p:defaultTextStyle>
    <a:defPPr rtl="0">
      <a:defRPr lang="zh-CN"/>
    </a:defPPr>
    <a:lvl1pPr marL="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72" userDrawn="1">
          <p15:clr>
            <a:srgbClr val="A4A3A4"/>
          </p15:clr>
        </p15:guide>
        <p15:guide id="2" pos="264" userDrawn="1">
          <p15:clr>
            <a:srgbClr val="A4A3A4"/>
          </p15:clr>
        </p15:guide>
        <p15:guide id="3" pos="4056" userDrawn="1">
          <p15:clr>
            <a:srgbClr val="A4A3A4"/>
          </p15:clr>
        </p15:guide>
        <p15:guide id="4" orient="horz" pos="480" userDrawn="1">
          <p15:clr>
            <a:srgbClr val="A4A3A4"/>
          </p15:clr>
        </p15:guide>
        <p15:guide id="5" pos="22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33FF"/>
    <a:srgbClr val="726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2"/>
    <p:restoredTop sz="94667" autoAdjust="0"/>
  </p:normalViewPr>
  <p:slideViewPr>
    <p:cSldViewPr snapToGrid="0" snapToObjects="1" showGuides="1">
      <p:cViewPr varScale="1">
        <p:scale>
          <a:sx n="74" d="100"/>
          <a:sy n="74" d="100"/>
        </p:scale>
        <p:origin x="3012" y="60"/>
      </p:cViewPr>
      <p:guideLst>
        <p:guide orient="horz" pos="5472"/>
        <p:guide pos="264"/>
        <p:guide pos="4056"/>
        <p:guide orient="horz" pos="480"/>
        <p:guide pos="22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79" d="100"/>
          <a:sy n="79" d="100"/>
        </p:scale>
        <p:origin x="3930" y="84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ableStyles" Target="/ppt/tableStyles.xml" Id="rId8" /><Relationship Type="http://schemas.openxmlformats.org/officeDocument/2006/relationships/notesMaster" Target="/ppt/notesMasters/notesMaster11.xml" Id="rId3" /><Relationship Type="http://schemas.openxmlformats.org/officeDocument/2006/relationships/theme" Target="/ppt/theme/theme12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viewProps" Target="/ppt/viewProps.xml" Id="rId6" /><Relationship Type="http://schemas.openxmlformats.org/officeDocument/2006/relationships/presProps" Target="/ppt/presProps.xml" Id="rId5" /><Relationship Type="http://schemas.openxmlformats.org/officeDocument/2006/relationships/handoutMaster" Target="/ppt/handoutMasters/handoutMaster11.xml" Id="rId4" /><Relationship Type="http://schemas.microsoft.com/office/2018/10/relationships/authors" Target="/ppt/author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3BBD6D3A-6FF1-3245-8C0C-0CDAD9137D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441029F-5AC1-4540-B209-199E706F7FB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D930C107-00C4-4FDD-9563-653B6F843A84}" type="datetime1">
              <a:rPr lang="zh-CN" altLang="en-US" smtClean="0"/>
              <a:t>2023/5/30</a:t>
            </a:fld>
            <a:endParaRPr lang="zh-CN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324ECBB-A41A-8545-BE90-99EEEFFE585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D882C71-B8E6-9B4A-85BE-BA104C2C46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64C17898-3A10-CF44-A552-3280948685A7}" type="slidenum">
              <a:rPr lang="zh-CN" smtClean="0"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0082521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02AC8A15-E01C-4F43-A5E7-05CE53249EF2}" type="datetime1">
              <a:rPr lang="zh-CN" altLang="en-US" smtClean="0"/>
              <a:t>2023/5/30</a:t>
            </a:fld>
            <a:endParaRPr lang="zh-CN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D20E8996-8344-4FE8-B696-CB62494C532E}" type="slidenum">
              <a:rPr lang="zh-CN" smtClean="0"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0315904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20E8996-8344-4FE8-B696-CB62494C532E}" type="slidenum">
              <a:rPr lang="en-US" altLang="zh-CN" smtClean="0"/>
              <a:t>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710161331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长方形 4">
            <a:extLst>
              <a:ext uri="{FF2B5EF4-FFF2-40B4-BE49-F238E27FC236}">
                <a16:creationId xmlns:a16="http://schemas.microsoft.com/office/drawing/2014/main" id="{323628FB-09C0-9218-8AD8-484522160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108960" cy="9144000"/>
          </a:xfrm>
          <a:prstGeom prst="rect">
            <a:avLst/>
          </a:prstGeom>
          <a:solidFill>
            <a:schemeClr val="accent5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DFB405A6-4054-4F5B-DFE8-CC8F1C8A40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982" y="334437"/>
            <a:ext cx="2547906" cy="1767417"/>
          </a:xfrm>
        </p:spPr>
        <p:txBody>
          <a:bodyPr rtlCol="0">
            <a:normAutofit/>
          </a:bodyPr>
          <a:lstStyle>
            <a:lvl1pPr>
              <a:defRPr lang="zh-CN" sz="4000" b="1">
                <a:solidFill>
                  <a:schemeClr val="accent5"/>
                </a:solidFill>
              </a:defRPr>
            </a:lvl1pPr>
          </a:lstStyle>
          <a:p>
            <a:pPr rtl="0"/>
            <a:r>
              <a:rPr lang="zh-CN"/>
              <a:t>添加标题</a:t>
            </a:r>
          </a:p>
        </p:txBody>
      </p:sp>
      <p:sp>
        <p:nvSpPr>
          <p:cNvPr id="15" name="副标题 1">
            <a:extLst>
              <a:ext uri="{FF2B5EF4-FFF2-40B4-BE49-F238E27FC236}">
                <a16:creationId xmlns:a16="http://schemas.microsoft.com/office/drawing/2014/main" id="{B5BBB822-3F61-8847-9FE1-AC2152B707D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5982" y="2161165"/>
            <a:ext cx="2255838" cy="409575"/>
          </a:xfrm>
        </p:spPr>
        <p:txBody>
          <a:bodyPr rtlCol="0">
            <a:noAutofit/>
          </a:bodyPr>
          <a:lstStyle>
            <a:lvl1pPr marL="0" indent="0">
              <a:buNone/>
              <a:defRPr lang="zh-CN" sz="1600" b="1">
                <a:solidFill>
                  <a:schemeClr val="accent5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添加标题</a:t>
            </a:r>
          </a:p>
        </p:txBody>
      </p:sp>
      <p:sp>
        <p:nvSpPr>
          <p:cNvPr id="8" name="图片占位符 7">
            <a:extLst>
              <a:ext uri="{FF2B5EF4-FFF2-40B4-BE49-F238E27FC236}">
                <a16:creationId xmlns:a16="http://schemas.microsoft.com/office/drawing/2014/main" id="{4BB9DCF0-3C53-572B-BEDB-E6FF6DAEEE8C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393639" y="2534671"/>
            <a:ext cx="201168" cy="201168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lang="zh-CN" sz="400"/>
            </a:lvl1pPr>
          </a:lstStyle>
          <a:p>
            <a:pPr rtl="0"/>
            <a:endParaRPr lang="zh-CN" dirty="0"/>
          </a:p>
        </p:txBody>
      </p:sp>
      <p:sp>
        <p:nvSpPr>
          <p:cNvPr id="50" name="文本占位符 1">
            <a:extLst>
              <a:ext uri="{FF2B5EF4-FFF2-40B4-BE49-F238E27FC236}">
                <a16:creationId xmlns:a16="http://schemas.microsoft.com/office/drawing/2014/main" id="{848FBFDE-1CD7-2BB9-4D11-81BF1341E12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8603" y="2531944"/>
            <a:ext cx="2255838" cy="207705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9" name="图片占位符 7">
            <a:extLst>
              <a:ext uri="{FF2B5EF4-FFF2-40B4-BE49-F238E27FC236}">
                <a16:creationId xmlns:a16="http://schemas.microsoft.com/office/drawing/2014/main" id="{5D02C291-F6CF-ACA7-A85C-5A6C8466216E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393639" y="2783314"/>
            <a:ext cx="201168" cy="201168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lang="zh-CN" sz="400"/>
            </a:lvl1pPr>
          </a:lstStyle>
          <a:p>
            <a:pPr rtl="0"/>
            <a:endParaRPr lang="zh-CN" dirty="0"/>
          </a:p>
        </p:txBody>
      </p:sp>
      <p:sp>
        <p:nvSpPr>
          <p:cNvPr id="51" name="文本占位符 2">
            <a:extLst>
              <a:ext uri="{FF2B5EF4-FFF2-40B4-BE49-F238E27FC236}">
                <a16:creationId xmlns:a16="http://schemas.microsoft.com/office/drawing/2014/main" id="{A07DDA14-3480-A3E9-1F0C-6BFCC39A012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8603" y="2782446"/>
            <a:ext cx="2255838" cy="207705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10" name="图片占位符 7">
            <a:extLst>
              <a:ext uri="{FF2B5EF4-FFF2-40B4-BE49-F238E27FC236}">
                <a16:creationId xmlns:a16="http://schemas.microsoft.com/office/drawing/2014/main" id="{738550BD-6F22-25CD-EC94-B9BAA332E79B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393639" y="3043387"/>
            <a:ext cx="201168" cy="201168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lang="zh-CN" sz="400"/>
            </a:lvl1pPr>
          </a:lstStyle>
          <a:p>
            <a:pPr rtl="0"/>
            <a:endParaRPr lang="zh-CN" dirty="0"/>
          </a:p>
        </p:txBody>
      </p:sp>
      <p:sp>
        <p:nvSpPr>
          <p:cNvPr id="52" name="文本占位符 3">
            <a:extLst>
              <a:ext uri="{FF2B5EF4-FFF2-40B4-BE49-F238E27FC236}">
                <a16:creationId xmlns:a16="http://schemas.microsoft.com/office/drawing/2014/main" id="{DD77BF0B-2F4E-26FF-6061-CE3BA6AE8AE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08603" y="3039200"/>
            <a:ext cx="2255838" cy="207705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16" name="副标题 2">
            <a:extLst>
              <a:ext uri="{FF2B5EF4-FFF2-40B4-BE49-F238E27FC236}">
                <a16:creationId xmlns:a16="http://schemas.microsoft.com/office/drawing/2014/main" id="{DD302E13-9436-7180-A8BD-EA7BB15859A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5982" y="3556211"/>
            <a:ext cx="2255838" cy="409575"/>
          </a:xfrm>
        </p:spPr>
        <p:txBody>
          <a:bodyPr rtlCol="0">
            <a:noAutofit/>
          </a:bodyPr>
          <a:lstStyle>
            <a:lvl1pPr marL="0" indent="0">
              <a:buNone/>
              <a:defRPr lang="zh-CN" sz="1600" b="1">
                <a:solidFill>
                  <a:schemeClr val="accent5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添加标题</a:t>
            </a:r>
          </a:p>
        </p:txBody>
      </p:sp>
      <p:sp>
        <p:nvSpPr>
          <p:cNvPr id="48" name="文本占位符 4">
            <a:extLst>
              <a:ext uri="{FF2B5EF4-FFF2-40B4-BE49-F238E27FC236}">
                <a16:creationId xmlns:a16="http://schemas.microsoft.com/office/drawing/2014/main" id="{1F5ACFB8-6727-BA0B-8F16-5BD074AF8671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46524" y="3944613"/>
            <a:ext cx="2255838" cy="207705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 cap="all" baseline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49" name="文本占位符 5">
            <a:extLst>
              <a:ext uri="{FF2B5EF4-FFF2-40B4-BE49-F238E27FC236}">
                <a16:creationId xmlns:a16="http://schemas.microsoft.com/office/drawing/2014/main" id="{5537FE34-0820-E912-112A-604D2E8B6F7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48163" y="4134291"/>
            <a:ext cx="2255838" cy="564352"/>
          </a:xfrm>
        </p:spPr>
        <p:txBody>
          <a:bodyPr rtlCol="0">
            <a:noAutofit/>
          </a:bodyPr>
          <a:lstStyle>
            <a:lvl1pPr marL="0" indent="0">
              <a:lnSpc>
                <a:spcPts val="1500"/>
              </a:lnSpc>
              <a:buNone/>
              <a:defRPr lang="zh-CN" sz="1000" b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17" name="副标题 3">
            <a:extLst>
              <a:ext uri="{FF2B5EF4-FFF2-40B4-BE49-F238E27FC236}">
                <a16:creationId xmlns:a16="http://schemas.microsoft.com/office/drawing/2014/main" id="{87ABDC44-9CB6-639F-8113-C39B4DC570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4259" y="4854087"/>
            <a:ext cx="2255838" cy="409575"/>
          </a:xfrm>
        </p:spPr>
        <p:txBody>
          <a:bodyPr rtlCol="0">
            <a:noAutofit/>
          </a:bodyPr>
          <a:lstStyle>
            <a:lvl1pPr marL="0" indent="0">
              <a:buNone/>
              <a:defRPr lang="zh-CN" sz="1600" b="1">
                <a:solidFill>
                  <a:schemeClr val="accent5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添加标题</a:t>
            </a:r>
          </a:p>
        </p:txBody>
      </p:sp>
      <p:sp>
        <p:nvSpPr>
          <p:cNvPr id="54" name="文本占位符 7">
            <a:extLst>
              <a:ext uri="{FF2B5EF4-FFF2-40B4-BE49-F238E27FC236}">
                <a16:creationId xmlns:a16="http://schemas.microsoft.com/office/drawing/2014/main" id="{25B77BB7-8B1E-B710-335A-667CFA293FA8}"/>
              </a:ext>
            </a:extLst>
          </p:cNvPr>
          <p:cNvSpPr>
            <a:spLocks noGrp="1"/>
          </p:cNvSpPr>
          <p:nvPr userDrawn="1">
            <p:ph type="body" sz="quarter" idx="45" hasCustomPrompt="1"/>
          </p:nvPr>
        </p:nvSpPr>
        <p:spPr>
          <a:xfrm>
            <a:off x="436483" y="5287168"/>
            <a:ext cx="1828800" cy="64008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400" b="0" cap="all" spc="80" baseline="0">
                <a:noFill/>
                <a:latin typeface="+mn-ea"/>
                <a:ea typeface="+mn-ea"/>
              </a:defRPr>
            </a:lvl1pPr>
            <a:lvl2pPr marL="342900" indent="0">
              <a:buNone/>
              <a:defRPr lang="zh-CN" sz="1000" b="1">
                <a:latin typeface="+mn-ea"/>
                <a:ea typeface="+mn-ea"/>
              </a:defRPr>
            </a:lvl2pPr>
            <a:lvl3pPr marL="685800" indent="0">
              <a:buNone/>
              <a:defRPr lang="zh-CN" sz="1000" b="1">
                <a:latin typeface="+mn-ea"/>
                <a:ea typeface="+mn-ea"/>
              </a:defRPr>
            </a:lvl3pPr>
            <a:lvl4pPr marL="1028700" indent="0">
              <a:buNone/>
              <a:defRPr lang="zh-CN" sz="1000" b="1">
                <a:latin typeface="+mn-ea"/>
                <a:ea typeface="+mn-ea"/>
              </a:defRPr>
            </a:lvl4pPr>
            <a:lvl5pPr marL="1371600" indent="0">
              <a:buNone/>
              <a:defRPr lang="zh-CN" sz="1000" b="1">
                <a:latin typeface="+mn-ea"/>
                <a:ea typeface="+mn-ea"/>
              </a:defRPr>
            </a:lvl5pPr>
          </a:lstStyle>
          <a:p>
            <a:pPr lvl="0" rtl="0"/>
            <a:r>
              <a:rPr lang="zh-CN"/>
              <a:t>技能</a:t>
            </a:r>
          </a:p>
        </p:txBody>
      </p:sp>
      <p:sp>
        <p:nvSpPr>
          <p:cNvPr id="55" name="文本占位符 7">
            <a:extLst>
              <a:ext uri="{FF2B5EF4-FFF2-40B4-BE49-F238E27FC236}">
                <a16:creationId xmlns:a16="http://schemas.microsoft.com/office/drawing/2014/main" id="{205191D3-01D5-CF69-3362-65A63E79FFFB}"/>
              </a:ext>
            </a:extLst>
          </p:cNvPr>
          <p:cNvSpPr>
            <a:spLocks noGrp="1"/>
          </p:cNvSpPr>
          <p:nvPr userDrawn="1">
            <p:ph type="body" sz="quarter" idx="50" hasCustomPrompt="1"/>
          </p:nvPr>
        </p:nvSpPr>
        <p:spPr>
          <a:xfrm>
            <a:off x="436483" y="5287168"/>
            <a:ext cx="1307592" cy="64008"/>
          </a:xfrm>
          <a:solidFill>
            <a:schemeClr val="accent5"/>
          </a:solidFill>
        </p:spPr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400" b="0" cap="all" spc="80" baseline="0">
                <a:noFill/>
                <a:latin typeface="+mn-ea"/>
                <a:ea typeface="+mn-ea"/>
              </a:defRPr>
            </a:lvl1pPr>
            <a:lvl2pPr marL="342900" indent="0">
              <a:buNone/>
              <a:defRPr lang="zh-CN" sz="1000" b="1">
                <a:latin typeface="+mn-ea"/>
                <a:ea typeface="+mn-ea"/>
              </a:defRPr>
            </a:lvl2pPr>
            <a:lvl3pPr marL="685800" indent="0">
              <a:buNone/>
              <a:defRPr lang="zh-CN" sz="1000" b="1">
                <a:latin typeface="+mn-ea"/>
                <a:ea typeface="+mn-ea"/>
              </a:defRPr>
            </a:lvl3pPr>
            <a:lvl4pPr marL="1028700" indent="0">
              <a:buNone/>
              <a:defRPr lang="zh-CN" sz="1000" b="1">
                <a:latin typeface="+mn-ea"/>
                <a:ea typeface="+mn-ea"/>
              </a:defRPr>
            </a:lvl4pPr>
            <a:lvl5pPr marL="1371600" indent="0">
              <a:buNone/>
              <a:defRPr lang="zh-CN" sz="1000" b="1">
                <a:latin typeface="+mn-ea"/>
                <a:ea typeface="+mn-ea"/>
              </a:defRPr>
            </a:lvl5pPr>
          </a:lstStyle>
          <a:p>
            <a:pPr lvl="0" rtl="0"/>
            <a:r>
              <a:rPr lang="zh-CN"/>
              <a:t>技能</a:t>
            </a:r>
          </a:p>
        </p:txBody>
      </p:sp>
      <p:sp>
        <p:nvSpPr>
          <p:cNvPr id="40" name="文本占位符 6">
            <a:extLst>
              <a:ext uri="{FF2B5EF4-FFF2-40B4-BE49-F238E27FC236}">
                <a16:creationId xmlns:a16="http://schemas.microsoft.com/office/drawing/2014/main" id="{7B91F810-8716-53AA-45FC-BEB0D903510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53790" y="5342746"/>
            <a:ext cx="2255838" cy="22402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 cap="all" baseline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56" name="文本占位符 7">
            <a:extLst>
              <a:ext uri="{FF2B5EF4-FFF2-40B4-BE49-F238E27FC236}">
                <a16:creationId xmlns:a16="http://schemas.microsoft.com/office/drawing/2014/main" id="{5100E32E-1E3F-0B39-F82A-95CA4FABA806}"/>
              </a:ext>
            </a:extLst>
          </p:cNvPr>
          <p:cNvSpPr>
            <a:spLocks noGrp="1"/>
          </p:cNvSpPr>
          <p:nvPr userDrawn="1">
            <p:ph type="body" sz="quarter" idx="46" hasCustomPrompt="1"/>
          </p:nvPr>
        </p:nvSpPr>
        <p:spPr>
          <a:xfrm>
            <a:off x="436483" y="5648288"/>
            <a:ext cx="1828800" cy="64008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400" b="0" cap="all" spc="80" baseline="0">
                <a:noFill/>
                <a:latin typeface="+mn-ea"/>
                <a:ea typeface="+mn-ea"/>
              </a:defRPr>
            </a:lvl1pPr>
            <a:lvl2pPr marL="342900" indent="0">
              <a:buNone/>
              <a:defRPr lang="zh-CN" sz="1000" b="1">
                <a:latin typeface="+mn-ea"/>
                <a:ea typeface="+mn-ea"/>
              </a:defRPr>
            </a:lvl2pPr>
            <a:lvl3pPr marL="685800" indent="0">
              <a:buNone/>
              <a:defRPr lang="zh-CN" sz="1000" b="1">
                <a:latin typeface="+mn-ea"/>
                <a:ea typeface="+mn-ea"/>
              </a:defRPr>
            </a:lvl3pPr>
            <a:lvl4pPr marL="1028700" indent="0">
              <a:buNone/>
              <a:defRPr lang="zh-CN" sz="1000" b="1">
                <a:latin typeface="+mn-ea"/>
                <a:ea typeface="+mn-ea"/>
              </a:defRPr>
            </a:lvl4pPr>
            <a:lvl5pPr marL="1371600" indent="0">
              <a:buNone/>
              <a:defRPr lang="zh-CN" sz="1000" b="1">
                <a:latin typeface="+mn-ea"/>
                <a:ea typeface="+mn-ea"/>
              </a:defRPr>
            </a:lvl5pPr>
          </a:lstStyle>
          <a:p>
            <a:pPr lvl="0" rtl="0"/>
            <a:r>
              <a:rPr lang="zh-CN"/>
              <a:t>技能</a:t>
            </a:r>
          </a:p>
        </p:txBody>
      </p:sp>
      <p:sp>
        <p:nvSpPr>
          <p:cNvPr id="57" name="文本占位符 7">
            <a:extLst>
              <a:ext uri="{FF2B5EF4-FFF2-40B4-BE49-F238E27FC236}">
                <a16:creationId xmlns:a16="http://schemas.microsoft.com/office/drawing/2014/main" id="{4E4A64E9-E99A-661C-14D2-3651D11A4D39}"/>
              </a:ext>
            </a:extLst>
          </p:cNvPr>
          <p:cNvSpPr>
            <a:spLocks noGrp="1"/>
          </p:cNvSpPr>
          <p:nvPr userDrawn="1">
            <p:ph type="body" sz="quarter" idx="51" hasCustomPrompt="1"/>
          </p:nvPr>
        </p:nvSpPr>
        <p:spPr>
          <a:xfrm>
            <a:off x="436483" y="5648288"/>
            <a:ext cx="1737360" cy="64008"/>
          </a:xfrm>
          <a:solidFill>
            <a:schemeClr val="accent5"/>
          </a:solidFill>
        </p:spPr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400" b="0" cap="all" spc="80" baseline="0">
                <a:noFill/>
                <a:latin typeface="+mn-ea"/>
                <a:ea typeface="+mn-ea"/>
              </a:defRPr>
            </a:lvl1pPr>
            <a:lvl2pPr marL="342900" indent="0">
              <a:buNone/>
              <a:defRPr lang="zh-CN" sz="1000" b="1">
                <a:latin typeface="+mn-ea"/>
                <a:ea typeface="+mn-ea"/>
              </a:defRPr>
            </a:lvl2pPr>
            <a:lvl3pPr marL="685800" indent="0">
              <a:buNone/>
              <a:defRPr lang="zh-CN" sz="1000" b="1">
                <a:latin typeface="+mn-ea"/>
                <a:ea typeface="+mn-ea"/>
              </a:defRPr>
            </a:lvl3pPr>
            <a:lvl4pPr marL="1028700" indent="0">
              <a:buNone/>
              <a:defRPr lang="zh-CN" sz="1000" b="1">
                <a:latin typeface="+mn-ea"/>
                <a:ea typeface="+mn-ea"/>
              </a:defRPr>
            </a:lvl4pPr>
            <a:lvl5pPr marL="1371600" indent="0">
              <a:buNone/>
              <a:defRPr lang="zh-CN" sz="1000" b="1">
                <a:latin typeface="+mn-ea"/>
                <a:ea typeface="+mn-ea"/>
              </a:defRPr>
            </a:lvl5pPr>
          </a:lstStyle>
          <a:p>
            <a:pPr lvl="0" rtl="0"/>
            <a:r>
              <a:rPr lang="zh-CN"/>
              <a:t>技能</a:t>
            </a:r>
          </a:p>
        </p:txBody>
      </p:sp>
      <p:sp>
        <p:nvSpPr>
          <p:cNvPr id="41" name="文本占位符 7">
            <a:extLst>
              <a:ext uri="{FF2B5EF4-FFF2-40B4-BE49-F238E27FC236}">
                <a16:creationId xmlns:a16="http://schemas.microsoft.com/office/drawing/2014/main" id="{374C7F2F-446E-F9EB-F954-E1237F4FB37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53790" y="5704696"/>
            <a:ext cx="2255838" cy="22402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 cap="all" baseline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58" name="文本占位符 7">
            <a:extLst>
              <a:ext uri="{FF2B5EF4-FFF2-40B4-BE49-F238E27FC236}">
                <a16:creationId xmlns:a16="http://schemas.microsoft.com/office/drawing/2014/main" id="{72285F55-A7F4-BFBA-87CF-6E9EC63501EA}"/>
              </a:ext>
            </a:extLst>
          </p:cNvPr>
          <p:cNvSpPr>
            <a:spLocks noGrp="1"/>
          </p:cNvSpPr>
          <p:nvPr userDrawn="1">
            <p:ph type="body" sz="quarter" idx="47" hasCustomPrompt="1"/>
          </p:nvPr>
        </p:nvSpPr>
        <p:spPr>
          <a:xfrm>
            <a:off x="436483" y="6014191"/>
            <a:ext cx="1828800" cy="64008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400" b="0" cap="all" spc="80" baseline="0">
                <a:noFill/>
                <a:latin typeface="+mn-ea"/>
                <a:ea typeface="+mn-ea"/>
              </a:defRPr>
            </a:lvl1pPr>
            <a:lvl2pPr marL="342900" indent="0">
              <a:buNone/>
              <a:defRPr lang="zh-CN" sz="1000" b="1">
                <a:latin typeface="+mn-ea"/>
                <a:ea typeface="+mn-ea"/>
              </a:defRPr>
            </a:lvl2pPr>
            <a:lvl3pPr marL="685800" indent="0">
              <a:buNone/>
              <a:defRPr lang="zh-CN" sz="1000" b="1">
                <a:latin typeface="+mn-ea"/>
                <a:ea typeface="+mn-ea"/>
              </a:defRPr>
            </a:lvl3pPr>
            <a:lvl4pPr marL="1028700" indent="0">
              <a:buNone/>
              <a:defRPr lang="zh-CN" sz="1000" b="1">
                <a:latin typeface="+mn-ea"/>
                <a:ea typeface="+mn-ea"/>
              </a:defRPr>
            </a:lvl4pPr>
            <a:lvl5pPr marL="1371600" indent="0">
              <a:buNone/>
              <a:defRPr lang="zh-CN" sz="1000" b="1">
                <a:latin typeface="+mn-ea"/>
                <a:ea typeface="+mn-ea"/>
              </a:defRPr>
            </a:lvl5pPr>
          </a:lstStyle>
          <a:p>
            <a:pPr lvl="0" rtl="0"/>
            <a:r>
              <a:rPr lang="zh-CN"/>
              <a:t>技能</a:t>
            </a:r>
          </a:p>
        </p:txBody>
      </p:sp>
      <p:sp>
        <p:nvSpPr>
          <p:cNvPr id="59" name="文本占位符 7">
            <a:extLst>
              <a:ext uri="{FF2B5EF4-FFF2-40B4-BE49-F238E27FC236}">
                <a16:creationId xmlns:a16="http://schemas.microsoft.com/office/drawing/2014/main" id="{861B721E-905B-B616-1FDC-23DA0F8D7988}"/>
              </a:ext>
            </a:extLst>
          </p:cNvPr>
          <p:cNvSpPr>
            <a:spLocks noGrp="1"/>
          </p:cNvSpPr>
          <p:nvPr userDrawn="1">
            <p:ph type="body" sz="quarter" idx="52" hasCustomPrompt="1"/>
          </p:nvPr>
        </p:nvSpPr>
        <p:spPr>
          <a:xfrm>
            <a:off x="436483" y="6014191"/>
            <a:ext cx="1737360" cy="64008"/>
          </a:xfrm>
          <a:solidFill>
            <a:schemeClr val="accent5"/>
          </a:solidFill>
        </p:spPr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400" b="0" cap="all" spc="80" baseline="0">
                <a:noFill/>
                <a:latin typeface="+mn-ea"/>
                <a:ea typeface="+mn-ea"/>
              </a:defRPr>
            </a:lvl1pPr>
            <a:lvl2pPr marL="342900" indent="0">
              <a:buNone/>
              <a:defRPr lang="zh-CN" sz="1000" b="1">
                <a:latin typeface="+mn-ea"/>
                <a:ea typeface="+mn-ea"/>
              </a:defRPr>
            </a:lvl2pPr>
            <a:lvl3pPr marL="685800" indent="0">
              <a:buNone/>
              <a:defRPr lang="zh-CN" sz="1000" b="1">
                <a:latin typeface="+mn-ea"/>
                <a:ea typeface="+mn-ea"/>
              </a:defRPr>
            </a:lvl3pPr>
            <a:lvl4pPr marL="1028700" indent="0">
              <a:buNone/>
              <a:defRPr lang="zh-CN" sz="1000" b="1">
                <a:latin typeface="+mn-ea"/>
                <a:ea typeface="+mn-ea"/>
              </a:defRPr>
            </a:lvl4pPr>
            <a:lvl5pPr marL="1371600" indent="0">
              <a:buNone/>
              <a:defRPr lang="zh-CN" sz="1000" b="1">
                <a:latin typeface="+mn-ea"/>
                <a:ea typeface="+mn-ea"/>
              </a:defRPr>
            </a:lvl5pPr>
          </a:lstStyle>
          <a:p>
            <a:pPr lvl="0" rtl="0"/>
            <a:r>
              <a:rPr lang="zh-CN"/>
              <a:t>技能</a:t>
            </a:r>
          </a:p>
        </p:txBody>
      </p:sp>
      <p:sp>
        <p:nvSpPr>
          <p:cNvPr id="44" name="文本占位符 8">
            <a:extLst>
              <a:ext uri="{FF2B5EF4-FFF2-40B4-BE49-F238E27FC236}">
                <a16:creationId xmlns:a16="http://schemas.microsoft.com/office/drawing/2014/main" id="{70A1DD9E-5637-BED4-D81D-26769E3A1D9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53790" y="6081741"/>
            <a:ext cx="2255838" cy="22402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 cap="all" baseline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60" name="文本占位符 7">
            <a:extLst>
              <a:ext uri="{FF2B5EF4-FFF2-40B4-BE49-F238E27FC236}">
                <a16:creationId xmlns:a16="http://schemas.microsoft.com/office/drawing/2014/main" id="{68195B5E-5A92-9DF8-69E6-1FDEF8625DA3}"/>
              </a:ext>
            </a:extLst>
          </p:cNvPr>
          <p:cNvSpPr>
            <a:spLocks noGrp="1"/>
          </p:cNvSpPr>
          <p:nvPr userDrawn="1">
            <p:ph type="body" sz="quarter" idx="48" hasCustomPrompt="1"/>
          </p:nvPr>
        </p:nvSpPr>
        <p:spPr>
          <a:xfrm>
            <a:off x="436483" y="6380715"/>
            <a:ext cx="1828800" cy="64008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400" b="0" cap="all" spc="80" baseline="0">
                <a:noFill/>
                <a:latin typeface="+mn-ea"/>
                <a:ea typeface="+mn-ea"/>
              </a:defRPr>
            </a:lvl1pPr>
            <a:lvl2pPr marL="342900" indent="0">
              <a:buNone/>
              <a:defRPr lang="zh-CN" sz="1000" b="1">
                <a:latin typeface="+mn-ea"/>
                <a:ea typeface="+mn-ea"/>
              </a:defRPr>
            </a:lvl2pPr>
            <a:lvl3pPr marL="685800" indent="0">
              <a:buNone/>
              <a:defRPr lang="zh-CN" sz="1000" b="1">
                <a:latin typeface="+mn-ea"/>
                <a:ea typeface="+mn-ea"/>
              </a:defRPr>
            </a:lvl3pPr>
            <a:lvl4pPr marL="1028700" indent="0">
              <a:buNone/>
              <a:defRPr lang="zh-CN" sz="1000" b="1">
                <a:latin typeface="+mn-ea"/>
                <a:ea typeface="+mn-ea"/>
              </a:defRPr>
            </a:lvl4pPr>
            <a:lvl5pPr marL="1371600" indent="0">
              <a:buNone/>
              <a:defRPr lang="zh-CN" sz="1000" b="1">
                <a:latin typeface="+mn-ea"/>
                <a:ea typeface="+mn-ea"/>
              </a:defRPr>
            </a:lvl5pPr>
          </a:lstStyle>
          <a:p>
            <a:pPr lvl="0" rtl="0"/>
            <a:r>
              <a:rPr lang="zh-CN"/>
              <a:t>技能</a:t>
            </a:r>
          </a:p>
        </p:txBody>
      </p:sp>
      <p:sp>
        <p:nvSpPr>
          <p:cNvPr id="61" name="文本占位符 7">
            <a:extLst>
              <a:ext uri="{FF2B5EF4-FFF2-40B4-BE49-F238E27FC236}">
                <a16:creationId xmlns:a16="http://schemas.microsoft.com/office/drawing/2014/main" id="{9C13429E-3EB9-27EB-6C4C-198B8A05AE09}"/>
              </a:ext>
            </a:extLst>
          </p:cNvPr>
          <p:cNvSpPr>
            <a:spLocks noGrp="1"/>
          </p:cNvSpPr>
          <p:nvPr userDrawn="1">
            <p:ph type="body" sz="quarter" idx="53" hasCustomPrompt="1"/>
          </p:nvPr>
        </p:nvSpPr>
        <p:spPr>
          <a:xfrm>
            <a:off x="436483" y="6380715"/>
            <a:ext cx="1435608" cy="64008"/>
          </a:xfrm>
          <a:solidFill>
            <a:schemeClr val="accent5"/>
          </a:solidFill>
        </p:spPr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400" b="0" cap="all" spc="80" baseline="0">
                <a:noFill/>
                <a:latin typeface="+mn-ea"/>
                <a:ea typeface="+mn-ea"/>
              </a:defRPr>
            </a:lvl1pPr>
            <a:lvl2pPr marL="342900" indent="0">
              <a:buNone/>
              <a:defRPr lang="zh-CN" sz="1000" b="1">
                <a:latin typeface="+mn-ea"/>
                <a:ea typeface="+mn-ea"/>
              </a:defRPr>
            </a:lvl2pPr>
            <a:lvl3pPr marL="685800" indent="0">
              <a:buNone/>
              <a:defRPr lang="zh-CN" sz="1000" b="1">
                <a:latin typeface="+mn-ea"/>
                <a:ea typeface="+mn-ea"/>
              </a:defRPr>
            </a:lvl3pPr>
            <a:lvl4pPr marL="1028700" indent="0">
              <a:buNone/>
              <a:defRPr lang="zh-CN" sz="1000" b="1">
                <a:latin typeface="+mn-ea"/>
                <a:ea typeface="+mn-ea"/>
              </a:defRPr>
            </a:lvl4pPr>
            <a:lvl5pPr marL="1371600" indent="0">
              <a:buNone/>
              <a:defRPr lang="zh-CN" sz="1000" b="1">
                <a:latin typeface="+mn-ea"/>
                <a:ea typeface="+mn-ea"/>
              </a:defRPr>
            </a:lvl5pPr>
          </a:lstStyle>
          <a:p>
            <a:pPr lvl="0" rtl="0"/>
            <a:r>
              <a:rPr lang="zh-CN"/>
              <a:t>技能</a:t>
            </a:r>
          </a:p>
        </p:txBody>
      </p:sp>
      <p:sp>
        <p:nvSpPr>
          <p:cNvPr id="45" name="文本占位符 9">
            <a:extLst>
              <a:ext uri="{FF2B5EF4-FFF2-40B4-BE49-F238E27FC236}">
                <a16:creationId xmlns:a16="http://schemas.microsoft.com/office/drawing/2014/main" id="{30F8E052-026B-A2C7-00F9-5A8191673A2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65982" y="6442879"/>
            <a:ext cx="2255838" cy="22402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 cap="all" baseline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62" name="文本占位符 7">
            <a:extLst>
              <a:ext uri="{FF2B5EF4-FFF2-40B4-BE49-F238E27FC236}">
                <a16:creationId xmlns:a16="http://schemas.microsoft.com/office/drawing/2014/main" id="{AEFFA591-7752-F08D-E538-700399739FF7}"/>
              </a:ext>
            </a:extLst>
          </p:cNvPr>
          <p:cNvSpPr>
            <a:spLocks noGrp="1"/>
          </p:cNvSpPr>
          <p:nvPr userDrawn="1">
            <p:ph type="body" sz="quarter" idx="49" hasCustomPrompt="1"/>
          </p:nvPr>
        </p:nvSpPr>
        <p:spPr>
          <a:xfrm>
            <a:off x="436483" y="6747843"/>
            <a:ext cx="1828800" cy="64008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400" b="0" cap="all" spc="80" baseline="0">
                <a:noFill/>
                <a:latin typeface="+mn-ea"/>
                <a:ea typeface="+mn-ea"/>
              </a:defRPr>
            </a:lvl1pPr>
            <a:lvl2pPr marL="342900" indent="0">
              <a:buNone/>
              <a:defRPr lang="zh-CN" sz="1000" b="1">
                <a:latin typeface="+mn-ea"/>
                <a:ea typeface="+mn-ea"/>
              </a:defRPr>
            </a:lvl2pPr>
            <a:lvl3pPr marL="685800" indent="0">
              <a:buNone/>
              <a:defRPr lang="zh-CN" sz="1000" b="1">
                <a:latin typeface="+mn-ea"/>
                <a:ea typeface="+mn-ea"/>
              </a:defRPr>
            </a:lvl3pPr>
            <a:lvl4pPr marL="1028700" indent="0">
              <a:buNone/>
              <a:defRPr lang="zh-CN" sz="1000" b="1">
                <a:latin typeface="+mn-ea"/>
                <a:ea typeface="+mn-ea"/>
              </a:defRPr>
            </a:lvl4pPr>
            <a:lvl5pPr marL="1371600" indent="0">
              <a:buNone/>
              <a:defRPr lang="zh-CN" sz="1000" b="1">
                <a:latin typeface="+mn-ea"/>
                <a:ea typeface="+mn-ea"/>
              </a:defRPr>
            </a:lvl5pPr>
          </a:lstStyle>
          <a:p>
            <a:pPr lvl="0" rtl="0"/>
            <a:r>
              <a:rPr lang="zh-CN"/>
              <a:t>技能</a:t>
            </a:r>
          </a:p>
        </p:txBody>
      </p:sp>
      <p:sp>
        <p:nvSpPr>
          <p:cNvPr id="63" name="文本占位符 7">
            <a:extLst>
              <a:ext uri="{FF2B5EF4-FFF2-40B4-BE49-F238E27FC236}">
                <a16:creationId xmlns:a16="http://schemas.microsoft.com/office/drawing/2014/main" id="{84336FE2-8214-1829-A7AF-834DFC3FBA72}"/>
              </a:ext>
            </a:extLst>
          </p:cNvPr>
          <p:cNvSpPr>
            <a:spLocks noGrp="1"/>
          </p:cNvSpPr>
          <p:nvPr userDrawn="1">
            <p:ph type="body" sz="quarter" idx="54" hasCustomPrompt="1"/>
          </p:nvPr>
        </p:nvSpPr>
        <p:spPr>
          <a:xfrm>
            <a:off x="436483" y="6747843"/>
            <a:ext cx="1435608" cy="64008"/>
          </a:xfrm>
          <a:solidFill>
            <a:schemeClr val="accent5"/>
          </a:solidFill>
        </p:spPr>
        <p:txBody>
          <a:bodyPr rtlCol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400" b="0" cap="all" spc="80" baseline="0">
                <a:noFill/>
                <a:latin typeface="+mn-ea"/>
                <a:ea typeface="+mn-ea"/>
              </a:defRPr>
            </a:lvl1pPr>
            <a:lvl2pPr marL="342900" indent="0">
              <a:buNone/>
              <a:defRPr lang="zh-CN" sz="1000" b="1">
                <a:latin typeface="+mn-ea"/>
                <a:ea typeface="+mn-ea"/>
              </a:defRPr>
            </a:lvl2pPr>
            <a:lvl3pPr marL="685800" indent="0">
              <a:buNone/>
              <a:defRPr lang="zh-CN" sz="1000" b="1">
                <a:latin typeface="+mn-ea"/>
                <a:ea typeface="+mn-ea"/>
              </a:defRPr>
            </a:lvl3pPr>
            <a:lvl4pPr marL="1028700" indent="0">
              <a:buNone/>
              <a:defRPr lang="zh-CN" sz="1000" b="1">
                <a:latin typeface="+mn-ea"/>
                <a:ea typeface="+mn-ea"/>
              </a:defRPr>
            </a:lvl4pPr>
            <a:lvl5pPr marL="1371600" indent="0">
              <a:buNone/>
              <a:defRPr lang="zh-CN" sz="1000" b="1">
                <a:latin typeface="+mn-ea"/>
                <a:ea typeface="+mn-ea"/>
              </a:defRPr>
            </a:lvl5pPr>
          </a:lstStyle>
          <a:p>
            <a:pPr lvl="0" rtl="0"/>
            <a:r>
              <a:rPr lang="zh-CN"/>
              <a:t>技能</a:t>
            </a:r>
          </a:p>
        </p:txBody>
      </p:sp>
      <p:sp>
        <p:nvSpPr>
          <p:cNvPr id="46" name="文本占位符 10">
            <a:extLst>
              <a:ext uri="{FF2B5EF4-FFF2-40B4-BE49-F238E27FC236}">
                <a16:creationId xmlns:a16="http://schemas.microsoft.com/office/drawing/2014/main" id="{2D92D201-D478-AF77-91E0-D694221200A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259" y="6806974"/>
            <a:ext cx="2255838" cy="22402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 cap="all" baseline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18" name="副标题 4">
            <a:extLst>
              <a:ext uri="{FF2B5EF4-FFF2-40B4-BE49-F238E27FC236}">
                <a16:creationId xmlns:a16="http://schemas.microsoft.com/office/drawing/2014/main" id="{16EB345E-375D-D8CB-E3AB-9902A9952D6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6223" y="7318775"/>
            <a:ext cx="2255838" cy="409575"/>
          </a:xfrm>
        </p:spPr>
        <p:txBody>
          <a:bodyPr rtlCol="0">
            <a:noAutofit/>
          </a:bodyPr>
          <a:lstStyle>
            <a:lvl1pPr marL="0" indent="0">
              <a:buNone/>
              <a:defRPr lang="zh-CN" sz="1600" b="1">
                <a:solidFill>
                  <a:schemeClr val="accent5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添加标题</a:t>
            </a:r>
          </a:p>
        </p:txBody>
      </p:sp>
      <p:sp>
        <p:nvSpPr>
          <p:cNvPr id="37" name="文本占位符 11">
            <a:extLst>
              <a:ext uri="{FF2B5EF4-FFF2-40B4-BE49-F238E27FC236}">
                <a16:creationId xmlns:a16="http://schemas.microsoft.com/office/drawing/2014/main" id="{C77B420B-6BBC-FE4B-C5A3-C2ACD2A8777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48163" y="7694677"/>
            <a:ext cx="2255838" cy="22402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 cap="all" baseline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8" name="文本占位符 12">
            <a:extLst>
              <a:ext uri="{FF2B5EF4-FFF2-40B4-BE49-F238E27FC236}">
                <a16:creationId xmlns:a16="http://schemas.microsoft.com/office/drawing/2014/main" id="{31D5C524-3FAF-06D9-E34A-A072BA1EE26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8163" y="7959091"/>
            <a:ext cx="2255838" cy="22402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 cap="all" baseline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9" name="文本占位符 13">
            <a:extLst>
              <a:ext uri="{FF2B5EF4-FFF2-40B4-BE49-F238E27FC236}">
                <a16:creationId xmlns:a16="http://schemas.microsoft.com/office/drawing/2014/main" id="{C2968ADF-5ABD-381F-F8DE-1924F7AE710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8163" y="8189832"/>
            <a:ext cx="2255838" cy="224028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 cap="all" baseline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14" name="副标题 5">
            <a:extLst>
              <a:ext uri="{FF2B5EF4-FFF2-40B4-BE49-F238E27FC236}">
                <a16:creationId xmlns:a16="http://schemas.microsoft.com/office/drawing/2014/main" id="{57B755CC-C1F4-1BA2-EE05-6161797B11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11232" y="727563"/>
            <a:ext cx="2255838" cy="409575"/>
          </a:xfrm>
        </p:spPr>
        <p:txBody>
          <a:bodyPr rtlCol="0">
            <a:noAutofit/>
          </a:bodyPr>
          <a:lstStyle>
            <a:lvl1pPr marL="0" indent="0">
              <a:buNone/>
              <a:defRPr lang="zh-CN" sz="1600" b="1">
                <a:solidFill>
                  <a:schemeClr val="accent5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添加标题</a:t>
            </a:r>
          </a:p>
        </p:txBody>
      </p:sp>
      <p:sp>
        <p:nvSpPr>
          <p:cNvPr id="21" name="文本占位符 14">
            <a:extLst>
              <a:ext uri="{FF2B5EF4-FFF2-40B4-BE49-F238E27FC236}">
                <a16:creationId xmlns:a16="http://schemas.microsoft.com/office/drawing/2014/main" id="{6701F2F4-7594-5D03-D154-7ABCBE39DC3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11232" y="1121223"/>
            <a:ext cx="2255838" cy="207705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 cap="all" baseline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2" name="文本占位符 15">
            <a:extLst>
              <a:ext uri="{FF2B5EF4-FFF2-40B4-BE49-F238E27FC236}">
                <a16:creationId xmlns:a16="http://schemas.microsoft.com/office/drawing/2014/main" id="{BBFCDBE8-D7C4-CF4F-E94C-BBB350E776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11232" y="1310901"/>
            <a:ext cx="2255838" cy="207705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3" name="文本占位符 16">
            <a:extLst>
              <a:ext uri="{FF2B5EF4-FFF2-40B4-BE49-F238E27FC236}">
                <a16:creationId xmlns:a16="http://schemas.microsoft.com/office/drawing/2014/main" id="{6EACADD5-0C03-B318-5BE9-37EFC79D590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11232" y="1528487"/>
            <a:ext cx="2255838" cy="207705"/>
          </a:xfrm>
        </p:spPr>
        <p:txBody>
          <a:bodyPr rtlCol="0">
            <a:noAutofit/>
          </a:bodyPr>
          <a:lstStyle>
            <a:lvl1pPr marL="0" indent="0">
              <a:buNone/>
              <a:defRPr lang="zh-CN" sz="800" b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4" name="文本占位符 17">
            <a:extLst>
              <a:ext uri="{FF2B5EF4-FFF2-40B4-BE49-F238E27FC236}">
                <a16:creationId xmlns:a16="http://schemas.microsoft.com/office/drawing/2014/main" id="{E6E42F90-B451-B5B0-7FE5-99BD43EE487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11232" y="1752954"/>
            <a:ext cx="2957512" cy="1275851"/>
          </a:xfrm>
        </p:spPr>
        <p:txBody>
          <a:bodyPr rtlCol="0">
            <a:noAutofit/>
          </a:bodyPr>
          <a:lstStyle>
            <a:lvl1pPr marL="0" indent="0">
              <a:lnSpc>
                <a:spcPts val="1500"/>
              </a:lnSpc>
              <a:buNone/>
              <a:defRPr lang="zh-CN" sz="1000" b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6" name="文本占位符 18">
            <a:extLst>
              <a:ext uri="{FF2B5EF4-FFF2-40B4-BE49-F238E27FC236}">
                <a16:creationId xmlns:a16="http://schemas.microsoft.com/office/drawing/2014/main" id="{231BB45D-9F27-B4AC-930B-75553AB2F6D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11232" y="3082197"/>
            <a:ext cx="2255838" cy="207705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 cap="all" baseline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7" name="文本占位符 19">
            <a:extLst>
              <a:ext uri="{FF2B5EF4-FFF2-40B4-BE49-F238E27FC236}">
                <a16:creationId xmlns:a16="http://schemas.microsoft.com/office/drawing/2014/main" id="{79396527-1343-6E5F-01F2-7F6787FC0A6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411232" y="3302355"/>
            <a:ext cx="2255838" cy="207705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8" name="文本占位符 20">
            <a:extLst>
              <a:ext uri="{FF2B5EF4-FFF2-40B4-BE49-F238E27FC236}">
                <a16:creationId xmlns:a16="http://schemas.microsoft.com/office/drawing/2014/main" id="{5DD329E3-4DD8-5AAB-F563-041FA3DA46D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1232" y="3519941"/>
            <a:ext cx="2255838" cy="207705"/>
          </a:xfrm>
        </p:spPr>
        <p:txBody>
          <a:bodyPr rtlCol="0">
            <a:noAutofit/>
          </a:bodyPr>
          <a:lstStyle>
            <a:lvl1pPr marL="0" indent="0">
              <a:buNone/>
              <a:defRPr lang="zh-CN" sz="800" b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9" name="文本占位符 21">
            <a:extLst>
              <a:ext uri="{FF2B5EF4-FFF2-40B4-BE49-F238E27FC236}">
                <a16:creationId xmlns:a16="http://schemas.microsoft.com/office/drawing/2014/main" id="{AEF84B5D-0AD9-27D5-7981-DC077EDAA1C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411232" y="3762696"/>
            <a:ext cx="3050796" cy="1091391"/>
          </a:xfrm>
        </p:spPr>
        <p:txBody>
          <a:bodyPr rtlCol="0">
            <a:noAutofit/>
          </a:bodyPr>
          <a:lstStyle>
            <a:lvl1pPr marL="0" indent="0">
              <a:lnSpc>
                <a:spcPts val="1500"/>
              </a:lnSpc>
              <a:buNone/>
              <a:defRPr lang="zh-CN" sz="1000" b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2" name="文本占位符 22">
            <a:extLst>
              <a:ext uri="{FF2B5EF4-FFF2-40B4-BE49-F238E27FC236}">
                <a16:creationId xmlns:a16="http://schemas.microsoft.com/office/drawing/2014/main" id="{3DE965BF-79E4-51BB-D900-79E59887459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411232" y="4886903"/>
            <a:ext cx="2255838" cy="207705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 cap="all" baseline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3" name="文本占位符 23">
            <a:extLst>
              <a:ext uri="{FF2B5EF4-FFF2-40B4-BE49-F238E27FC236}">
                <a16:creationId xmlns:a16="http://schemas.microsoft.com/office/drawing/2014/main" id="{9045A0A8-0EF1-B403-236A-2DF3B7A058A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411232" y="5076581"/>
            <a:ext cx="2255838" cy="207705"/>
          </a:xfrm>
        </p:spPr>
        <p:txBody>
          <a:bodyPr rtlCol="0">
            <a:noAutofit/>
          </a:bodyPr>
          <a:lstStyle>
            <a:lvl1pPr marL="0" indent="0">
              <a:buNone/>
              <a:defRPr lang="zh-CN" sz="1000" b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4" name="文本占位符 24">
            <a:extLst>
              <a:ext uri="{FF2B5EF4-FFF2-40B4-BE49-F238E27FC236}">
                <a16:creationId xmlns:a16="http://schemas.microsoft.com/office/drawing/2014/main" id="{1E1250C8-A56F-54E4-2F74-E8111C1EBBF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411232" y="5306359"/>
            <a:ext cx="2255838" cy="207705"/>
          </a:xfrm>
        </p:spPr>
        <p:txBody>
          <a:bodyPr rtlCol="0">
            <a:noAutofit/>
          </a:bodyPr>
          <a:lstStyle>
            <a:lvl1pPr marL="0" indent="0">
              <a:buNone/>
              <a:defRPr lang="zh-CN" sz="800" b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5" name="文本占位符 25">
            <a:extLst>
              <a:ext uri="{FF2B5EF4-FFF2-40B4-BE49-F238E27FC236}">
                <a16:creationId xmlns:a16="http://schemas.microsoft.com/office/drawing/2014/main" id="{49A63675-1646-B628-7CDF-CC4F1FB368D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411232" y="5543018"/>
            <a:ext cx="3045044" cy="1091391"/>
          </a:xfrm>
        </p:spPr>
        <p:txBody>
          <a:bodyPr rtlCol="0">
            <a:noAutofit/>
          </a:bodyPr>
          <a:lstStyle>
            <a:lvl1pPr marL="0" indent="0">
              <a:lnSpc>
                <a:spcPts val="1500"/>
              </a:lnSpc>
              <a:buNone/>
              <a:defRPr lang="zh-CN" sz="1000" b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19" name="副标题 6">
            <a:extLst>
              <a:ext uri="{FF2B5EF4-FFF2-40B4-BE49-F238E27FC236}">
                <a16:creationId xmlns:a16="http://schemas.microsoft.com/office/drawing/2014/main" id="{99A0F316-873B-EF84-45C8-62541070FC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11232" y="6865150"/>
            <a:ext cx="2255838" cy="409575"/>
          </a:xfrm>
        </p:spPr>
        <p:txBody>
          <a:bodyPr rtlCol="0">
            <a:noAutofit/>
          </a:bodyPr>
          <a:lstStyle>
            <a:lvl1pPr marL="0" indent="0">
              <a:buNone/>
              <a:defRPr lang="zh-CN" sz="1600" b="1">
                <a:solidFill>
                  <a:schemeClr val="accent5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添加标题</a:t>
            </a:r>
          </a:p>
        </p:txBody>
      </p:sp>
      <p:sp>
        <p:nvSpPr>
          <p:cNvPr id="36" name="文本占位符 26">
            <a:extLst>
              <a:ext uri="{FF2B5EF4-FFF2-40B4-BE49-F238E27FC236}">
                <a16:creationId xmlns:a16="http://schemas.microsoft.com/office/drawing/2014/main" id="{4D514417-B19E-BA52-F9B2-8DCF47F55B6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411232" y="7245402"/>
            <a:ext cx="2255838" cy="1288998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lang="zh-CN" sz="1000" b="0" cap="all" baseline="0">
                <a:solidFill>
                  <a:schemeClr val="tx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 b="1"/>
            </a:lvl2pPr>
            <a:lvl3pPr marL="685800" indent="0">
              <a:buNone/>
              <a:defRPr lang="zh-CN" sz="1000" b="1"/>
            </a:lvl3pPr>
            <a:lvl4pPr marL="1028700" indent="0">
              <a:buNone/>
              <a:defRPr lang="zh-CN" sz="1000" b="1"/>
            </a:lvl4pPr>
            <a:lvl5pPr marL="1371600" indent="0">
              <a:buNone/>
              <a:defRPr lang="zh-CN" sz="1000" b="1"/>
            </a:lvl5pPr>
          </a:lstStyle>
          <a:p>
            <a:pPr lvl="0" rtl="0"/>
            <a:r>
              <a:rPr lang="zh-CN"/>
              <a:t>在此处添加文本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3104765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E8C10ABA-8587-C140-975A-2657A46279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9684" y="406653"/>
            <a:ext cx="5131177" cy="535531"/>
          </a:xfrm>
        </p:spPr>
        <p:txBody>
          <a:bodyPr lIns="0" rIns="0" rtlCol="0">
            <a:noAutofit/>
          </a:bodyPr>
          <a:lstStyle>
            <a:lvl1pPr>
              <a:defRPr lang="zh-CN" sz="3600" b="0" i="0">
                <a:solidFill>
                  <a:schemeClr val="accent4">
                    <a:lumMod val="50000"/>
                  </a:schemeClr>
                </a:solidFill>
                <a:latin typeface="+mn-ea"/>
                <a:ea typeface="+mn-ea"/>
              </a:defRPr>
            </a:lvl1pPr>
          </a:lstStyle>
          <a:p>
            <a:pPr rtl="0"/>
            <a:r>
              <a:rPr lang="zh-CN" noProof="0"/>
              <a:t>NAME HERE</a:t>
            </a:r>
          </a:p>
        </p:txBody>
      </p:sp>
      <p:sp>
        <p:nvSpPr>
          <p:cNvPr id="20" name="Text Placeholder 18" hidden="1">
            <a:extLst>
              <a:ext uri="{FF2B5EF4-FFF2-40B4-BE49-F238E27FC236}">
                <a16:creationId xmlns:a16="http://schemas.microsoft.com/office/drawing/2014/main" id="{5B977851-1691-7D44-B07D-01B553D099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64815" y="6296395"/>
            <a:ext cx="1534463" cy="234319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200">
                <a:solidFill>
                  <a:schemeClr val="bg1"/>
                </a:solidFill>
              </a:defRPr>
            </a:lvl1pPr>
            <a:lvl2pPr marL="342900" indent="0">
              <a:buNone/>
              <a:defRPr lang="zh-CN">
                <a:solidFill>
                  <a:schemeClr val="bg1"/>
                </a:solidFill>
              </a:defRPr>
            </a:lvl2pPr>
            <a:lvl3pPr marL="685800" indent="0">
              <a:buNone/>
              <a:defRPr lang="zh-CN">
                <a:solidFill>
                  <a:schemeClr val="bg1"/>
                </a:solidFill>
              </a:defRPr>
            </a:lvl3pPr>
            <a:lvl4pPr marL="1028700" indent="0">
              <a:buNone/>
              <a:defRPr lang="zh-CN">
                <a:solidFill>
                  <a:schemeClr val="bg1"/>
                </a:solidFill>
              </a:defRPr>
            </a:lvl4pPr>
            <a:lvl5pPr marL="1371600" indent="0">
              <a:buNone/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EDUCATION</a:t>
            </a:r>
          </a:p>
        </p:txBody>
      </p:sp>
      <p:sp>
        <p:nvSpPr>
          <p:cNvPr id="25" name="Text Placeholder 18" hidden="1">
            <a:extLst>
              <a:ext uri="{FF2B5EF4-FFF2-40B4-BE49-F238E27FC236}">
                <a16:creationId xmlns:a16="http://schemas.microsoft.com/office/drawing/2014/main" id="{420A5075-C2B7-444D-BC6C-6938ACA01F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00528" y="6603863"/>
            <a:ext cx="1359978" cy="271074"/>
          </a:xfrm>
        </p:spPr>
        <p:txBody>
          <a:bodyPr lIns="0" rIns="0" rtlCol="0" anchor="ctr">
            <a:normAutofit/>
          </a:bodyPr>
          <a:lstStyle>
            <a:lvl1pPr marL="0" indent="0">
              <a:buNone/>
              <a:defRPr lang="zh-CN" sz="1200">
                <a:solidFill>
                  <a:schemeClr val="bg1"/>
                </a:solidFill>
              </a:defRPr>
            </a:lvl1pPr>
            <a:lvl2pPr marL="342900" indent="0">
              <a:buNone/>
              <a:defRPr lang="zh-CN">
                <a:solidFill>
                  <a:schemeClr val="bg1"/>
                </a:solidFill>
              </a:defRPr>
            </a:lvl2pPr>
            <a:lvl3pPr marL="685800" indent="0">
              <a:buNone/>
              <a:defRPr lang="zh-CN">
                <a:solidFill>
                  <a:schemeClr val="bg1"/>
                </a:solidFill>
              </a:defRPr>
            </a:lvl3pPr>
            <a:lvl4pPr marL="1028700" indent="0">
              <a:buNone/>
              <a:defRPr lang="zh-CN">
                <a:solidFill>
                  <a:schemeClr val="bg1"/>
                </a:solidFill>
              </a:defRPr>
            </a:lvl4pPr>
            <a:lvl5pPr marL="1371600" indent="0">
              <a:buNone/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School Name</a:t>
            </a:r>
          </a:p>
        </p:txBody>
      </p:sp>
      <p:sp>
        <p:nvSpPr>
          <p:cNvPr id="30" name="Text Placeholder 18" hidden="1">
            <a:extLst>
              <a:ext uri="{FF2B5EF4-FFF2-40B4-BE49-F238E27FC236}">
                <a16:creationId xmlns:a16="http://schemas.microsoft.com/office/drawing/2014/main" id="{5C2D1E8C-5EC6-3F41-93FE-E77D60FCAF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00528" y="6843268"/>
            <a:ext cx="1359978" cy="203662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200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>
                <a:solidFill>
                  <a:schemeClr val="bg1"/>
                </a:solidFill>
              </a:defRPr>
            </a:lvl2pPr>
            <a:lvl3pPr marL="685800" indent="0">
              <a:buNone/>
              <a:defRPr lang="zh-CN">
                <a:solidFill>
                  <a:schemeClr val="bg1"/>
                </a:solidFill>
              </a:defRPr>
            </a:lvl3pPr>
            <a:lvl4pPr marL="1028700" indent="0">
              <a:buNone/>
              <a:defRPr lang="zh-CN">
                <a:solidFill>
                  <a:schemeClr val="bg1"/>
                </a:solidFill>
              </a:defRPr>
            </a:lvl4pPr>
            <a:lvl5pPr marL="1371600" indent="0">
              <a:buNone/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[Date From]-[To]</a:t>
            </a:r>
          </a:p>
        </p:txBody>
      </p:sp>
      <p:sp>
        <p:nvSpPr>
          <p:cNvPr id="31" name="Text Placeholder 18" hidden="1">
            <a:extLst>
              <a:ext uri="{FF2B5EF4-FFF2-40B4-BE49-F238E27FC236}">
                <a16:creationId xmlns:a16="http://schemas.microsoft.com/office/drawing/2014/main" id="{5262C941-7E67-EA41-A288-3F705E28D28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00528" y="7036079"/>
            <a:ext cx="1359978" cy="203662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200" i="1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>
                <a:solidFill>
                  <a:schemeClr val="bg1"/>
                </a:solidFill>
              </a:defRPr>
            </a:lvl2pPr>
            <a:lvl3pPr marL="685800" indent="0">
              <a:buNone/>
              <a:defRPr lang="zh-CN">
                <a:solidFill>
                  <a:schemeClr val="bg1"/>
                </a:solidFill>
              </a:defRPr>
            </a:lvl3pPr>
            <a:lvl4pPr marL="1028700" indent="0">
              <a:buNone/>
              <a:defRPr lang="zh-CN">
                <a:solidFill>
                  <a:schemeClr val="bg1"/>
                </a:solidFill>
              </a:defRPr>
            </a:lvl4pPr>
            <a:lvl5pPr marL="1371600" indent="0">
              <a:buNone/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[Name of Degree]</a:t>
            </a:r>
          </a:p>
        </p:txBody>
      </p:sp>
      <p:sp>
        <p:nvSpPr>
          <p:cNvPr id="42" name="Text Placeholder 18" hidden="1">
            <a:extLst>
              <a:ext uri="{FF2B5EF4-FFF2-40B4-BE49-F238E27FC236}">
                <a16:creationId xmlns:a16="http://schemas.microsoft.com/office/drawing/2014/main" id="{BF56832D-FE58-2F46-9555-1CCA6C0981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04434" y="7040230"/>
            <a:ext cx="693702" cy="202510"/>
          </a:xfrm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lang="zh-CN" sz="1400">
                <a:solidFill>
                  <a:schemeClr val="bg1"/>
                </a:solidFill>
              </a:defRPr>
            </a:lvl1pPr>
            <a:lvl2pPr marL="342900" indent="0">
              <a:buNone/>
              <a:defRPr lang="zh-CN">
                <a:solidFill>
                  <a:schemeClr val="bg1"/>
                </a:solidFill>
              </a:defRPr>
            </a:lvl2pPr>
            <a:lvl3pPr marL="685800" indent="0">
              <a:buNone/>
              <a:defRPr lang="zh-CN">
                <a:solidFill>
                  <a:schemeClr val="bg1"/>
                </a:solidFill>
              </a:defRPr>
            </a:lvl3pPr>
            <a:lvl4pPr marL="1028700" indent="0">
              <a:buNone/>
              <a:defRPr lang="zh-CN">
                <a:solidFill>
                  <a:schemeClr val="bg1"/>
                </a:solidFill>
              </a:defRPr>
            </a:lvl4pPr>
            <a:lvl5pPr marL="1371600" indent="0">
              <a:buNone/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GPA</a:t>
            </a:r>
          </a:p>
        </p:txBody>
      </p:sp>
      <p:sp>
        <p:nvSpPr>
          <p:cNvPr id="43" name="Text Placeholder 18" hidden="1">
            <a:extLst>
              <a:ext uri="{FF2B5EF4-FFF2-40B4-BE49-F238E27FC236}">
                <a16:creationId xmlns:a16="http://schemas.microsoft.com/office/drawing/2014/main" id="{FDF93C53-2C8A-884C-B211-EF7B46AB70A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904434" y="6653422"/>
            <a:ext cx="693702" cy="393552"/>
          </a:xfrm>
        </p:spPr>
        <p:txBody>
          <a:bodyPr lIns="0" rIns="0" rtlCol="0" anchor="ctr">
            <a:noAutofit/>
          </a:bodyPr>
          <a:lstStyle>
            <a:lvl1pPr marL="0" indent="0" algn="ctr">
              <a:buNone/>
              <a:defRPr lang="zh-CN" sz="3200" b="1">
                <a:solidFill>
                  <a:schemeClr val="bg1"/>
                </a:solidFill>
              </a:defRPr>
            </a:lvl1pPr>
            <a:lvl2pPr marL="342900" indent="0">
              <a:buNone/>
              <a:defRPr lang="zh-CN">
                <a:solidFill>
                  <a:schemeClr val="bg1"/>
                </a:solidFill>
              </a:defRPr>
            </a:lvl2pPr>
            <a:lvl3pPr marL="685800" indent="0">
              <a:buNone/>
              <a:defRPr lang="zh-CN">
                <a:solidFill>
                  <a:schemeClr val="bg1"/>
                </a:solidFill>
              </a:defRPr>
            </a:lvl3pPr>
            <a:lvl4pPr marL="1028700" indent="0">
              <a:buNone/>
              <a:defRPr lang="zh-CN">
                <a:solidFill>
                  <a:schemeClr val="bg1"/>
                </a:solidFill>
              </a:defRPr>
            </a:lvl4pPr>
            <a:lvl5pPr marL="1371600" indent="0">
              <a:buNone/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4.0</a:t>
            </a:r>
          </a:p>
        </p:txBody>
      </p:sp>
      <p:sp>
        <p:nvSpPr>
          <p:cNvPr id="96" name="Text Placeholder 8" hidden="1">
            <a:extLst>
              <a:ext uri="{FF2B5EF4-FFF2-40B4-BE49-F238E27FC236}">
                <a16:creationId xmlns:a16="http://schemas.microsoft.com/office/drawing/2014/main" id="{2B1A41A9-8C5A-224E-9B99-968DDF5B825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79684" y="1569344"/>
            <a:ext cx="2925613" cy="248809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1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zh-CN" noProof="0"/>
              <a:t>Company Name | Job Title</a:t>
            </a:r>
          </a:p>
        </p:txBody>
      </p:sp>
      <p:sp>
        <p:nvSpPr>
          <p:cNvPr id="97" name="Text Placeholder 8" hidden="1">
            <a:extLst>
              <a:ext uri="{FF2B5EF4-FFF2-40B4-BE49-F238E27FC236}">
                <a16:creationId xmlns:a16="http://schemas.microsoft.com/office/drawing/2014/main" id="{621A3ADB-23BD-8F43-BACD-95921D4463F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79684" y="1860357"/>
            <a:ext cx="2925613" cy="144438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0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zh-CN" noProof="0"/>
              <a:t>[Dates From]-[To]</a:t>
            </a:r>
          </a:p>
        </p:txBody>
      </p:sp>
      <p:sp>
        <p:nvSpPr>
          <p:cNvPr id="98" name="Text Placeholder 8" hidden="1">
            <a:extLst>
              <a:ext uri="{FF2B5EF4-FFF2-40B4-BE49-F238E27FC236}">
                <a16:creationId xmlns:a16="http://schemas.microsoft.com/office/drawing/2014/main" id="{D6D17EAF-2F02-AA4A-8E44-8B309C23BE7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79684" y="2056280"/>
            <a:ext cx="2925612" cy="684375"/>
          </a:xfrm>
        </p:spPr>
        <p:txBody>
          <a:bodyPr lIns="0" t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lang="zh-CN" sz="1000" b="0" i="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lvl="0" rtl="0"/>
            <a:r>
              <a:rPr lang="zh-CN" noProof="0"/>
              <a:t>Lorem ipsum dolor sit amet, consectetur adipiscing elit, sed do eiusmod tempor incididunt ut labore et dolore magna aliqua. Ut enim ad minim veniam, quis nostrud exercitation.</a:t>
            </a:r>
          </a:p>
        </p:txBody>
      </p:sp>
      <p:sp>
        <p:nvSpPr>
          <p:cNvPr id="99" name="Text Placeholder 8" hidden="1">
            <a:extLst>
              <a:ext uri="{FF2B5EF4-FFF2-40B4-BE49-F238E27FC236}">
                <a16:creationId xmlns:a16="http://schemas.microsoft.com/office/drawing/2014/main" id="{6E210A9C-46CF-E34B-8A51-F4EB49C0E81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79684" y="1145426"/>
            <a:ext cx="2925613" cy="293251"/>
          </a:xfrm>
        </p:spPr>
        <p:txBody>
          <a:bodyPr lIns="0" rIns="0" rtlCol="0" anchor="ctr">
            <a:normAutofit/>
          </a:bodyPr>
          <a:lstStyle>
            <a:lvl1pPr marL="0" indent="0">
              <a:buNone/>
              <a:defRPr lang="zh-CN" sz="12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zh-CN" noProof="0"/>
              <a:t>EXPERIENCE</a:t>
            </a:r>
          </a:p>
        </p:txBody>
      </p:sp>
      <p:sp>
        <p:nvSpPr>
          <p:cNvPr id="104" name="Text Placeholder 8" hidden="1">
            <a:extLst>
              <a:ext uri="{FF2B5EF4-FFF2-40B4-BE49-F238E27FC236}">
                <a16:creationId xmlns:a16="http://schemas.microsoft.com/office/drawing/2014/main" id="{5B112CE7-45E8-2E43-A633-DB4096453E1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79684" y="2840591"/>
            <a:ext cx="2925613" cy="248809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1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zh-CN" noProof="0"/>
              <a:t>Company Name | Job Title</a:t>
            </a:r>
          </a:p>
        </p:txBody>
      </p:sp>
      <p:sp>
        <p:nvSpPr>
          <p:cNvPr id="105" name="Text Placeholder 8" hidden="1">
            <a:extLst>
              <a:ext uri="{FF2B5EF4-FFF2-40B4-BE49-F238E27FC236}">
                <a16:creationId xmlns:a16="http://schemas.microsoft.com/office/drawing/2014/main" id="{57C75573-1BA8-C749-8829-0A0E96DACB4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9684" y="3131604"/>
            <a:ext cx="2925613" cy="144438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0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zh-CN" noProof="0"/>
              <a:t>[Dates From]-[To]</a:t>
            </a:r>
          </a:p>
        </p:txBody>
      </p:sp>
      <p:sp>
        <p:nvSpPr>
          <p:cNvPr id="106" name="Text Placeholder 8" hidden="1">
            <a:extLst>
              <a:ext uri="{FF2B5EF4-FFF2-40B4-BE49-F238E27FC236}">
                <a16:creationId xmlns:a16="http://schemas.microsoft.com/office/drawing/2014/main" id="{03288328-BBC2-C043-ABA7-6DE1329DE97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79684" y="3327527"/>
            <a:ext cx="2925612" cy="668990"/>
          </a:xfrm>
        </p:spPr>
        <p:txBody>
          <a:bodyPr lIns="0" t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lang="zh-CN" sz="1000" b="0" i="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lvl="0" rtl="0"/>
            <a:r>
              <a:rPr lang="zh-CN" noProof="0"/>
              <a:t>Lorem ipsum dolor sit amet, consectetur adipiscing elit, sed do eiusmod tempor incididunt ut labore et dolore magna aliqua. Ut enm ad minim veniam, quis nostrud exercitation.</a:t>
            </a:r>
          </a:p>
        </p:txBody>
      </p:sp>
      <p:sp>
        <p:nvSpPr>
          <p:cNvPr id="107" name="Text Placeholder 8" hidden="1">
            <a:extLst>
              <a:ext uri="{FF2B5EF4-FFF2-40B4-BE49-F238E27FC236}">
                <a16:creationId xmlns:a16="http://schemas.microsoft.com/office/drawing/2014/main" id="{82046C4E-90DA-4347-A96F-BD316B2235F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79684" y="4107059"/>
            <a:ext cx="2925613" cy="248809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1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zh-CN" noProof="0"/>
              <a:t>Company Name | Job Title</a:t>
            </a:r>
          </a:p>
        </p:txBody>
      </p:sp>
      <p:sp>
        <p:nvSpPr>
          <p:cNvPr id="108" name="Text Placeholder 8" hidden="1">
            <a:extLst>
              <a:ext uri="{FF2B5EF4-FFF2-40B4-BE49-F238E27FC236}">
                <a16:creationId xmlns:a16="http://schemas.microsoft.com/office/drawing/2014/main" id="{D7E3073B-1F03-B344-9CCF-D116EF96411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79684" y="4398072"/>
            <a:ext cx="2925613" cy="144438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000" b="0" i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zh-CN" noProof="0"/>
              <a:t>[Dates From]-[To]</a:t>
            </a:r>
          </a:p>
        </p:txBody>
      </p:sp>
      <p:sp>
        <p:nvSpPr>
          <p:cNvPr id="109" name="Text Placeholder 8" hidden="1">
            <a:extLst>
              <a:ext uri="{FF2B5EF4-FFF2-40B4-BE49-F238E27FC236}">
                <a16:creationId xmlns:a16="http://schemas.microsoft.com/office/drawing/2014/main" id="{2EE283F0-AFCD-5741-8C35-207ABF2D6E5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79684" y="4593995"/>
            <a:ext cx="2925612" cy="709398"/>
          </a:xfrm>
        </p:spPr>
        <p:txBody>
          <a:bodyPr lIns="0" tIns="0" rIns="0" rtlCol="0" anchor="t">
            <a:noAutofit/>
          </a:bodyPr>
          <a:lstStyle>
            <a:lvl1pPr marL="0" indent="0">
              <a:lnSpc>
                <a:spcPct val="100000"/>
              </a:lnSpc>
              <a:buNone/>
              <a:defRPr lang="zh-CN" sz="1000" b="0" i="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lvl="0" rtl="0"/>
            <a:r>
              <a:rPr lang="zh-CN" noProof="0"/>
              <a:t>Lorem ipsum dolor sit amet, consectetur adipiscing elit, sed do eiusmod tempor incididunt ut labore et dolore magna aliqua. Ut enim ad minim veniam, quis nostrud exercitation.</a:t>
            </a:r>
          </a:p>
        </p:txBody>
      </p:sp>
      <p:sp>
        <p:nvSpPr>
          <p:cNvPr id="141" name="Text Placeholder 18" hidden="1">
            <a:extLst>
              <a:ext uri="{FF2B5EF4-FFF2-40B4-BE49-F238E27FC236}">
                <a16:creationId xmlns:a16="http://schemas.microsoft.com/office/drawing/2014/main" id="{74300729-6F26-BF4C-84B9-420C9383BB7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976399" y="7594586"/>
            <a:ext cx="2687637" cy="375733"/>
          </a:xfrm>
        </p:spPr>
        <p:txBody>
          <a:bodyPr lIns="0" rIns="0" rtlCol="0" anchor="ctr">
            <a:normAutofit/>
          </a:bodyPr>
          <a:lstStyle>
            <a:lvl1pPr marL="0" indent="0">
              <a:buNone/>
              <a:defRPr lang="zh-CN" sz="1400" b="0">
                <a:solidFill>
                  <a:schemeClr val="bg1"/>
                </a:solidFill>
              </a:defRPr>
            </a:lvl1pPr>
            <a:lvl2pPr marL="342900" indent="0">
              <a:buNone/>
              <a:defRPr lang="zh-CN">
                <a:solidFill>
                  <a:schemeClr val="bg1"/>
                </a:solidFill>
              </a:defRPr>
            </a:lvl2pPr>
            <a:lvl3pPr marL="685800" indent="0">
              <a:buNone/>
              <a:defRPr lang="zh-CN">
                <a:solidFill>
                  <a:schemeClr val="bg1"/>
                </a:solidFill>
              </a:defRPr>
            </a:lvl3pPr>
            <a:lvl4pPr marL="1028700" indent="0">
              <a:buNone/>
              <a:defRPr lang="zh-CN">
                <a:solidFill>
                  <a:schemeClr val="bg1"/>
                </a:solidFill>
              </a:defRPr>
            </a:lvl4pPr>
            <a:lvl5pPr marL="1371600" indent="0">
              <a:buNone/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[www.website.com]</a:t>
            </a:r>
          </a:p>
        </p:txBody>
      </p:sp>
      <p:sp>
        <p:nvSpPr>
          <p:cNvPr id="142" name="Text Placeholder 18" hidden="1">
            <a:extLst>
              <a:ext uri="{FF2B5EF4-FFF2-40B4-BE49-F238E27FC236}">
                <a16:creationId xmlns:a16="http://schemas.microsoft.com/office/drawing/2014/main" id="{DDE57839-AE02-5A48-BA9C-A372F59A8A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976399" y="8060579"/>
            <a:ext cx="2687637" cy="375733"/>
          </a:xfrm>
        </p:spPr>
        <p:txBody>
          <a:bodyPr lIns="0" rIns="0" rtlCol="0" anchor="ctr">
            <a:normAutofit/>
          </a:bodyPr>
          <a:lstStyle>
            <a:lvl1pPr marL="0" indent="0">
              <a:buNone/>
              <a:defRPr lang="zh-CN" sz="1400" b="0">
                <a:solidFill>
                  <a:schemeClr val="bg1"/>
                </a:solidFill>
              </a:defRPr>
            </a:lvl1pPr>
            <a:lvl2pPr marL="342900" indent="0">
              <a:buNone/>
              <a:defRPr lang="zh-CN">
                <a:solidFill>
                  <a:schemeClr val="bg1"/>
                </a:solidFill>
              </a:defRPr>
            </a:lvl2pPr>
            <a:lvl3pPr marL="685800" indent="0">
              <a:buNone/>
              <a:defRPr lang="zh-CN">
                <a:solidFill>
                  <a:schemeClr val="bg1"/>
                </a:solidFill>
              </a:defRPr>
            </a:lvl3pPr>
            <a:lvl4pPr marL="1028700" indent="0">
              <a:buNone/>
              <a:defRPr lang="zh-CN">
                <a:solidFill>
                  <a:schemeClr val="bg1"/>
                </a:solidFill>
              </a:defRPr>
            </a:lvl4pPr>
            <a:lvl5pPr marL="1371600" indent="0">
              <a:buNone/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[E-mail@e-mail.com]</a:t>
            </a:r>
          </a:p>
        </p:txBody>
      </p:sp>
      <p:sp>
        <p:nvSpPr>
          <p:cNvPr id="143" name="Text Placeholder 18" hidden="1">
            <a:extLst>
              <a:ext uri="{FF2B5EF4-FFF2-40B4-BE49-F238E27FC236}">
                <a16:creationId xmlns:a16="http://schemas.microsoft.com/office/drawing/2014/main" id="{D9890AB4-F0C2-C14A-AE40-76B0671D772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976399" y="8531775"/>
            <a:ext cx="2687637" cy="375733"/>
          </a:xfrm>
        </p:spPr>
        <p:txBody>
          <a:bodyPr lIns="0" rIns="0" rtlCol="0" anchor="ctr">
            <a:normAutofit/>
          </a:bodyPr>
          <a:lstStyle>
            <a:lvl1pPr marL="0" indent="0">
              <a:buNone/>
              <a:defRPr lang="zh-CN" sz="1400" b="0">
                <a:solidFill>
                  <a:schemeClr val="bg1"/>
                </a:solidFill>
              </a:defRPr>
            </a:lvl1pPr>
            <a:lvl2pPr marL="342900" indent="0">
              <a:buNone/>
              <a:defRPr lang="zh-CN">
                <a:solidFill>
                  <a:schemeClr val="bg1"/>
                </a:solidFill>
              </a:defRPr>
            </a:lvl2pPr>
            <a:lvl3pPr marL="685800" indent="0">
              <a:buNone/>
              <a:defRPr lang="zh-CN">
                <a:solidFill>
                  <a:schemeClr val="bg1"/>
                </a:solidFill>
              </a:defRPr>
            </a:lvl3pPr>
            <a:lvl4pPr marL="1028700" indent="0">
              <a:buNone/>
              <a:defRPr lang="zh-CN">
                <a:solidFill>
                  <a:schemeClr val="bg1"/>
                </a:solidFill>
              </a:defRPr>
            </a:lvl4pPr>
            <a:lvl5pPr marL="1371600" indent="0">
              <a:buNone/>
              <a:defRPr lang="zh-CN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[Phone Number]</a:t>
            </a:r>
          </a:p>
        </p:txBody>
      </p:sp>
      <p:sp>
        <p:nvSpPr>
          <p:cNvPr id="306" name="Text Placeholder 25" hidden="1">
            <a:extLst>
              <a:ext uri="{FF2B5EF4-FFF2-40B4-BE49-F238E27FC236}">
                <a16:creationId xmlns:a16="http://schemas.microsoft.com/office/drawing/2014/main" id="{F296C2BF-1825-2C45-A87E-72A783A27BC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410200" y="4355868"/>
            <a:ext cx="1327150" cy="149225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POWERPOINT</a:t>
            </a:r>
          </a:p>
        </p:txBody>
      </p:sp>
      <p:sp>
        <p:nvSpPr>
          <p:cNvPr id="310" name="Text Placeholder 25" hidden="1">
            <a:extLst>
              <a:ext uri="{FF2B5EF4-FFF2-40B4-BE49-F238E27FC236}">
                <a16:creationId xmlns:a16="http://schemas.microsoft.com/office/drawing/2014/main" id="{847127D0-A2CA-244C-B0BB-449CC673F06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410200" y="4531709"/>
            <a:ext cx="1327150" cy="149225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SOCIAL MEDIA</a:t>
            </a:r>
          </a:p>
        </p:txBody>
      </p:sp>
      <p:sp>
        <p:nvSpPr>
          <p:cNvPr id="312" name="Text Placeholder 25" hidden="1">
            <a:extLst>
              <a:ext uri="{FF2B5EF4-FFF2-40B4-BE49-F238E27FC236}">
                <a16:creationId xmlns:a16="http://schemas.microsoft.com/office/drawing/2014/main" id="{977FAA94-5605-AD4B-8EC7-19418B74B7FC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410200" y="4702427"/>
            <a:ext cx="1327150" cy="149225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TEAM MANAGEMENT</a:t>
            </a:r>
          </a:p>
        </p:txBody>
      </p:sp>
      <p:sp>
        <p:nvSpPr>
          <p:cNvPr id="317" name="Text Placeholder 25" hidden="1">
            <a:extLst>
              <a:ext uri="{FF2B5EF4-FFF2-40B4-BE49-F238E27FC236}">
                <a16:creationId xmlns:a16="http://schemas.microsoft.com/office/drawing/2014/main" id="{55B31FD5-2D4E-FB40-8D3B-9D64BB06ACE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410200" y="4191906"/>
            <a:ext cx="1327150" cy="149225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EXCEL</a:t>
            </a:r>
          </a:p>
        </p:txBody>
      </p:sp>
      <p:sp>
        <p:nvSpPr>
          <p:cNvPr id="318" name="Text Placeholder 25" hidden="1">
            <a:extLst>
              <a:ext uri="{FF2B5EF4-FFF2-40B4-BE49-F238E27FC236}">
                <a16:creationId xmlns:a16="http://schemas.microsoft.com/office/drawing/2014/main" id="{ACC18595-C5AA-D643-9CE9-8E035BE3CBC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410200" y="4009026"/>
            <a:ext cx="1327150" cy="149225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WORD</a:t>
            </a:r>
          </a:p>
        </p:txBody>
      </p:sp>
      <p:sp>
        <p:nvSpPr>
          <p:cNvPr id="336" name="Text Placeholder 25" hidden="1">
            <a:extLst>
              <a:ext uri="{FF2B5EF4-FFF2-40B4-BE49-F238E27FC236}">
                <a16:creationId xmlns:a16="http://schemas.microsoft.com/office/drawing/2014/main" id="{8AE7172C-56DA-214E-A8DD-40FE03883127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410200" y="5384539"/>
            <a:ext cx="1327150" cy="187142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ENGLISH</a:t>
            </a:r>
          </a:p>
        </p:txBody>
      </p:sp>
      <p:sp>
        <p:nvSpPr>
          <p:cNvPr id="337" name="Text Placeholder 25" hidden="1">
            <a:extLst>
              <a:ext uri="{FF2B5EF4-FFF2-40B4-BE49-F238E27FC236}">
                <a16:creationId xmlns:a16="http://schemas.microsoft.com/office/drawing/2014/main" id="{A97B1250-9241-564A-A4AB-2492DD96A3E1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410200" y="5652555"/>
            <a:ext cx="1327150" cy="187142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FRENCH</a:t>
            </a:r>
          </a:p>
        </p:txBody>
      </p:sp>
      <p:sp>
        <p:nvSpPr>
          <p:cNvPr id="338" name="Text Placeholder 25" hidden="1">
            <a:extLst>
              <a:ext uri="{FF2B5EF4-FFF2-40B4-BE49-F238E27FC236}">
                <a16:creationId xmlns:a16="http://schemas.microsoft.com/office/drawing/2014/main" id="{B200B1D1-4434-5E49-8BFF-B6FF720E1DD5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410200" y="5922990"/>
            <a:ext cx="1327150" cy="187142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SPANISH</a:t>
            </a:r>
          </a:p>
        </p:txBody>
      </p:sp>
      <p:sp>
        <p:nvSpPr>
          <p:cNvPr id="339" name="Text Placeholder 25" hidden="1">
            <a:extLst>
              <a:ext uri="{FF2B5EF4-FFF2-40B4-BE49-F238E27FC236}">
                <a16:creationId xmlns:a16="http://schemas.microsoft.com/office/drawing/2014/main" id="{C4DC3A9C-1AC5-5343-ACF6-AFB45AB7A46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597877" y="8147512"/>
            <a:ext cx="1449583" cy="262769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MANAGEMENT</a:t>
            </a:r>
          </a:p>
        </p:txBody>
      </p:sp>
      <p:sp>
        <p:nvSpPr>
          <p:cNvPr id="340" name="Text Placeholder 25" hidden="1">
            <a:extLst>
              <a:ext uri="{FF2B5EF4-FFF2-40B4-BE49-F238E27FC236}">
                <a16:creationId xmlns:a16="http://schemas.microsoft.com/office/drawing/2014/main" id="{6004AFFB-6BAF-924B-A5F2-CA7B7E10E574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597877" y="8415528"/>
            <a:ext cx="1449583" cy="262769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DESIGN</a:t>
            </a:r>
          </a:p>
        </p:txBody>
      </p:sp>
      <p:sp>
        <p:nvSpPr>
          <p:cNvPr id="341" name="Text Placeholder 25" hidden="1">
            <a:extLst>
              <a:ext uri="{FF2B5EF4-FFF2-40B4-BE49-F238E27FC236}">
                <a16:creationId xmlns:a16="http://schemas.microsoft.com/office/drawing/2014/main" id="{1E9B43B5-9A43-B448-95A4-FDD649321FCA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97877" y="8697907"/>
            <a:ext cx="1449583" cy="238881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DEVELOPMENT</a:t>
            </a:r>
          </a:p>
        </p:txBody>
      </p:sp>
      <p:sp>
        <p:nvSpPr>
          <p:cNvPr id="342" name="Text Placeholder 25" hidden="1">
            <a:extLst>
              <a:ext uri="{FF2B5EF4-FFF2-40B4-BE49-F238E27FC236}">
                <a16:creationId xmlns:a16="http://schemas.microsoft.com/office/drawing/2014/main" id="{1ACF054A-3D21-D642-B4C6-DB5BDAC19274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7877" y="7593880"/>
            <a:ext cx="1449583" cy="289046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200">
                <a:solidFill>
                  <a:schemeClr val="bg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ABILITIES</a:t>
            </a:r>
          </a:p>
        </p:txBody>
      </p:sp>
      <p:sp>
        <p:nvSpPr>
          <p:cNvPr id="343" name="Text Placeholder 25" hidden="1">
            <a:extLst>
              <a:ext uri="{FF2B5EF4-FFF2-40B4-BE49-F238E27FC236}">
                <a16:creationId xmlns:a16="http://schemas.microsoft.com/office/drawing/2014/main" id="{7C941C70-D057-D04B-BD74-348163471A7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97877" y="7878034"/>
            <a:ext cx="1449583" cy="262769"/>
          </a:xfrm>
        </p:spPr>
        <p:txBody>
          <a:bodyPr lIns="0" rIns="0" rtlCol="0" anchor="ctr">
            <a:noAutofit/>
          </a:bodyPr>
          <a:lstStyle>
            <a:lvl1pPr marL="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MARKETING</a:t>
            </a:r>
          </a:p>
        </p:txBody>
      </p:sp>
      <p:sp>
        <p:nvSpPr>
          <p:cNvPr id="344" name="Text Placeholder 25" hidden="1">
            <a:extLst>
              <a:ext uri="{FF2B5EF4-FFF2-40B4-BE49-F238E27FC236}">
                <a16:creationId xmlns:a16="http://schemas.microsoft.com/office/drawing/2014/main" id="{CF61B5C1-8C61-1143-9083-AD58E1C749FA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2094178" y="8160704"/>
            <a:ext cx="1065342" cy="229094"/>
          </a:xfrm>
        </p:spPr>
        <p:txBody>
          <a:bodyPr lIns="0" rIns="0" rtlCol="0" anchor="ctr">
            <a:noAutofit/>
          </a:bodyPr>
          <a:lstStyle>
            <a:lvl1pPr marL="0" indent="0" algn="ctr">
              <a:buNone/>
              <a:defRPr lang="zh-CN" sz="14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10</a:t>
            </a:r>
          </a:p>
        </p:txBody>
      </p:sp>
      <p:sp>
        <p:nvSpPr>
          <p:cNvPr id="345" name="Text Placeholder 25" hidden="1">
            <a:extLst>
              <a:ext uri="{FF2B5EF4-FFF2-40B4-BE49-F238E27FC236}">
                <a16:creationId xmlns:a16="http://schemas.microsoft.com/office/drawing/2014/main" id="{0B7D9C94-0A2C-3B4E-8B05-B7547A9A0E7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2094178" y="8436611"/>
            <a:ext cx="1065342" cy="229094"/>
          </a:xfrm>
        </p:spPr>
        <p:txBody>
          <a:bodyPr lIns="0" rIns="0" rtlCol="0" anchor="ctr">
            <a:noAutofit/>
          </a:bodyPr>
          <a:lstStyle>
            <a:lvl1pPr marL="0" indent="0" algn="ctr">
              <a:buNone/>
              <a:defRPr lang="zh-CN" sz="14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7</a:t>
            </a:r>
          </a:p>
        </p:txBody>
      </p:sp>
      <p:sp>
        <p:nvSpPr>
          <p:cNvPr id="346" name="Text Placeholder 25" hidden="1">
            <a:extLst>
              <a:ext uri="{FF2B5EF4-FFF2-40B4-BE49-F238E27FC236}">
                <a16:creationId xmlns:a16="http://schemas.microsoft.com/office/drawing/2014/main" id="{CCE3AE9C-BC12-B743-BF3F-A8308EFB290C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2094178" y="8698945"/>
            <a:ext cx="1065342" cy="229094"/>
          </a:xfrm>
        </p:spPr>
        <p:txBody>
          <a:bodyPr lIns="0" rIns="0" rtlCol="0" anchor="ctr">
            <a:noAutofit/>
          </a:bodyPr>
          <a:lstStyle>
            <a:lvl1pPr marL="0" indent="0" algn="ctr">
              <a:buNone/>
              <a:defRPr lang="zh-CN" sz="14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3.5</a:t>
            </a:r>
          </a:p>
        </p:txBody>
      </p:sp>
      <p:sp>
        <p:nvSpPr>
          <p:cNvPr id="347" name="Text Placeholder 25" hidden="1">
            <a:extLst>
              <a:ext uri="{FF2B5EF4-FFF2-40B4-BE49-F238E27FC236}">
                <a16:creationId xmlns:a16="http://schemas.microsoft.com/office/drawing/2014/main" id="{F1D2929D-A8D7-274A-A253-E4556D470E75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094178" y="7905308"/>
            <a:ext cx="1065342" cy="229094"/>
          </a:xfrm>
        </p:spPr>
        <p:txBody>
          <a:bodyPr lIns="0" rIns="0" rtlCol="0" anchor="ctr">
            <a:noAutofit/>
          </a:bodyPr>
          <a:lstStyle>
            <a:lvl1pPr marL="0" indent="0" algn="ctr">
              <a:buNone/>
              <a:defRPr lang="zh-CN" sz="14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8</a:t>
            </a:r>
          </a:p>
        </p:txBody>
      </p:sp>
      <p:sp>
        <p:nvSpPr>
          <p:cNvPr id="348" name="Text Placeholder 25" hidden="1">
            <a:extLst>
              <a:ext uri="{FF2B5EF4-FFF2-40B4-BE49-F238E27FC236}">
                <a16:creationId xmlns:a16="http://schemas.microsoft.com/office/drawing/2014/main" id="{E4C42072-2D54-8942-9963-4138F93D9F7A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2094543" y="7593880"/>
            <a:ext cx="1092002" cy="295809"/>
          </a:xfrm>
        </p:spPr>
        <p:txBody>
          <a:bodyPr lIns="0" rIns="0" rtlCol="0" anchor="ctr">
            <a:noAutofit/>
          </a:bodyPr>
          <a:lstStyle>
            <a:lvl1pPr marL="0" indent="0" algn="ctr">
              <a:buNone/>
              <a:defRPr lang="zh-CN" sz="1000">
                <a:solidFill>
                  <a:schemeClr val="bg1"/>
                </a:solidFill>
                <a:latin typeface="+mn-ea"/>
                <a:ea typeface="+mn-ea"/>
              </a:defRPr>
            </a:lvl1pPr>
            <a:lvl2pPr marL="3429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2pPr>
            <a:lvl3pPr marL="6858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3pPr>
            <a:lvl4pPr marL="10287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4pPr>
            <a:lvl5pPr marL="1371600" indent="0">
              <a:buNone/>
              <a:defRPr lang="zh-CN" sz="10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YEARS OF EXPERIENCE</a:t>
            </a:r>
          </a:p>
        </p:txBody>
      </p:sp>
      <p:cxnSp>
        <p:nvCxnSpPr>
          <p:cNvPr id="355" name="直接连接符​​(S) 354" hidden="1">
            <a:extLst>
              <a:ext uri="{FF2B5EF4-FFF2-40B4-BE49-F238E27FC236}">
                <a16:creationId xmlns:a16="http://schemas.microsoft.com/office/drawing/2014/main" id="{DF98499B-F2A5-CA4E-943A-53F88D825970}"/>
              </a:ext>
            </a:extLst>
          </p:cNvPr>
          <p:cNvCxnSpPr>
            <a:cxnSpLocks/>
          </p:cNvCxnSpPr>
          <p:nvPr userDrawn="1"/>
        </p:nvCxnSpPr>
        <p:spPr>
          <a:xfrm>
            <a:off x="0" y="1121676"/>
            <a:ext cx="685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Placeholder 60" hidden="1">
            <a:extLst>
              <a:ext uri="{FF2B5EF4-FFF2-40B4-BE49-F238E27FC236}">
                <a16:creationId xmlns:a16="http://schemas.microsoft.com/office/drawing/2014/main" id="{17521193-60AC-664A-A033-8AA4404C6AAF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464815" y="1146174"/>
            <a:ext cx="2662311" cy="300507"/>
          </a:xfrm>
        </p:spPr>
        <p:txBody>
          <a:bodyPr lIns="0" rtlCol="0" anchor="ctr">
            <a:noAutofit/>
          </a:bodyPr>
          <a:lstStyle>
            <a:lvl1pPr marL="0" indent="0">
              <a:buNone/>
              <a:defRPr lang="zh-CN" sz="1200">
                <a:solidFill>
                  <a:schemeClr val="bg1"/>
                </a:solidFill>
              </a:defRPr>
            </a:lvl1pPr>
            <a:lvl2pPr marL="342900" indent="0">
              <a:buNone/>
              <a:defRPr lang="zh-CN" sz="1200">
                <a:solidFill>
                  <a:schemeClr val="bg1"/>
                </a:solidFill>
              </a:defRPr>
            </a:lvl2pPr>
            <a:lvl3pPr marL="685800" indent="0">
              <a:buNone/>
              <a:defRPr lang="zh-CN" sz="1200">
                <a:solidFill>
                  <a:schemeClr val="bg1"/>
                </a:solidFill>
              </a:defRPr>
            </a:lvl3pPr>
            <a:lvl4pPr marL="1028700" indent="0">
              <a:buNone/>
              <a:defRPr lang="zh-CN" sz="1200">
                <a:solidFill>
                  <a:schemeClr val="bg1"/>
                </a:solidFill>
              </a:defRPr>
            </a:lvl4pPr>
            <a:lvl5pPr marL="1371600" indent="0">
              <a:buNone/>
              <a:defRPr lang="zh-CN" sz="12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INTERNATIONAL EXPERIENCE</a:t>
            </a:r>
          </a:p>
        </p:txBody>
      </p:sp>
      <p:sp>
        <p:nvSpPr>
          <p:cNvPr id="359" name="Text Placeholder 60" hidden="1">
            <a:extLst>
              <a:ext uri="{FF2B5EF4-FFF2-40B4-BE49-F238E27FC236}">
                <a16:creationId xmlns:a16="http://schemas.microsoft.com/office/drawing/2014/main" id="{412CE960-3495-1F42-80A3-840D05EC91C6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3464815" y="3622089"/>
            <a:ext cx="2662311" cy="300507"/>
          </a:xfrm>
        </p:spPr>
        <p:txBody>
          <a:bodyPr lIns="0" rtlCol="0" anchor="ctr">
            <a:noAutofit/>
          </a:bodyPr>
          <a:lstStyle>
            <a:lvl1pPr marL="0" indent="0">
              <a:buNone/>
              <a:defRPr lang="zh-CN" sz="1200">
                <a:solidFill>
                  <a:schemeClr val="bg1"/>
                </a:solidFill>
              </a:defRPr>
            </a:lvl1pPr>
            <a:lvl2pPr marL="342900" indent="0">
              <a:buNone/>
              <a:defRPr lang="zh-CN" sz="1200">
                <a:solidFill>
                  <a:schemeClr val="bg1"/>
                </a:solidFill>
              </a:defRPr>
            </a:lvl2pPr>
            <a:lvl3pPr marL="685800" indent="0">
              <a:buNone/>
              <a:defRPr lang="zh-CN" sz="1200">
                <a:solidFill>
                  <a:schemeClr val="bg1"/>
                </a:solidFill>
              </a:defRPr>
            </a:lvl3pPr>
            <a:lvl4pPr marL="1028700" indent="0">
              <a:buNone/>
              <a:defRPr lang="zh-CN" sz="1200">
                <a:solidFill>
                  <a:schemeClr val="bg1"/>
                </a:solidFill>
              </a:defRPr>
            </a:lvl4pPr>
            <a:lvl5pPr marL="1371600" indent="0">
              <a:buNone/>
              <a:defRPr lang="zh-CN" sz="12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SKILLS</a:t>
            </a:r>
          </a:p>
        </p:txBody>
      </p:sp>
      <p:sp>
        <p:nvSpPr>
          <p:cNvPr id="360" name="Text Placeholder 60" hidden="1">
            <a:extLst>
              <a:ext uri="{FF2B5EF4-FFF2-40B4-BE49-F238E27FC236}">
                <a16:creationId xmlns:a16="http://schemas.microsoft.com/office/drawing/2014/main" id="{08F6B783-82B6-B242-AA40-D9F7AE3B8CEC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3464815" y="5014791"/>
            <a:ext cx="2662311" cy="300507"/>
          </a:xfrm>
        </p:spPr>
        <p:txBody>
          <a:bodyPr lIns="0" rtlCol="0" anchor="ctr">
            <a:noAutofit/>
          </a:bodyPr>
          <a:lstStyle>
            <a:lvl1pPr marL="0" indent="0">
              <a:buNone/>
              <a:defRPr lang="zh-CN" sz="1200">
                <a:solidFill>
                  <a:schemeClr val="bg1"/>
                </a:solidFill>
              </a:defRPr>
            </a:lvl1pPr>
            <a:lvl2pPr marL="342900" indent="0">
              <a:buNone/>
              <a:defRPr lang="zh-CN" sz="1200">
                <a:solidFill>
                  <a:schemeClr val="bg1"/>
                </a:solidFill>
              </a:defRPr>
            </a:lvl2pPr>
            <a:lvl3pPr marL="685800" indent="0">
              <a:buNone/>
              <a:defRPr lang="zh-CN" sz="1200">
                <a:solidFill>
                  <a:schemeClr val="bg1"/>
                </a:solidFill>
              </a:defRPr>
            </a:lvl3pPr>
            <a:lvl4pPr marL="1028700" indent="0">
              <a:buNone/>
              <a:defRPr lang="zh-CN" sz="1200">
                <a:solidFill>
                  <a:schemeClr val="bg1"/>
                </a:solidFill>
              </a:defRPr>
            </a:lvl4pPr>
            <a:lvl5pPr marL="1371600" indent="0">
              <a:buNone/>
              <a:defRPr lang="zh-CN" sz="12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zh-CN" noProof="0"/>
              <a:t>LANGUAGES</a:t>
            </a:r>
          </a:p>
        </p:txBody>
      </p:sp>
    </p:spTree>
    <p:extLst>
      <p:ext uri="{BB962C8B-B14F-4D97-AF65-F5344CB8AC3E}">
        <p14:creationId xmlns:p14="http://schemas.microsoft.com/office/powerpoint/2010/main" val="20725802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3" /><Relationship Type="http://schemas.openxmlformats.org/officeDocument/2006/relationships/slideLayout" Target="/ppt/slideLayouts/slideLayout2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单击此处编辑母版标题样式</a:t>
            </a:r>
            <a:endParaRPr 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  <a:endParaRPr 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zh-CN"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8AC2603-828B-40D9-A490-D3D9724A76CA}" type="datetime1">
              <a:rPr lang="zh-CN" altLang="en-US" smtClean="0"/>
              <a:t>2023/5/30</a:t>
            </a:fld>
            <a:endParaRPr 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6FD580D-DD1F-2749-85C8-F9883E4B5E50}" type="slidenum">
              <a:rPr lang="zh-CN" smtClean="0"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086918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zh-CN" sz="3300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lang="zh-CN" sz="2100" kern="1200">
          <a:solidFill>
            <a:schemeClr val="tx1"/>
          </a:solidFill>
          <a:latin typeface="+mn-ea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zh-CN" sz="1500" kern="1200">
          <a:solidFill>
            <a:schemeClr val="tx1"/>
          </a:solidFill>
          <a:latin typeface="+mn-ea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1pPr>
      <a:lvl2pPr marL="34290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2pPr>
      <a:lvl3pPr marL="68580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3pPr>
      <a:lvl4pPr marL="102870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4pPr>
      <a:lvl5pPr marL="137160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5pPr>
      <a:lvl6pPr marL="171450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6pPr>
      <a:lvl7pPr marL="205740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7pPr>
      <a:lvl8pPr marL="240030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8pPr>
      <a:lvl9pPr marL="2743200" algn="l" defTabSz="685800" rtl="0" eaLnBrk="1" latinLnBrk="0" hangingPunct="1">
        <a:defRPr lang="zh-CN" sz="135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image" Target="/ppt/media/image6.svg" Id="rId8" /><Relationship Type="http://schemas.openxmlformats.org/officeDocument/2006/relationships/image" Target="/ppt/media/image1.png" Id="rId3" /><Relationship Type="http://schemas.openxmlformats.org/officeDocument/2006/relationships/image" Target="/ppt/media/image52.png" Id="rId7" /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11.xml" Id="rId1" /><Relationship Type="http://schemas.openxmlformats.org/officeDocument/2006/relationships/image" Target="/ppt/media/image42.svg" Id="rId6" /><Relationship Type="http://schemas.openxmlformats.org/officeDocument/2006/relationships/image" Target="/ppt/media/image33.png" Id="rId5" /><Relationship Type="http://schemas.openxmlformats.org/officeDocument/2006/relationships/image" Target="/ppt/media/image23.svg" Id="rId4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标题 42">
            <a:extLst>
              <a:ext uri="{FF2B5EF4-FFF2-40B4-BE49-F238E27FC236}">
                <a16:creationId xmlns:a16="http://schemas.microsoft.com/office/drawing/2014/main" id="{DC7C2807-CBA4-1D44-03A7-280C2F0CC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Gurpeet Bawa</a:t>
            </a:r>
          </a:p>
        </p:txBody>
      </p:sp>
      <p:sp>
        <p:nvSpPr>
          <p:cNvPr id="45" name="文本占位符 44">
            <a:extLst>
              <a:ext uri="{FF2B5EF4-FFF2-40B4-BE49-F238E27FC236}">
                <a16:creationId xmlns:a16="http://schemas.microsoft.com/office/drawing/2014/main" id="{FD8FC3CC-9921-82E1-36BD-57E0F0BEF9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联系信息</a:t>
            </a:r>
          </a:p>
        </p:txBody>
      </p:sp>
      <p:pic>
        <p:nvPicPr>
          <p:cNvPr id="38" name="图片占位符 37" descr="电话图标">
            <a:extLst>
              <a:ext uri="{FF2B5EF4-FFF2-40B4-BE49-F238E27FC236}">
                <a16:creationId xmlns:a16="http://schemas.microsoft.com/office/drawing/2014/main" id="{9B4D560A-41B2-780A-1506-A4E39E22B46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type="pic" sz="quarter" idx="42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394" b="394"/>
          <a:stretch>
            <a:fillRect/>
          </a:stretch>
        </p:blipFill>
        <p:spPr/>
      </p:pic>
      <p:sp>
        <p:nvSpPr>
          <p:cNvPr id="73" name="文本占位符 72">
            <a:extLst>
              <a:ext uri="{FF2B5EF4-FFF2-40B4-BE49-F238E27FC236}">
                <a16:creationId xmlns:a16="http://schemas.microsoft.com/office/drawing/2014/main" id="{2FD50699-45B5-88EC-1B42-E5597AB067CD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502.555.0123</a:t>
            </a:r>
          </a:p>
        </p:txBody>
      </p:sp>
      <p:pic>
        <p:nvPicPr>
          <p:cNvPr id="39" name="图片占位符 38" descr="电子邮件图标">
            <a:extLst>
              <a:ext uri="{FF2B5EF4-FFF2-40B4-BE49-F238E27FC236}">
                <a16:creationId xmlns:a16="http://schemas.microsoft.com/office/drawing/2014/main" id="{F32117EE-2493-E6C0-2B8A-53015C28B47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type="pic" sz="quarter" idx="43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/>
      </p:pic>
      <p:sp>
        <p:nvSpPr>
          <p:cNvPr id="74" name="文本占位符 73">
            <a:extLst>
              <a:ext uri="{FF2B5EF4-FFF2-40B4-BE49-F238E27FC236}">
                <a16:creationId xmlns:a16="http://schemas.microsoft.com/office/drawing/2014/main" id="{132E1DF2-8DF7-6940-4374-52DB65EC376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gurpeet@example.com</a:t>
            </a:r>
          </a:p>
        </p:txBody>
      </p:sp>
      <p:pic>
        <p:nvPicPr>
          <p:cNvPr id="40" name="图片占位符 39" descr="世界图标">
            <a:extLst>
              <a:ext uri="{FF2B5EF4-FFF2-40B4-BE49-F238E27FC236}">
                <a16:creationId xmlns:a16="http://schemas.microsoft.com/office/drawing/2014/main" id="{F9A1F0F4-0852-87EE-9DE5-C7A1F5CD97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type="pic" sz="quarter" idx="44"/>
          </p:nvPr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/>
      </p:pic>
      <p:sp>
        <p:nvSpPr>
          <p:cNvPr id="75" name="文本占位符 74">
            <a:extLst>
              <a:ext uri="{FF2B5EF4-FFF2-40B4-BE49-F238E27FC236}">
                <a16:creationId xmlns:a16="http://schemas.microsoft.com/office/drawing/2014/main" id="{23DA089B-1D05-556D-253C-262F0FA50B68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Lucernepublishing.com</a:t>
            </a:r>
          </a:p>
        </p:txBody>
      </p:sp>
      <p:sp>
        <p:nvSpPr>
          <p:cNvPr id="46" name="文本占位符 45">
            <a:extLst>
              <a:ext uri="{FF2B5EF4-FFF2-40B4-BE49-F238E27FC236}">
                <a16:creationId xmlns:a16="http://schemas.microsoft.com/office/drawing/2014/main" id="{3CBF3AE3-4C0C-14DD-31FA-312690CD495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教育</a:t>
            </a:r>
          </a:p>
        </p:txBody>
      </p:sp>
      <p:sp>
        <p:nvSpPr>
          <p:cNvPr id="71" name="文本占位符 70">
            <a:extLst>
              <a:ext uri="{FF2B5EF4-FFF2-40B4-BE49-F238E27FC236}">
                <a16:creationId xmlns:a16="http://schemas.microsoft.com/office/drawing/2014/main" id="{5680C4D0-79AB-C216-9B1F-1475065C0F9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弗洛雷斯山大学</a:t>
            </a:r>
          </a:p>
        </p:txBody>
      </p:sp>
      <p:sp>
        <p:nvSpPr>
          <p:cNvPr id="72" name="文本占位符 71">
            <a:extLst>
              <a:ext uri="{FF2B5EF4-FFF2-40B4-BE49-F238E27FC236}">
                <a16:creationId xmlns:a16="http://schemas.microsoft.com/office/drawing/2014/main" id="{7FDD35C8-D5BF-DB3B-1506-CCCD36C799C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英语文学学士，4.0 GPA</a:t>
            </a:r>
            <a:br>
              <a:rPr lang="zh-CN" dirty="0"/>
            </a:br>
            <a:r>
              <a:rPr lang="zh-CN"/>
              <a:t>20XX - 20XX</a:t>
            </a:r>
          </a:p>
          <a:p>
            <a:pPr rtl="0"/>
            <a:endParaRPr lang="zh-CN" dirty="0"/>
          </a:p>
        </p:txBody>
      </p:sp>
      <p:sp>
        <p:nvSpPr>
          <p:cNvPr id="47" name="文本占位符 46">
            <a:extLst>
              <a:ext uri="{FF2B5EF4-FFF2-40B4-BE49-F238E27FC236}">
                <a16:creationId xmlns:a16="http://schemas.microsoft.com/office/drawing/2014/main" id="{496276D2-4E5E-3306-6296-1FB6A0F723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技能</a:t>
            </a:r>
          </a:p>
        </p:txBody>
      </p:sp>
      <p:sp>
        <p:nvSpPr>
          <p:cNvPr id="41" name="文本占位符 40">
            <a:extLst>
              <a:ext uri="{FF2B5EF4-FFF2-40B4-BE49-F238E27FC236}">
                <a16:creationId xmlns:a16="http://schemas.microsoft.com/office/drawing/2014/main" id="{110B9178-BA22-28AB-EB05-ACEE4FDEF25C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78" name="文本占位符 77">
            <a:extLst>
              <a:ext uri="{FF2B5EF4-FFF2-40B4-BE49-F238E27FC236}">
                <a16:creationId xmlns:a16="http://schemas.microsoft.com/office/drawing/2014/main" id="{7865BE62-D47B-1E59-4E6A-594520FA27A0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66" name="文本占位符 65">
            <a:extLst>
              <a:ext uri="{FF2B5EF4-FFF2-40B4-BE49-F238E27FC236}">
                <a16:creationId xmlns:a16="http://schemas.microsoft.com/office/drawing/2014/main" id="{794FE367-589B-BAD8-72A0-41205170242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WORD</a:t>
            </a:r>
          </a:p>
        </p:txBody>
      </p:sp>
      <p:sp>
        <p:nvSpPr>
          <p:cNvPr id="42" name="文本占位符 41">
            <a:extLst>
              <a:ext uri="{FF2B5EF4-FFF2-40B4-BE49-F238E27FC236}">
                <a16:creationId xmlns:a16="http://schemas.microsoft.com/office/drawing/2014/main" id="{B1ADE549-12FC-6401-AD85-120B87C3DE68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79" name="文本占位符 78">
            <a:extLst>
              <a:ext uri="{FF2B5EF4-FFF2-40B4-BE49-F238E27FC236}">
                <a16:creationId xmlns:a16="http://schemas.microsoft.com/office/drawing/2014/main" id="{7AE03B36-0805-4680-FA50-B80E6364DD81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67" name="文本占位符 66">
            <a:extLst>
              <a:ext uri="{FF2B5EF4-FFF2-40B4-BE49-F238E27FC236}">
                <a16:creationId xmlns:a16="http://schemas.microsoft.com/office/drawing/2014/main" id="{1B1C436C-933E-97CA-50CE-6A22B9681BEA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EXCEL</a:t>
            </a:r>
          </a:p>
        </p:txBody>
      </p:sp>
      <p:sp>
        <p:nvSpPr>
          <p:cNvPr id="52" name="文本占位符 51">
            <a:extLst>
              <a:ext uri="{FF2B5EF4-FFF2-40B4-BE49-F238E27FC236}">
                <a16:creationId xmlns:a16="http://schemas.microsoft.com/office/drawing/2014/main" id="{AAB4F0D9-31A7-88B5-1488-6FACDAD2461E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80" name="文本占位符 79">
            <a:extLst>
              <a:ext uri="{FF2B5EF4-FFF2-40B4-BE49-F238E27FC236}">
                <a16:creationId xmlns:a16="http://schemas.microsoft.com/office/drawing/2014/main" id="{46FA317F-86F2-DB7D-80CE-E06F2393667A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68" name="文本占位符 67">
            <a:extLst>
              <a:ext uri="{FF2B5EF4-FFF2-40B4-BE49-F238E27FC236}">
                <a16:creationId xmlns:a16="http://schemas.microsoft.com/office/drawing/2014/main" id="{A00ABDBE-12D3-911A-D08C-E2089D27B77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POWERPOINT</a:t>
            </a:r>
          </a:p>
        </p:txBody>
      </p:sp>
      <p:sp>
        <p:nvSpPr>
          <p:cNvPr id="76" name="文本占位符 75">
            <a:extLst>
              <a:ext uri="{FF2B5EF4-FFF2-40B4-BE49-F238E27FC236}">
                <a16:creationId xmlns:a16="http://schemas.microsoft.com/office/drawing/2014/main" id="{0CD94831-DD35-686A-1875-7905666746D1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81" name="文本占位符 80">
            <a:extLst>
              <a:ext uri="{FF2B5EF4-FFF2-40B4-BE49-F238E27FC236}">
                <a16:creationId xmlns:a16="http://schemas.microsoft.com/office/drawing/2014/main" id="{8FF89EEF-8803-B2AF-0E9E-5DD462ECC7E9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69" name="文本占位符 68">
            <a:extLst>
              <a:ext uri="{FF2B5EF4-FFF2-40B4-BE49-F238E27FC236}">
                <a16:creationId xmlns:a16="http://schemas.microsoft.com/office/drawing/2014/main" id="{0AD309D6-8774-7C84-6648-E87EE57C5F1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社交媒体</a:t>
            </a:r>
          </a:p>
        </p:txBody>
      </p:sp>
      <p:sp>
        <p:nvSpPr>
          <p:cNvPr id="77" name="文本占位符 76">
            <a:extLst>
              <a:ext uri="{FF2B5EF4-FFF2-40B4-BE49-F238E27FC236}">
                <a16:creationId xmlns:a16="http://schemas.microsoft.com/office/drawing/2014/main" id="{C3A99B5A-0A5C-0B6B-6ADC-585312BCFDA2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82" name="文本占位符 81">
            <a:extLst>
              <a:ext uri="{FF2B5EF4-FFF2-40B4-BE49-F238E27FC236}">
                <a16:creationId xmlns:a16="http://schemas.microsoft.com/office/drawing/2014/main" id="{2E39BEF8-04BB-344E-13A0-E126F2AA05CD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70" name="文本占位符 69">
            <a:extLst>
              <a:ext uri="{FF2B5EF4-FFF2-40B4-BE49-F238E27FC236}">
                <a16:creationId xmlns:a16="http://schemas.microsoft.com/office/drawing/2014/main" id="{71E3EF0C-6192-1A35-B0B7-00BCF3B69365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团队管理</a:t>
            </a:r>
          </a:p>
        </p:txBody>
      </p:sp>
      <p:sp>
        <p:nvSpPr>
          <p:cNvPr id="48" name="文本占位符 47">
            <a:extLst>
              <a:ext uri="{FF2B5EF4-FFF2-40B4-BE49-F238E27FC236}">
                <a16:creationId xmlns:a16="http://schemas.microsoft.com/office/drawing/2014/main" id="{19BF0D6D-D8A4-A56A-C8BD-BC0738783D8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语言</a:t>
            </a:r>
          </a:p>
        </p:txBody>
      </p:sp>
      <p:sp>
        <p:nvSpPr>
          <p:cNvPr id="63" name="文本占位符 62">
            <a:extLst>
              <a:ext uri="{FF2B5EF4-FFF2-40B4-BE49-F238E27FC236}">
                <a16:creationId xmlns:a16="http://schemas.microsoft.com/office/drawing/2014/main" id="{922A21CE-C224-7289-5613-ED08E87769D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英语</a:t>
            </a:r>
          </a:p>
        </p:txBody>
      </p:sp>
      <p:sp>
        <p:nvSpPr>
          <p:cNvPr id="64" name="文本占位符 63">
            <a:extLst>
              <a:ext uri="{FF2B5EF4-FFF2-40B4-BE49-F238E27FC236}">
                <a16:creationId xmlns:a16="http://schemas.microsoft.com/office/drawing/2014/main" id="{DD3D2FBA-425D-BE9B-C02D-E985981F0EB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法语</a:t>
            </a:r>
          </a:p>
        </p:txBody>
      </p:sp>
      <p:sp>
        <p:nvSpPr>
          <p:cNvPr id="65" name="文本占位符 64">
            <a:extLst>
              <a:ext uri="{FF2B5EF4-FFF2-40B4-BE49-F238E27FC236}">
                <a16:creationId xmlns:a16="http://schemas.microsoft.com/office/drawing/2014/main" id="{B611EBF3-6EFB-962C-64B7-09AE22D7216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西班牙语</a:t>
            </a:r>
          </a:p>
        </p:txBody>
      </p:sp>
      <p:sp>
        <p:nvSpPr>
          <p:cNvPr id="44" name="文本占位符 43">
            <a:extLst>
              <a:ext uri="{FF2B5EF4-FFF2-40B4-BE49-F238E27FC236}">
                <a16:creationId xmlns:a16="http://schemas.microsoft.com/office/drawing/2014/main" id="{573C3F60-C28C-99CF-5C1C-0B86BDF8DE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工作经验</a:t>
            </a:r>
          </a:p>
        </p:txBody>
      </p:sp>
      <p:sp>
        <p:nvSpPr>
          <p:cNvPr id="50" name="文本占位符 49">
            <a:extLst>
              <a:ext uri="{FF2B5EF4-FFF2-40B4-BE49-F238E27FC236}">
                <a16:creationId xmlns:a16="http://schemas.microsoft.com/office/drawing/2014/main" id="{D4BBCCE7-2285-9E3E-1470-113DC894CD3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编辑</a:t>
            </a:r>
          </a:p>
        </p:txBody>
      </p:sp>
      <p:sp>
        <p:nvSpPr>
          <p:cNvPr id="51" name="文本占位符 50">
            <a:extLst>
              <a:ext uri="{FF2B5EF4-FFF2-40B4-BE49-F238E27FC236}">
                <a16:creationId xmlns:a16="http://schemas.microsoft.com/office/drawing/2014/main" id="{9E8F1C89-0987-F242-780D-21C316A64F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卢塞恩出版社</a:t>
            </a:r>
          </a:p>
        </p:txBody>
      </p:sp>
      <p:sp>
        <p:nvSpPr>
          <p:cNvPr id="108" name="文本占位符 107">
            <a:extLst>
              <a:ext uri="{FF2B5EF4-FFF2-40B4-BE49-F238E27FC236}">
                <a16:creationId xmlns:a16="http://schemas.microsoft.com/office/drawing/2014/main" id="{682EE11D-2F1F-4867-53B2-9F01A544E7C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20XX/4 – 20XX/1</a:t>
            </a:r>
          </a:p>
        </p:txBody>
      </p:sp>
      <p:sp>
        <p:nvSpPr>
          <p:cNvPr id="53" name="文本占位符 52">
            <a:extLst>
              <a:ext uri="{FF2B5EF4-FFF2-40B4-BE49-F238E27FC236}">
                <a16:creationId xmlns:a16="http://schemas.microsoft.com/office/drawing/2014/main" id="{0B399C35-F033-BD70-E4F9-41033A71724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具有管理编辑经验，和与作者、编辑和设计师协调的经验，以确保及时和高质量的图书生产。精通使用出版软件，如 Microsoft Word。</a:t>
            </a:r>
          </a:p>
        </p:txBody>
      </p:sp>
      <p:sp>
        <p:nvSpPr>
          <p:cNvPr id="54" name="文本占位符 53">
            <a:extLst>
              <a:ext uri="{FF2B5EF4-FFF2-40B4-BE49-F238E27FC236}">
                <a16:creationId xmlns:a16="http://schemas.microsoft.com/office/drawing/2014/main" id="{7656C2C2-E5C6-B8EC-D75F-99B209EF91A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411232" y="3043560"/>
            <a:ext cx="2255838" cy="20770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助理编辑</a:t>
            </a:r>
          </a:p>
        </p:txBody>
      </p:sp>
      <p:sp>
        <p:nvSpPr>
          <p:cNvPr id="55" name="文本占位符 54">
            <a:extLst>
              <a:ext uri="{FF2B5EF4-FFF2-40B4-BE49-F238E27FC236}">
                <a16:creationId xmlns:a16="http://schemas.microsoft.com/office/drawing/2014/main" id="{316DCBA2-7C33-045E-AE3E-D682FB2C599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411232" y="3263718"/>
            <a:ext cx="2255838" cy="20770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Nod 出版商</a:t>
            </a:r>
          </a:p>
        </p:txBody>
      </p:sp>
      <p:sp>
        <p:nvSpPr>
          <p:cNvPr id="56" name="文本占位符 55">
            <a:extLst>
              <a:ext uri="{FF2B5EF4-FFF2-40B4-BE49-F238E27FC236}">
                <a16:creationId xmlns:a16="http://schemas.microsoft.com/office/drawing/2014/main" id="{DE345509-14D0-8608-2CB2-9EACD51CD74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11232" y="3481304"/>
            <a:ext cx="2255838" cy="20770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20XX/11 – 20XX/3</a:t>
            </a:r>
          </a:p>
        </p:txBody>
      </p:sp>
      <p:sp>
        <p:nvSpPr>
          <p:cNvPr id="57" name="文本占位符 56">
            <a:extLst>
              <a:ext uri="{FF2B5EF4-FFF2-40B4-BE49-F238E27FC236}">
                <a16:creationId xmlns:a16="http://schemas.microsoft.com/office/drawing/2014/main" id="{66082EEF-9050-B16C-C8D9-10793B4DC45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411232" y="3724059"/>
            <a:ext cx="3050796" cy="1091391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精通分析市场趋势和开展研究以确定盈利书籍类型和潜在目标受众，以此成功举办新书发布会和增加销售额。</a:t>
            </a:r>
          </a:p>
        </p:txBody>
      </p:sp>
      <p:sp>
        <p:nvSpPr>
          <p:cNvPr id="58" name="文本占位符 57">
            <a:extLst>
              <a:ext uri="{FF2B5EF4-FFF2-40B4-BE49-F238E27FC236}">
                <a16:creationId xmlns:a16="http://schemas.microsoft.com/office/drawing/2014/main" id="{65308838-7ABC-8E65-50B8-132B00BF031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英语教授</a:t>
            </a:r>
          </a:p>
        </p:txBody>
      </p:sp>
      <p:sp>
        <p:nvSpPr>
          <p:cNvPr id="59" name="文本占位符 58">
            <a:extLst>
              <a:ext uri="{FF2B5EF4-FFF2-40B4-BE49-F238E27FC236}">
                <a16:creationId xmlns:a16="http://schemas.microsoft.com/office/drawing/2014/main" id="{92261F03-8C05-4446-6D21-60487C55164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Bellows 大学</a:t>
            </a:r>
          </a:p>
        </p:txBody>
      </p:sp>
      <p:sp>
        <p:nvSpPr>
          <p:cNvPr id="60" name="文本占位符 59">
            <a:extLst>
              <a:ext uri="{FF2B5EF4-FFF2-40B4-BE49-F238E27FC236}">
                <a16:creationId xmlns:a16="http://schemas.microsoft.com/office/drawing/2014/main" id="{1C4911D0-1A2A-678E-FC0E-AA27E52E862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20XX/12 – 20XX/12</a:t>
            </a:r>
          </a:p>
        </p:txBody>
      </p:sp>
      <p:sp>
        <p:nvSpPr>
          <p:cNvPr id="61" name="文本占位符 60">
            <a:extLst>
              <a:ext uri="{FF2B5EF4-FFF2-40B4-BE49-F238E27FC236}">
                <a16:creationId xmlns:a16="http://schemas.microsoft.com/office/drawing/2014/main" id="{3750657D-C7A5-03F1-7649-DA0AC3788D2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精通作业设计和评分，向学生提供建设性反馈，并指导他们培养强大的分析和关键思维技能，从而提高学术表现和职业准备情况。</a:t>
            </a:r>
          </a:p>
          <a:p>
            <a:pPr rtl="0"/>
            <a:endParaRPr lang="zh-CN" dirty="0"/>
          </a:p>
        </p:txBody>
      </p:sp>
      <p:sp>
        <p:nvSpPr>
          <p:cNvPr id="49" name="文本占位符 48">
            <a:extLst>
              <a:ext uri="{FF2B5EF4-FFF2-40B4-BE49-F238E27FC236}">
                <a16:creationId xmlns:a16="http://schemas.microsoft.com/office/drawing/2014/main" id="{CE4CCC04-D37E-0424-BC20-F860BF3414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能力和年数</a:t>
            </a:r>
          </a:p>
        </p:txBody>
      </p:sp>
      <p:sp>
        <p:nvSpPr>
          <p:cNvPr id="62" name="文本占位符 61">
            <a:extLst>
              <a:ext uri="{FF2B5EF4-FFF2-40B4-BE49-F238E27FC236}">
                <a16:creationId xmlns:a16="http://schemas.microsoft.com/office/drawing/2014/main" id="{94CB7D3C-B7B4-EAB3-FB84-05BF632993F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社交媒体市场营销 | 8</a:t>
            </a:r>
          </a:p>
          <a:p>
            <a:pPr rtl="0"/>
            <a:r>
              <a:rPr lang="zh-CN"/>
              <a:t>团队管理 | 10</a:t>
            </a:r>
          </a:p>
          <a:p>
            <a:pPr rtl="0"/>
            <a:r>
              <a:rPr lang="zh-CN"/>
              <a:t>图形设计 | 7</a:t>
            </a:r>
          </a:p>
          <a:p>
            <a:pPr rtl="0"/>
            <a:r>
              <a:rPr lang="zh-CN"/>
              <a:t>网站开发 | 3.5</a:t>
            </a:r>
          </a:p>
        </p:txBody>
      </p:sp>
    </p:spTree>
    <p:extLst>
      <p:ext uri="{BB962C8B-B14F-4D97-AF65-F5344CB8AC3E}">
        <p14:creationId xmlns:p14="http://schemas.microsoft.com/office/powerpoint/2010/main" val="1945325877"/>
      </p:ext>
    </p:extLst>
  </p:cSld>
  <p:clrMapOvr>
    <a:masterClrMapping/>
  </p:clrMapOvr>
</p:sld>
</file>

<file path=ppt/theme/theme12.xml><?xml version="1.0" encoding="utf-8"?>
<a:theme xmlns:a="http://schemas.openxmlformats.org/drawingml/2006/main" name="办公室主题">
  <a:themeElements>
    <a:clrScheme name="Custom 3">
      <a:dk1>
        <a:srgbClr val="000000"/>
      </a:dk1>
      <a:lt1>
        <a:srgbClr val="FFFFFF"/>
      </a:lt1>
      <a:dk2>
        <a:srgbClr val="0073E6"/>
      </a:dk2>
      <a:lt2>
        <a:srgbClr val="ECECEC"/>
      </a:lt2>
      <a:accent1>
        <a:srgbClr val="4253B3"/>
      </a:accent1>
      <a:accent2>
        <a:srgbClr val="9C93FF"/>
      </a:accent2>
      <a:accent3>
        <a:srgbClr val="AD547C"/>
      </a:accent3>
      <a:accent4>
        <a:srgbClr val="934DA5"/>
      </a:accent4>
      <a:accent5>
        <a:srgbClr val="6E50B4"/>
      </a:accent5>
      <a:accent6>
        <a:srgbClr val="4F5BB7"/>
      </a:accent6>
      <a:hlink>
        <a:srgbClr val="F83837"/>
      </a:hlink>
      <a:folHlink>
        <a:srgbClr val="58ACF6"/>
      </a:folHlink>
    </a:clrScheme>
    <a:fontScheme name="Custom 31">
      <a:majorFont>
        <a:latin typeface="Microsoft YaHei UI"/>
        <a:ea typeface="Microsoft YaHei UI"/>
        <a:cs typeface=""/>
      </a:majorFont>
      <a:minorFont>
        <a:latin typeface="Microsoft YaHei UI"/>
        <a:ea typeface="Microsoft YaHei UI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-orchid-resume_win32_SL_v7" id="{CC9B850B-7A0E-4D62-8910-F178F1D43F35}" vid="{DB6BD424-E025-4391-B90B-D5DD7D55B5BF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"/>
        <a:font script="Jpan" typeface="游ゴシック Light"/>
        <a:font script="Hang" typeface="맑은 고딕"/>
        <a:font script="Hans" typeface="Microsoft YaHei UI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"/>
        <a:font script="Jpan" typeface="游ゴシック Light"/>
        <a:font script="Hang" typeface="맑은 고딕"/>
        <a:font script="Hans" typeface="Microsoft YaHei UI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205</ap:Words>
  <ap:PresentationFormat>信纸(8.5x11 英寸)</ap:PresentationFormat>
  <ap:Paragraphs>37</ap:Paragraphs>
  <ap:Slides>1</ap:Slides>
  <ap:Notes>1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4">
      <vt:lpstr>Microsoft YaHei UI</vt:lpstr>
      <vt:lpstr>Arial</vt:lpstr>
      <vt:lpstr>办公室主题</vt:lpstr>
      <vt:lpstr>Gurpeet Bawa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2023-04-05T01:16:32Z</dcterms:created>
  <dcterms:modified xsi:type="dcterms:W3CDTF">2023-05-30T06:29:09Z</dcterms:modified>
</cp:coreProperties>
</file>