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144000" type="letter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619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00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31996178087868E-2"/>
          <c:y val="4.3326771653543258E-3"/>
          <c:w val="0.84995938938000748"/>
          <c:h val="0.994631233595800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网站开发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A2-45D4-8563-86D0FEB72C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AA2-45D4-8563-86D0FEB72C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D-474D-B796-0D4395888107}"/>
              </c:ext>
            </c:extLst>
          </c:dPt>
          <c:cat>
            <c:strRef>
              <c:f>Sheet1!$A$2:$A$4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2-45D4-8563-86D0FEB72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图形设计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A2-45D4-8563-86D0FEB72CD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A2-45D4-8563-86D0FEB72C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1D-474D-B796-0D4395888107}"/>
              </c:ext>
            </c:extLst>
          </c:dPt>
          <c:cat>
            <c:strRef>
              <c:f>Sheet1!$A$2:$A$4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2-45D4-8563-86D0FEB72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团队管理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AA2-45D4-8563-86D0FEB72C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1D-474D-B796-0D4395888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1D-474D-B796-0D4395888107}"/>
              </c:ext>
            </c:extLst>
          </c:dPt>
          <c:cat>
            <c:strRef>
              <c:f>Sheet1!$A$2:$A$4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2-45D4-8563-86D0FEB72C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社交媒体市场营销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A2-45D4-8563-86D0FEB72C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AA2-45D4-8563-86D0FEB72C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21D-474D-B796-0D4395888107}"/>
              </c:ext>
            </c:extLst>
          </c:dPt>
          <c:cat>
            <c:strRef>
              <c:f>Sheet1!$A$2:$A$4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A2-45D4-8563-86D0FEB72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  <c:holeSize val="2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BBD6D3A-6FF1-3245-8C0C-0CDAD9137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41029F-5AC1-4540-B209-199E706F7F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EAB5C5-70DA-44A7-851B-63D8E7484BF2}" type="datetime1">
              <a:rPr lang="en-US" altLang="zh-CN" noProof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5/29/2020</a:t>
            </a:fld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24ECBB-A41A-8545-BE90-99EEEFFE5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882C71-B8E6-9B4A-85BE-BA104C2C4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17898-3A10-CF44-A552-3280948685A7}" type="slidenum">
              <a:rPr lang="en-US" altLang="zh-CN" noProof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25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DA4BBB1-27FA-4AB9-B7B2-0703470A18E2}" type="datetime1">
              <a:rPr lang="en-US" altLang="zh-CN" noProof="1" dirty="0" smtClean="0"/>
              <a:t>5/29/2020</a:t>
            </a:fld>
            <a:endParaRPr lang="zh-CN" altLang="en-US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1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1"/>
              <a:t>单击此处编辑母版文本样式</a:t>
            </a:r>
          </a:p>
          <a:p>
            <a:pPr lvl="1" rtl="0"/>
            <a:r>
              <a:rPr lang="zh-CN" altLang="en-US" noProof="1"/>
              <a:t>第二级</a:t>
            </a:r>
          </a:p>
          <a:p>
            <a:pPr lvl="2" rtl="0"/>
            <a:r>
              <a:rPr lang="zh-CN" altLang="en-US" noProof="1"/>
              <a:t>第三级</a:t>
            </a:r>
          </a:p>
          <a:p>
            <a:pPr lvl="3" rtl="0"/>
            <a:r>
              <a:rPr lang="zh-CN" altLang="en-US" noProof="1"/>
              <a:t>第四级</a:t>
            </a:r>
          </a:p>
          <a:p>
            <a:pPr lvl="4" rtl="0"/>
            <a:r>
              <a:rPr lang="zh-CN" altLang="en-US" noProof="1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20E8996-8344-4FE8-B696-CB62494C532E}" type="slidenum">
              <a:rPr lang="en-US" altLang="zh-CN" noProof="1" dirty="0" smtClean="0"/>
              <a:pPr/>
              <a:t>‹#›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15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E8996-8344-4FE8-B696-CB62494C532E}" type="slidenum">
              <a:rPr lang="en-US" altLang="zh-CN" noProof="1" dirty="0" smtClean="0"/>
              <a:pPr/>
              <a:t>1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85923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6E26CF3A-F55E-E544-9FB2-7100E5D01487}"/>
              </a:ext>
            </a:extLst>
          </p:cNvPr>
          <p:cNvSpPr/>
          <p:nvPr userDrawn="1"/>
        </p:nvSpPr>
        <p:spPr>
          <a:xfrm>
            <a:off x="0" y="0"/>
            <a:ext cx="6858000" cy="11136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42" hidden="1">
            <a:extLst>
              <a:ext uri="{FF2B5EF4-FFF2-40B4-BE49-F238E27FC236}">
                <a16:creationId xmlns:a16="http://schemas.microsoft.com/office/drawing/2014/main" id="{E8C10ABA-8587-C140-975A-2657A4627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84" y="406653"/>
            <a:ext cx="5131177" cy="535531"/>
          </a:xfrm>
        </p:spPr>
        <p:txBody>
          <a:bodyPr lIns="0" rIns="0" rtlCol="0">
            <a:noAutofit/>
          </a:bodyPr>
          <a:lstStyle>
            <a:lvl1pPr rtl="0">
              <a:defRPr sz="3600" b="0" i="0" baseline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b="0" noProof="1"/>
              <a:t>你的姓名</a:t>
            </a:r>
            <a:endParaRPr lang="zh-CN" altLang="en-US" noProof="1"/>
          </a:p>
        </p:txBody>
      </p:sp>
      <p:sp>
        <p:nvSpPr>
          <p:cNvPr id="20" name="文本占位符 5" hidden="1">
            <a:extLst>
              <a:ext uri="{FF2B5EF4-FFF2-40B4-BE49-F238E27FC236}">
                <a16:creationId xmlns:a16="http://schemas.microsoft.com/office/drawing/2014/main" id="{5B977851-1691-7D44-B07D-01B553D099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4815" y="6296395"/>
            <a:ext cx="1534463" cy="23431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zh-CN" altLang="en-US" noProof="1"/>
              <a:t>教育背景</a:t>
            </a:r>
          </a:p>
        </p:txBody>
      </p:sp>
      <p:sp>
        <p:nvSpPr>
          <p:cNvPr id="25" name="文本占位符 6" hidden="1">
            <a:extLst>
              <a:ext uri="{FF2B5EF4-FFF2-40B4-BE49-F238E27FC236}">
                <a16:creationId xmlns:a16="http://schemas.microsoft.com/office/drawing/2014/main" id="{420A5075-C2B7-444D-BC6C-6938ACA01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0528" y="6603863"/>
            <a:ext cx="1359978" cy="271074"/>
          </a:xfrm>
        </p:spPr>
        <p:txBody>
          <a:bodyPr lIns="0" rIns="0" rtlCol="0" anchor="ctr">
            <a:norm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zh-CN" altLang="en-US" sz="1200" noProof="1"/>
              <a:t>学校名称</a:t>
            </a:r>
          </a:p>
        </p:txBody>
      </p:sp>
      <p:sp>
        <p:nvSpPr>
          <p:cNvPr id="30" name="文本占位符 7" hidden="1">
            <a:extLst>
              <a:ext uri="{FF2B5EF4-FFF2-40B4-BE49-F238E27FC236}">
                <a16:creationId xmlns:a16="http://schemas.microsoft.com/office/drawing/2014/main" id="{5C2D1E8C-5EC6-3F41-93FE-E77D60FCA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0528" y="6843268"/>
            <a:ext cx="1359978" cy="203662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en-US" altLang="zh-CN" sz="1200" noProof="1"/>
              <a:t>[</a:t>
            </a:r>
            <a:r>
              <a:rPr lang="zh-CN" altLang="en-US" sz="1200" noProof="1"/>
              <a:t>日期起始时间</a:t>
            </a:r>
            <a:r>
              <a:rPr lang="en-US" altLang="zh-CN" sz="1200" noProof="1"/>
              <a:t>]-[</a:t>
            </a:r>
            <a:r>
              <a:rPr lang="zh-CN" altLang="en-US" sz="1200" noProof="1"/>
              <a:t>收件人</a:t>
            </a:r>
            <a:r>
              <a:rPr lang="en-US" altLang="zh-CN" sz="1200" noProof="1"/>
              <a:t>]</a:t>
            </a:r>
            <a:endParaRPr lang="zh-CN" altLang="en-US" sz="1200" noProof="1"/>
          </a:p>
        </p:txBody>
      </p:sp>
      <p:sp>
        <p:nvSpPr>
          <p:cNvPr id="31" name="文本占位符 8" hidden="1">
            <a:extLst>
              <a:ext uri="{FF2B5EF4-FFF2-40B4-BE49-F238E27FC236}">
                <a16:creationId xmlns:a16="http://schemas.microsoft.com/office/drawing/2014/main" id="{5262C941-7E67-EA41-A288-3F705E28D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0528" y="7036079"/>
            <a:ext cx="1359978" cy="203662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200" i="1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en-US" altLang="zh-CN" sz="1200" noProof="1"/>
              <a:t>[</a:t>
            </a:r>
            <a:r>
              <a:rPr lang="zh-CN" altLang="en-US" sz="1200" noProof="1"/>
              <a:t>学位名称</a:t>
            </a:r>
            <a:r>
              <a:rPr lang="en-US" altLang="zh-CN" sz="1200" noProof="1"/>
              <a:t>]</a:t>
            </a:r>
            <a:endParaRPr lang="zh-CN" altLang="en-US" sz="1200" noProof="1"/>
          </a:p>
        </p:txBody>
      </p:sp>
      <p:sp>
        <p:nvSpPr>
          <p:cNvPr id="42" name="文本占位符 9" hidden="1">
            <a:extLst>
              <a:ext uri="{FF2B5EF4-FFF2-40B4-BE49-F238E27FC236}">
                <a16:creationId xmlns:a16="http://schemas.microsoft.com/office/drawing/2014/main" id="{BF56832D-FE58-2F46-9555-1CCA6C0981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4434" y="7040230"/>
            <a:ext cx="693702" cy="202510"/>
          </a:xfrm>
        </p:spPr>
        <p:txBody>
          <a:bodyPr lIns="0" rIns="0" rtlCol="0" anchor="ctr">
            <a:normAutofit/>
          </a:bodyPr>
          <a:lstStyle>
            <a:lvl1pPr marL="0" indent="0" algn="ctr" rtl="0">
              <a:buNone/>
              <a:defRPr sz="140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zh-CN" altLang="en-US" noProof="1"/>
              <a:t>学分绩点</a:t>
            </a:r>
          </a:p>
        </p:txBody>
      </p:sp>
      <p:sp>
        <p:nvSpPr>
          <p:cNvPr id="43" name="文本占位符 10" hidden="1">
            <a:extLst>
              <a:ext uri="{FF2B5EF4-FFF2-40B4-BE49-F238E27FC236}">
                <a16:creationId xmlns:a16="http://schemas.microsoft.com/office/drawing/2014/main" id="{FDF93C53-2C8A-884C-B211-EF7B46AB7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4434" y="6653422"/>
            <a:ext cx="693702" cy="393552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altLang="zh-CN" noProof="1"/>
              <a:t>4.0</a:t>
            </a:r>
            <a:endParaRPr lang="zh-CN" altLang="en-US" noProof="1"/>
          </a:p>
        </p:txBody>
      </p:sp>
      <p:sp>
        <p:nvSpPr>
          <p:cNvPr id="96" name="文本占位符 20" hidden="1">
            <a:extLst>
              <a:ext uri="{FF2B5EF4-FFF2-40B4-BE49-F238E27FC236}">
                <a16:creationId xmlns:a16="http://schemas.microsoft.com/office/drawing/2014/main" id="{2B1A41A9-8C5A-224E-9B99-968DDF5B82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9684" y="1569344"/>
            <a:ext cx="2925613" cy="24880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1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/>
              <a:t>公司名称 </a:t>
            </a:r>
            <a:r>
              <a:rPr lang="en-US" altLang="zh-CN" noProof="1"/>
              <a:t>| </a:t>
            </a:r>
            <a:r>
              <a:rPr lang="zh-CN" altLang="en-US" noProof="1"/>
              <a:t>职务</a:t>
            </a:r>
          </a:p>
        </p:txBody>
      </p:sp>
      <p:sp>
        <p:nvSpPr>
          <p:cNvPr id="97" name="文本占位符 21" hidden="1">
            <a:extLst>
              <a:ext uri="{FF2B5EF4-FFF2-40B4-BE49-F238E27FC236}">
                <a16:creationId xmlns:a16="http://schemas.microsoft.com/office/drawing/2014/main" id="{621A3ADB-23BD-8F43-BACD-95921D4463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684" y="1860357"/>
            <a:ext cx="2925613" cy="144438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altLang="zh-CN" noProof="1"/>
              <a:t>[</a:t>
            </a:r>
            <a:r>
              <a:rPr lang="zh-CN" altLang="en-US" noProof="1"/>
              <a:t>日期起始时间</a:t>
            </a:r>
            <a:r>
              <a:rPr lang="en-US" altLang="zh-CN" noProof="1"/>
              <a:t>]-[</a:t>
            </a:r>
            <a:r>
              <a:rPr lang="zh-CN" altLang="en-US" noProof="1"/>
              <a:t>收件人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98" name="文本占位符 22" hidden="1">
            <a:extLst>
              <a:ext uri="{FF2B5EF4-FFF2-40B4-BE49-F238E27FC236}">
                <a16:creationId xmlns:a16="http://schemas.microsoft.com/office/drawing/2014/main" id="{D6D17EAF-2F02-AA4A-8E44-8B309C23B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9684" y="2056280"/>
            <a:ext cx="2925612" cy="684375"/>
          </a:xfr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1"/>
              <a:t>Lorem ipsum dolor sit amet, consectetur adipiscing elit, sed do eiusmod tempor incididunt ut labore et dolore magna aliqua. Ut enim ad minim veniam, quis nostrud exercitation.</a:t>
            </a:r>
            <a:endParaRPr lang="zh-CN" altLang="en-US" noProof="1"/>
          </a:p>
        </p:txBody>
      </p:sp>
      <p:sp>
        <p:nvSpPr>
          <p:cNvPr id="99" name="文本占位符 37" hidden="1">
            <a:extLst>
              <a:ext uri="{FF2B5EF4-FFF2-40B4-BE49-F238E27FC236}">
                <a16:creationId xmlns:a16="http://schemas.microsoft.com/office/drawing/2014/main" id="{6E210A9C-46CF-E34B-8A51-F4EB49C0E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684" y="1145426"/>
            <a:ext cx="2925613" cy="293251"/>
          </a:xfrm>
        </p:spPr>
        <p:txBody>
          <a:bodyPr lIns="0" rIns="0" rtlCol="0" anchor="ctr">
            <a:normAutofit/>
          </a:bodyPr>
          <a:lstStyle>
            <a:lvl1pPr marL="0" indent="0" rtl="0">
              <a:buNone/>
              <a:defRPr sz="12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/>
              <a:t>工作经验</a:t>
            </a:r>
          </a:p>
        </p:txBody>
      </p:sp>
      <p:sp>
        <p:nvSpPr>
          <p:cNvPr id="104" name="文本占位符 24" hidden="1">
            <a:extLst>
              <a:ext uri="{FF2B5EF4-FFF2-40B4-BE49-F238E27FC236}">
                <a16:creationId xmlns:a16="http://schemas.microsoft.com/office/drawing/2014/main" id="{5B112CE7-45E8-2E43-A633-DB4096453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9684" y="2840591"/>
            <a:ext cx="2925613" cy="24880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1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/>
              <a:t>公司名称 </a:t>
            </a:r>
            <a:r>
              <a:rPr lang="en-US" altLang="zh-CN" noProof="1"/>
              <a:t>| </a:t>
            </a:r>
            <a:r>
              <a:rPr lang="zh-CN" altLang="en-US" noProof="1"/>
              <a:t>职务</a:t>
            </a:r>
          </a:p>
        </p:txBody>
      </p:sp>
      <p:sp>
        <p:nvSpPr>
          <p:cNvPr id="105" name="文本占位符 25" hidden="1">
            <a:extLst>
              <a:ext uri="{FF2B5EF4-FFF2-40B4-BE49-F238E27FC236}">
                <a16:creationId xmlns:a16="http://schemas.microsoft.com/office/drawing/2014/main" id="{57C75573-1BA8-C749-8829-0A0E96DACB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84" y="3131604"/>
            <a:ext cx="2925613" cy="144438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altLang="zh-CN" noProof="1"/>
              <a:t>[</a:t>
            </a:r>
            <a:r>
              <a:rPr lang="zh-CN" altLang="en-US" noProof="1"/>
              <a:t>日期起始时间</a:t>
            </a:r>
            <a:r>
              <a:rPr lang="en-US" altLang="zh-CN" noProof="1"/>
              <a:t>]-[</a:t>
            </a:r>
            <a:r>
              <a:rPr lang="zh-CN" altLang="en-US" noProof="1"/>
              <a:t>收件人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106" name="文本占位符 26" hidden="1">
            <a:extLst>
              <a:ext uri="{FF2B5EF4-FFF2-40B4-BE49-F238E27FC236}">
                <a16:creationId xmlns:a16="http://schemas.microsoft.com/office/drawing/2014/main" id="{03288328-BBC2-C043-ABA7-6DE1329DE9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84" y="3327527"/>
            <a:ext cx="2925612" cy="668990"/>
          </a:xfr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1"/>
              <a:t>Lorem ipsum dolor sit amet, consectetur adipiscing elit, sed do eiusmod tempor incididunt ut labore et dolore magna aliqua. Ut enm ad minim veniam, quis nostrud exercitation.</a:t>
            </a:r>
            <a:endParaRPr lang="zh-CN" altLang="en-US" noProof="1"/>
          </a:p>
        </p:txBody>
      </p:sp>
      <p:sp>
        <p:nvSpPr>
          <p:cNvPr id="107" name="文本占位符 27" hidden="1">
            <a:extLst>
              <a:ext uri="{FF2B5EF4-FFF2-40B4-BE49-F238E27FC236}">
                <a16:creationId xmlns:a16="http://schemas.microsoft.com/office/drawing/2014/main" id="{82046C4E-90DA-4347-A96F-BD316B2235F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9684" y="4107059"/>
            <a:ext cx="2925613" cy="24880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1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1"/>
              <a:t>公司名称 </a:t>
            </a:r>
            <a:r>
              <a:rPr lang="en-US" altLang="zh-CN" noProof="1"/>
              <a:t>| </a:t>
            </a:r>
            <a:r>
              <a:rPr lang="zh-CN" altLang="en-US" noProof="1"/>
              <a:t>职务</a:t>
            </a:r>
          </a:p>
        </p:txBody>
      </p:sp>
      <p:sp>
        <p:nvSpPr>
          <p:cNvPr id="108" name="文本占位符 28" hidden="1">
            <a:extLst>
              <a:ext uri="{FF2B5EF4-FFF2-40B4-BE49-F238E27FC236}">
                <a16:creationId xmlns:a16="http://schemas.microsoft.com/office/drawing/2014/main" id="{D7E3073B-1F03-B344-9CCF-D116EF9641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9684" y="4398072"/>
            <a:ext cx="2925613" cy="144438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="0" i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altLang="zh-CN" noProof="1"/>
              <a:t>[</a:t>
            </a:r>
            <a:r>
              <a:rPr lang="zh-CN" altLang="en-US" noProof="1"/>
              <a:t>日期起始时间</a:t>
            </a:r>
            <a:r>
              <a:rPr lang="en-US" altLang="zh-CN" noProof="1"/>
              <a:t>]-[</a:t>
            </a:r>
            <a:r>
              <a:rPr lang="zh-CN" altLang="en-US" noProof="1"/>
              <a:t>收件人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109" name="文本占位符 29" hidden="1">
            <a:extLst>
              <a:ext uri="{FF2B5EF4-FFF2-40B4-BE49-F238E27FC236}">
                <a16:creationId xmlns:a16="http://schemas.microsoft.com/office/drawing/2014/main" id="{2EE283F0-AFCD-5741-8C35-207ABF2D6E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684" y="4593995"/>
            <a:ext cx="2925612" cy="709398"/>
          </a:xfrm>
        </p:spPr>
        <p:txBody>
          <a:bodyPr lIns="0" t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1"/>
              <a:t>Lorem ipsum dolor sit amet, consectetur adipiscing elit, sed do eiusmod tempor incididunt ut labore et dolore magna aliqua. Ut enim ad minim veniam, quis nostrud exercitation.</a:t>
            </a:r>
            <a:endParaRPr lang="zh-CN" altLang="en-US" noProof="1"/>
          </a:p>
        </p:txBody>
      </p:sp>
      <p:sp>
        <p:nvSpPr>
          <p:cNvPr id="141" name="文本占位符 30" hidden="1">
            <a:extLst>
              <a:ext uri="{FF2B5EF4-FFF2-40B4-BE49-F238E27FC236}">
                <a16:creationId xmlns:a16="http://schemas.microsoft.com/office/drawing/2014/main" id="{74300729-6F26-BF4C-84B9-420C9383BB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6399" y="7594586"/>
            <a:ext cx="2687637" cy="375733"/>
          </a:xfrm>
        </p:spPr>
        <p:txBody>
          <a:bodyPr lIns="0" rIns="0" rtlCol="0" anchor="ctr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altLang="zh-CN" noProof="1"/>
              <a:t>[www.website.com]</a:t>
            </a:r>
            <a:endParaRPr lang="zh-CN" altLang="en-US" noProof="1"/>
          </a:p>
        </p:txBody>
      </p:sp>
      <p:sp>
        <p:nvSpPr>
          <p:cNvPr id="142" name="文本占位符 31" hidden="1">
            <a:extLst>
              <a:ext uri="{FF2B5EF4-FFF2-40B4-BE49-F238E27FC236}">
                <a16:creationId xmlns:a16="http://schemas.microsoft.com/office/drawing/2014/main" id="{DDE57839-AE02-5A48-BA9C-A372F59A8A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76399" y="8060579"/>
            <a:ext cx="2687637" cy="375733"/>
          </a:xfrm>
        </p:spPr>
        <p:txBody>
          <a:bodyPr lIns="0" rIns="0" rtlCol="0" anchor="ctr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altLang="zh-CN" noProof="1"/>
              <a:t>[E-mail@e-mail.com]</a:t>
            </a:r>
            <a:endParaRPr lang="zh-CN" altLang="en-US" noProof="1"/>
          </a:p>
        </p:txBody>
      </p:sp>
      <p:sp>
        <p:nvSpPr>
          <p:cNvPr id="143" name="文本占位符 32" hidden="1">
            <a:extLst>
              <a:ext uri="{FF2B5EF4-FFF2-40B4-BE49-F238E27FC236}">
                <a16:creationId xmlns:a16="http://schemas.microsoft.com/office/drawing/2014/main" id="{D9890AB4-F0C2-C14A-AE40-76B0671D77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76399" y="8531775"/>
            <a:ext cx="2687637" cy="375733"/>
          </a:xfrm>
        </p:spPr>
        <p:txBody>
          <a:bodyPr lIns="0" rIns="0" rtlCol="0" anchor="ctr">
            <a:normAutofit/>
          </a:bodyPr>
          <a:lstStyle>
            <a:lvl1pPr marL="0" indent="0" rtl="0">
              <a:buNone/>
              <a:defRPr sz="1400" b="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en-US" altLang="zh-CN" noProof="1"/>
              <a:t>[</a:t>
            </a:r>
            <a:r>
              <a:rPr lang="zh-CN" altLang="en-US" noProof="1"/>
              <a:t>电话号码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66" name="图片占位符 65">
            <a:extLst>
              <a:ext uri="{FF2B5EF4-FFF2-40B4-BE49-F238E27FC236}">
                <a16:creationId xmlns:a16="http://schemas.microsoft.com/office/drawing/2014/main" id="{D99AF921-7F38-AA4D-A86E-AAA8D030F2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96449" y="165485"/>
            <a:ext cx="1120065" cy="112006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000" baseline="0">
                <a:solidFill>
                  <a:schemeClr val="accent5">
                    <a:lumMod val="50000"/>
                  </a:schemeClr>
                </a:solidFill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单击图标以添加图片</a:t>
            </a:r>
          </a:p>
        </p:txBody>
      </p:sp>
      <p:sp>
        <p:nvSpPr>
          <p:cNvPr id="306" name="文本占位符 83" hidden="1">
            <a:extLst>
              <a:ext uri="{FF2B5EF4-FFF2-40B4-BE49-F238E27FC236}">
                <a16:creationId xmlns:a16="http://schemas.microsoft.com/office/drawing/2014/main" id="{F296C2BF-1825-2C45-A87E-72A783A27B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10200" y="4355868"/>
            <a:ext cx="1327150" cy="149225"/>
          </a:xfrm>
        </p:spPr>
        <p:txBody>
          <a:bodyPr lIns="0" rIns="0" rtlCol="0" anchor="ctr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POWERPOINT</a:t>
            </a:r>
            <a:endParaRPr lang="zh-CN" altLang="en-US" noProof="1"/>
          </a:p>
        </p:txBody>
      </p:sp>
      <p:sp>
        <p:nvSpPr>
          <p:cNvPr id="310" name="文本占位符 1" hidden="1">
            <a:extLst>
              <a:ext uri="{FF2B5EF4-FFF2-40B4-BE49-F238E27FC236}">
                <a16:creationId xmlns:a16="http://schemas.microsoft.com/office/drawing/2014/main" id="{847127D0-A2CA-244C-B0BB-449CC673F0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0200" y="4531709"/>
            <a:ext cx="1327150" cy="149225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marL="0" indent="0" rtl="0">
              <a:buNone/>
            </a:pPr>
            <a:r>
              <a:rPr lang="zh-CN" altLang="en-US" noProof="1"/>
              <a:t>社交媒体</a:t>
            </a:r>
            <a:endParaRPr lang="zh-CN" altLang="en-US" noProof="1">
              <a:solidFill>
                <a:schemeClr val="bg1"/>
              </a:solidFill>
            </a:endParaRPr>
          </a:p>
        </p:txBody>
      </p:sp>
      <p:sp>
        <p:nvSpPr>
          <p:cNvPr id="312" name="文本占位符 4" hidden="1">
            <a:extLst>
              <a:ext uri="{FF2B5EF4-FFF2-40B4-BE49-F238E27FC236}">
                <a16:creationId xmlns:a16="http://schemas.microsoft.com/office/drawing/2014/main" id="{977FAA94-5605-AD4B-8EC7-19418B74B7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10200" y="4702427"/>
            <a:ext cx="1327150" cy="149225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团队管理</a:t>
            </a:r>
          </a:p>
        </p:txBody>
      </p:sp>
      <p:sp>
        <p:nvSpPr>
          <p:cNvPr id="317" name="文本占位符 110" hidden="1">
            <a:extLst>
              <a:ext uri="{FF2B5EF4-FFF2-40B4-BE49-F238E27FC236}">
                <a16:creationId xmlns:a16="http://schemas.microsoft.com/office/drawing/2014/main" id="{55B31FD5-2D4E-FB40-8D3B-9D64BB06AC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10200" y="4191906"/>
            <a:ext cx="1327150" cy="149225"/>
          </a:xfrm>
        </p:spPr>
        <p:txBody>
          <a:bodyPr lIns="0" rIns="0" rtlCol="0" anchor="ctr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EXCEL</a:t>
            </a:r>
            <a:endParaRPr lang="zh-CN" altLang="en-US" noProof="1"/>
          </a:p>
        </p:txBody>
      </p:sp>
      <p:sp>
        <p:nvSpPr>
          <p:cNvPr id="318" name="文本占位符 147" hidden="1">
            <a:extLst>
              <a:ext uri="{FF2B5EF4-FFF2-40B4-BE49-F238E27FC236}">
                <a16:creationId xmlns:a16="http://schemas.microsoft.com/office/drawing/2014/main" id="{ACC18595-C5AA-D643-9CE9-8E035BE3CB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10200" y="4009026"/>
            <a:ext cx="1327150" cy="149225"/>
          </a:xfrm>
        </p:spPr>
        <p:txBody>
          <a:bodyPr lIns="0" rIns="0" rtlCol="0" anchor="ctr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WORD</a:t>
            </a:r>
            <a:endParaRPr lang="zh-CN" altLang="en-US" noProof="1"/>
          </a:p>
        </p:txBody>
      </p:sp>
      <p:sp>
        <p:nvSpPr>
          <p:cNvPr id="336" name="文本占位符 138" hidden="1">
            <a:extLst>
              <a:ext uri="{FF2B5EF4-FFF2-40B4-BE49-F238E27FC236}">
                <a16:creationId xmlns:a16="http://schemas.microsoft.com/office/drawing/2014/main" id="{8AE7172C-56DA-214E-A8DD-40FE038831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10200" y="5384539"/>
            <a:ext cx="1327150" cy="187142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英语</a:t>
            </a:r>
          </a:p>
        </p:txBody>
      </p:sp>
      <p:sp>
        <p:nvSpPr>
          <p:cNvPr id="337" name="文本占位符 139" hidden="1">
            <a:extLst>
              <a:ext uri="{FF2B5EF4-FFF2-40B4-BE49-F238E27FC236}">
                <a16:creationId xmlns:a16="http://schemas.microsoft.com/office/drawing/2014/main" id="{A97B1250-9241-564A-A4AB-2492DD96A3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10200" y="5652555"/>
            <a:ext cx="1327150" cy="187142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法语</a:t>
            </a:r>
          </a:p>
        </p:txBody>
      </p:sp>
      <p:sp>
        <p:nvSpPr>
          <p:cNvPr id="338" name="文本占位符 140" hidden="1">
            <a:extLst>
              <a:ext uri="{FF2B5EF4-FFF2-40B4-BE49-F238E27FC236}">
                <a16:creationId xmlns:a16="http://schemas.microsoft.com/office/drawing/2014/main" id="{B200B1D1-4434-5E49-8BFF-B6FF720E1DD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10200" y="5922990"/>
            <a:ext cx="1327150" cy="187142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西班牙语</a:t>
            </a:r>
          </a:p>
        </p:txBody>
      </p:sp>
      <p:sp>
        <p:nvSpPr>
          <p:cNvPr id="339" name="文本占位符 115" hidden="1">
            <a:extLst>
              <a:ext uri="{FF2B5EF4-FFF2-40B4-BE49-F238E27FC236}">
                <a16:creationId xmlns:a16="http://schemas.microsoft.com/office/drawing/2014/main" id="{C4DC3A9C-1AC5-5343-ACF6-AFB45AB7A46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7877" y="8147512"/>
            <a:ext cx="1449583" cy="26276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团队管理</a:t>
            </a:r>
          </a:p>
        </p:txBody>
      </p:sp>
      <p:sp>
        <p:nvSpPr>
          <p:cNvPr id="340" name="文本占位符 116" hidden="1">
            <a:extLst>
              <a:ext uri="{FF2B5EF4-FFF2-40B4-BE49-F238E27FC236}">
                <a16:creationId xmlns:a16="http://schemas.microsoft.com/office/drawing/2014/main" id="{6004AFFB-6BAF-924B-A5F2-CA7B7E10E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7877" y="8415528"/>
            <a:ext cx="1449583" cy="26276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图形设计</a:t>
            </a:r>
          </a:p>
        </p:txBody>
      </p:sp>
      <p:sp>
        <p:nvSpPr>
          <p:cNvPr id="341" name="文本占位符 117" hidden="1">
            <a:extLst>
              <a:ext uri="{FF2B5EF4-FFF2-40B4-BE49-F238E27FC236}">
                <a16:creationId xmlns:a16="http://schemas.microsoft.com/office/drawing/2014/main" id="{1E9B43B5-9A43-B448-95A4-FDD649321F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7877" y="8697907"/>
            <a:ext cx="1449583" cy="238881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网站开发</a:t>
            </a:r>
          </a:p>
        </p:txBody>
      </p:sp>
      <p:sp>
        <p:nvSpPr>
          <p:cNvPr id="342" name="文本占位符 118" hidden="1">
            <a:extLst>
              <a:ext uri="{FF2B5EF4-FFF2-40B4-BE49-F238E27FC236}">
                <a16:creationId xmlns:a16="http://schemas.microsoft.com/office/drawing/2014/main" id="{1ACF054A-3D21-D642-B4C6-DB5BDAC192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7877" y="7593880"/>
            <a:ext cx="1449583" cy="289046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功能</a:t>
            </a:r>
          </a:p>
        </p:txBody>
      </p:sp>
      <p:sp>
        <p:nvSpPr>
          <p:cNvPr id="343" name="文本占位符 119" hidden="1">
            <a:extLst>
              <a:ext uri="{FF2B5EF4-FFF2-40B4-BE49-F238E27FC236}">
                <a16:creationId xmlns:a16="http://schemas.microsoft.com/office/drawing/2014/main" id="{7C941C70-D057-D04B-BD74-348163471A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7877" y="7878034"/>
            <a:ext cx="1449583" cy="262769"/>
          </a:xfrm>
        </p:spPr>
        <p:txBody>
          <a:bodyPr lIns="0" rIns="0" rtlCol="0" anchor="ctr">
            <a:noAutofit/>
          </a:bodyPr>
          <a:lstStyle>
            <a:lvl1pPr marL="0" indent="0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社交媒体市场营销</a:t>
            </a:r>
          </a:p>
        </p:txBody>
      </p:sp>
      <p:sp>
        <p:nvSpPr>
          <p:cNvPr id="344" name="文本占位符 141" hidden="1">
            <a:extLst>
              <a:ext uri="{FF2B5EF4-FFF2-40B4-BE49-F238E27FC236}">
                <a16:creationId xmlns:a16="http://schemas.microsoft.com/office/drawing/2014/main" id="{CF61B5C1-8C61-1143-9083-AD58E1C749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94178" y="8160704"/>
            <a:ext cx="1065342" cy="229094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10</a:t>
            </a:r>
            <a:endParaRPr lang="zh-CN" altLang="en-US" noProof="1"/>
          </a:p>
        </p:txBody>
      </p:sp>
      <p:sp>
        <p:nvSpPr>
          <p:cNvPr id="345" name="文本占位符 142" hidden="1">
            <a:extLst>
              <a:ext uri="{FF2B5EF4-FFF2-40B4-BE49-F238E27FC236}">
                <a16:creationId xmlns:a16="http://schemas.microsoft.com/office/drawing/2014/main" id="{0B7D9C94-0A2C-3B4E-8B05-B7547A9A0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94178" y="8436611"/>
            <a:ext cx="1065342" cy="229094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7</a:t>
            </a:r>
            <a:endParaRPr lang="zh-CN" altLang="en-US" noProof="1"/>
          </a:p>
        </p:txBody>
      </p:sp>
      <p:sp>
        <p:nvSpPr>
          <p:cNvPr id="346" name="文本占位符 143" hidden="1">
            <a:extLst>
              <a:ext uri="{FF2B5EF4-FFF2-40B4-BE49-F238E27FC236}">
                <a16:creationId xmlns:a16="http://schemas.microsoft.com/office/drawing/2014/main" id="{CCE3AE9C-BC12-B743-BF3F-A8308EFB29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094178" y="8698945"/>
            <a:ext cx="1065342" cy="229094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3.5</a:t>
            </a:r>
            <a:endParaRPr lang="zh-CN" altLang="en-US" noProof="1"/>
          </a:p>
        </p:txBody>
      </p:sp>
      <p:sp>
        <p:nvSpPr>
          <p:cNvPr id="347" name="文本占位符 144" hidden="1">
            <a:extLst>
              <a:ext uri="{FF2B5EF4-FFF2-40B4-BE49-F238E27FC236}">
                <a16:creationId xmlns:a16="http://schemas.microsoft.com/office/drawing/2014/main" id="{F1D2929D-A8D7-274A-A253-E4556D470E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094178" y="7905308"/>
            <a:ext cx="1065342" cy="229094"/>
          </a:xfrm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altLang="zh-CN" noProof="1"/>
              <a:t>8</a:t>
            </a:r>
            <a:endParaRPr lang="zh-CN" altLang="en-US" noProof="1"/>
          </a:p>
        </p:txBody>
      </p:sp>
      <p:sp>
        <p:nvSpPr>
          <p:cNvPr id="348" name="文本占位符 145" hidden="1">
            <a:extLst>
              <a:ext uri="{FF2B5EF4-FFF2-40B4-BE49-F238E27FC236}">
                <a16:creationId xmlns:a16="http://schemas.microsoft.com/office/drawing/2014/main" id="{E4C42072-2D54-8942-9963-4138F93D9F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094543" y="7593880"/>
            <a:ext cx="1092002" cy="295809"/>
          </a:xfrm>
        </p:spPr>
        <p:txBody>
          <a:bodyPr lIns="0" rIns="0" rtlCol="0" anchor="ctr">
            <a:noAutofit/>
          </a:bodyPr>
          <a:lstStyle>
            <a:lvl1pPr marL="0" indent="0" algn="ctr" rtl="0">
              <a:buNone/>
              <a:defRPr sz="1000" baseline="0">
                <a:solidFill>
                  <a:schemeClr val="bg1"/>
                </a:solidFill>
                <a:latin typeface="Microsoft YaHei UI" panose="020B0503020204020204" pitchFamily="34" charset="-122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rtl="0"/>
            <a:r>
              <a:rPr lang="zh-CN" altLang="en-US" noProof="1"/>
              <a:t>几年工作经验</a:t>
            </a:r>
          </a:p>
        </p:txBody>
      </p:sp>
      <p:cxnSp>
        <p:nvCxnSpPr>
          <p:cNvPr id="355" name="直接连接符 354" hidden="1">
            <a:extLst>
              <a:ext uri="{FF2B5EF4-FFF2-40B4-BE49-F238E27FC236}">
                <a16:creationId xmlns:a16="http://schemas.microsoft.com/office/drawing/2014/main" id="{DF98499B-F2A5-CA4E-943A-53F88D825970}"/>
              </a:ext>
            </a:extLst>
          </p:cNvPr>
          <p:cNvCxnSpPr>
            <a:cxnSpLocks/>
          </p:cNvCxnSpPr>
          <p:nvPr userDrawn="1"/>
        </p:nvCxnSpPr>
        <p:spPr>
          <a:xfrm>
            <a:off x="0" y="1121676"/>
            <a:ext cx="685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占位符 148" hidden="1">
            <a:extLst>
              <a:ext uri="{FF2B5EF4-FFF2-40B4-BE49-F238E27FC236}">
                <a16:creationId xmlns:a16="http://schemas.microsoft.com/office/drawing/2014/main" id="{17521193-60AC-664A-A033-8AA4404C6A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464815" y="1146174"/>
            <a:ext cx="2662311" cy="300507"/>
          </a:xfrm>
        </p:spPr>
        <p:txBody>
          <a:bodyPr lIns="0" rtlCol="0" anchor="ctr">
            <a:no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rtl="0"/>
            <a:r>
              <a:rPr lang="zh-CN" altLang="en-US" noProof="1"/>
              <a:t>国际经历</a:t>
            </a:r>
          </a:p>
        </p:txBody>
      </p:sp>
      <p:sp>
        <p:nvSpPr>
          <p:cNvPr id="359" name="文本占位符 147" hidden="1">
            <a:extLst>
              <a:ext uri="{FF2B5EF4-FFF2-40B4-BE49-F238E27FC236}">
                <a16:creationId xmlns:a16="http://schemas.microsoft.com/office/drawing/2014/main" id="{412CE960-3495-1F42-80A3-840D05EC91C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64815" y="3622089"/>
            <a:ext cx="2662311" cy="300507"/>
          </a:xfrm>
        </p:spPr>
        <p:txBody>
          <a:bodyPr lIns="0" rtlCol="0" anchor="ctr">
            <a:no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rtl="0"/>
            <a:r>
              <a:rPr lang="zh-CN" altLang="en-US" noProof="1"/>
              <a:t>技能</a:t>
            </a:r>
          </a:p>
        </p:txBody>
      </p:sp>
      <p:sp>
        <p:nvSpPr>
          <p:cNvPr id="360" name="文本占位符 146" hidden="1">
            <a:extLst>
              <a:ext uri="{FF2B5EF4-FFF2-40B4-BE49-F238E27FC236}">
                <a16:creationId xmlns:a16="http://schemas.microsoft.com/office/drawing/2014/main" id="{08F6B783-82B6-B242-AA40-D9F7AE3B8CE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64815" y="5014791"/>
            <a:ext cx="2662311" cy="300507"/>
          </a:xfrm>
        </p:spPr>
        <p:txBody>
          <a:bodyPr lIns="0" rtlCol="0" anchor="ctr">
            <a:noAutofit/>
          </a:bodyPr>
          <a:lstStyle>
            <a:lvl1pPr marL="0" indent="0" rtl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rtl="0"/>
            <a:r>
              <a:rPr lang="zh-CN" altLang="en-US" noProof="1"/>
              <a:t>语言</a:t>
            </a:r>
          </a:p>
        </p:txBody>
      </p:sp>
    </p:spTree>
    <p:extLst>
      <p:ext uri="{BB962C8B-B14F-4D97-AF65-F5344CB8AC3E}">
        <p14:creationId xmlns:p14="http://schemas.microsoft.com/office/powerpoint/2010/main" val="2072580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1"/>
              <a:t>单击此处编辑母版文本样式</a:t>
            </a:r>
          </a:p>
          <a:p>
            <a:pPr lvl="1" rtl="0"/>
            <a:r>
              <a:rPr lang="zh-CN" altLang="en-US" noProof="1"/>
              <a:t>第二级</a:t>
            </a:r>
          </a:p>
          <a:p>
            <a:pPr lvl="2" rtl="0"/>
            <a:r>
              <a:rPr lang="zh-CN" altLang="en-US" noProof="1"/>
              <a:t>第三级</a:t>
            </a:r>
          </a:p>
          <a:p>
            <a:pPr lvl="3" rtl="0"/>
            <a:r>
              <a:rPr lang="zh-CN" altLang="en-US" noProof="1"/>
              <a:t>第四级</a:t>
            </a:r>
          </a:p>
          <a:p>
            <a:pPr lvl="4" rtl="0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ED262C0-FE68-4305-A378-48DF06410707}" type="datetime1">
              <a:rPr lang="en-US" altLang="zh-CN" noProof="1" dirty="0" smtClean="0"/>
              <a:t>5/29/2020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6FD580D-DD1F-2749-85C8-F9883E4B5E50}" type="slidenum">
              <a:rPr lang="en-US" altLang="zh-CN" noProof="1" dirty="0" smtClean="0"/>
              <a:pPr/>
              <a:t>‹#›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86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直接连接符​​ 101">
            <a:extLst>
              <a:ext uri="{FF2B5EF4-FFF2-40B4-BE49-F238E27FC236}">
                <a16:creationId xmlns:a16="http://schemas.microsoft.com/office/drawing/2014/main" id="{3F8292AA-FB95-4641-944F-E949B85F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450747" y="6199269"/>
            <a:ext cx="3407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图形 27" descr="政府建筑物图标">
            <a:extLst>
              <a:ext uri="{FF2B5EF4-FFF2-40B4-BE49-F238E27FC236}">
                <a16:creationId xmlns:a16="http://schemas.microsoft.com/office/drawing/2014/main" id="{56727F1B-2750-4BE9-96B8-D874BAFF904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450747" y="6690747"/>
            <a:ext cx="435016" cy="422131"/>
          </a:xfrm>
          <a:custGeom>
            <a:avLst/>
            <a:gdLst>
              <a:gd name="connsiteX0" fmla="*/ 766279 w 847725"/>
              <a:gd name="connsiteY0" fmla="*/ 330792 h 904875"/>
              <a:gd name="connsiteX1" fmla="*/ 766279 w 847725"/>
              <a:gd name="connsiteY1" fmla="*/ 260307 h 904875"/>
              <a:gd name="connsiteX2" fmla="*/ 834859 w 847725"/>
              <a:gd name="connsiteY2" fmla="*/ 260307 h 904875"/>
              <a:gd name="connsiteX3" fmla="*/ 853909 w 847725"/>
              <a:gd name="connsiteY3" fmla="*/ 246019 h 904875"/>
              <a:gd name="connsiteX4" fmla="*/ 844384 w 847725"/>
              <a:gd name="connsiteY4" fmla="*/ 225064 h 904875"/>
              <a:gd name="connsiteX5" fmla="*/ 436714 w 847725"/>
              <a:gd name="connsiteY5" fmla="*/ 2179 h 904875"/>
              <a:gd name="connsiteX6" fmla="*/ 417664 w 847725"/>
              <a:gd name="connsiteY6" fmla="*/ 2179 h 904875"/>
              <a:gd name="connsiteX7" fmla="*/ 9994 w 847725"/>
              <a:gd name="connsiteY7" fmla="*/ 225064 h 904875"/>
              <a:gd name="connsiteX8" fmla="*/ 469 w 847725"/>
              <a:gd name="connsiteY8" fmla="*/ 246019 h 904875"/>
              <a:gd name="connsiteX9" fmla="*/ 19519 w 847725"/>
              <a:gd name="connsiteY9" fmla="*/ 260307 h 904875"/>
              <a:gd name="connsiteX10" fmla="*/ 88099 w 847725"/>
              <a:gd name="connsiteY10" fmla="*/ 260307 h 904875"/>
              <a:gd name="connsiteX11" fmla="*/ 88099 w 847725"/>
              <a:gd name="connsiteY11" fmla="*/ 330792 h 904875"/>
              <a:gd name="connsiteX12" fmla="*/ 106197 w 847725"/>
              <a:gd name="connsiteY12" fmla="*/ 349842 h 904875"/>
              <a:gd name="connsiteX13" fmla="*/ 89052 w 847725"/>
              <a:gd name="connsiteY13" fmla="*/ 650832 h 904875"/>
              <a:gd name="connsiteX14" fmla="*/ 88099 w 847725"/>
              <a:gd name="connsiteY14" fmla="*/ 650832 h 904875"/>
              <a:gd name="connsiteX15" fmla="*/ 69049 w 847725"/>
              <a:gd name="connsiteY15" fmla="*/ 669882 h 904875"/>
              <a:gd name="connsiteX16" fmla="*/ 69049 w 847725"/>
              <a:gd name="connsiteY16" fmla="*/ 750844 h 904875"/>
              <a:gd name="connsiteX17" fmla="*/ 29044 w 847725"/>
              <a:gd name="connsiteY17" fmla="*/ 750844 h 904875"/>
              <a:gd name="connsiteX18" fmla="*/ 9994 w 847725"/>
              <a:gd name="connsiteY18" fmla="*/ 769894 h 904875"/>
              <a:gd name="connsiteX19" fmla="*/ 9994 w 847725"/>
              <a:gd name="connsiteY19" fmla="*/ 887052 h 904875"/>
              <a:gd name="connsiteX20" fmla="*/ 29044 w 847725"/>
              <a:gd name="connsiteY20" fmla="*/ 906102 h 904875"/>
              <a:gd name="connsiteX21" fmla="*/ 825334 w 847725"/>
              <a:gd name="connsiteY21" fmla="*/ 906102 h 904875"/>
              <a:gd name="connsiteX22" fmla="*/ 844384 w 847725"/>
              <a:gd name="connsiteY22" fmla="*/ 887052 h 904875"/>
              <a:gd name="connsiteX23" fmla="*/ 844384 w 847725"/>
              <a:gd name="connsiteY23" fmla="*/ 769894 h 904875"/>
              <a:gd name="connsiteX24" fmla="*/ 825334 w 847725"/>
              <a:gd name="connsiteY24" fmla="*/ 750844 h 904875"/>
              <a:gd name="connsiteX25" fmla="*/ 785329 w 847725"/>
              <a:gd name="connsiteY25" fmla="*/ 750844 h 904875"/>
              <a:gd name="connsiteX26" fmla="*/ 785329 w 847725"/>
              <a:gd name="connsiteY26" fmla="*/ 669882 h 904875"/>
              <a:gd name="connsiteX27" fmla="*/ 766279 w 847725"/>
              <a:gd name="connsiteY27" fmla="*/ 650832 h 904875"/>
              <a:gd name="connsiteX28" fmla="*/ 765327 w 847725"/>
              <a:gd name="connsiteY28" fmla="*/ 650832 h 904875"/>
              <a:gd name="connsiteX29" fmla="*/ 749134 w 847725"/>
              <a:gd name="connsiteY29" fmla="*/ 349842 h 904875"/>
              <a:gd name="connsiteX30" fmla="*/ 766279 w 847725"/>
              <a:gd name="connsiteY30" fmla="*/ 330792 h 904875"/>
              <a:gd name="connsiteX31" fmla="*/ 728179 w 847725"/>
              <a:gd name="connsiteY31" fmla="*/ 311742 h 904875"/>
              <a:gd name="connsiteX32" fmla="*/ 640549 w 847725"/>
              <a:gd name="connsiteY32" fmla="*/ 311742 h 904875"/>
              <a:gd name="connsiteX33" fmla="*/ 640549 w 847725"/>
              <a:gd name="connsiteY33" fmla="*/ 260307 h 904875"/>
              <a:gd name="connsiteX34" fmla="*/ 728179 w 847725"/>
              <a:gd name="connsiteY34" fmla="*/ 260307 h 904875"/>
              <a:gd name="connsiteX35" fmla="*/ 602449 w 847725"/>
              <a:gd name="connsiteY35" fmla="*/ 650832 h 904875"/>
              <a:gd name="connsiteX36" fmla="*/ 583399 w 847725"/>
              <a:gd name="connsiteY36" fmla="*/ 669882 h 904875"/>
              <a:gd name="connsiteX37" fmla="*/ 583399 w 847725"/>
              <a:gd name="connsiteY37" fmla="*/ 750844 h 904875"/>
              <a:gd name="connsiteX38" fmla="*/ 528154 w 847725"/>
              <a:gd name="connsiteY38" fmla="*/ 750844 h 904875"/>
              <a:gd name="connsiteX39" fmla="*/ 528154 w 847725"/>
              <a:gd name="connsiteY39" fmla="*/ 669882 h 904875"/>
              <a:gd name="connsiteX40" fmla="*/ 509104 w 847725"/>
              <a:gd name="connsiteY40" fmla="*/ 650832 h 904875"/>
              <a:gd name="connsiteX41" fmla="*/ 508152 w 847725"/>
              <a:gd name="connsiteY41" fmla="*/ 650832 h 904875"/>
              <a:gd name="connsiteX42" fmla="*/ 491959 w 847725"/>
              <a:gd name="connsiteY42" fmla="*/ 349842 h 904875"/>
              <a:gd name="connsiteX43" fmla="*/ 509104 w 847725"/>
              <a:gd name="connsiteY43" fmla="*/ 330792 h 904875"/>
              <a:gd name="connsiteX44" fmla="*/ 509104 w 847725"/>
              <a:gd name="connsiteY44" fmla="*/ 260307 h 904875"/>
              <a:gd name="connsiteX45" fmla="*/ 602449 w 847725"/>
              <a:gd name="connsiteY45" fmla="*/ 260307 h 904875"/>
              <a:gd name="connsiteX46" fmla="*/ 602449 w 847725"/>
              <a:gd name="connsiteY46" fmla="*/ 330792 h 904875"/>
              <a:gd name="connsiteX47" fmla="*/ 620547 w 847725"/>
              <a:gd name="connsiteY47" fmla="*/ 349842 h 904875"/>
              <a:gd name="connsiteX48" fmla="*/ 603402 w 847725"/>
              <a:gd name="connsiteY48" fmla="*/ 650832 h 904875"/>
              <a:gd name="connsiteX49" fmla="*/ 251929 w 847725"/>
              <a:gd name="connsiteY49" fmla="*/ 650832 h 904875"/>
              <a:gd name="connsiteX50" fmla="*/ 250977 w 847725"/>
              <a:gd name="connsiteY50" fmla="*/ 650832 h 904875"/>
              <a:gd name="connsiteX51" fmla="*/ 234784 w 847725"/>
              <a:gd name="connsiteY51" fmla="*/ 349842 h 904875"/>
              <a:gd name="connsiteX52" fmla="*/ 251929 w 847725"/>
              <a:gd name="connsiteY52" fmla="*/ 330792 h 904875"/>
              <a:gd name="connsiteX53" fmla="*/ 251929 w 847725"/>
              <a:gd name="connsiteY53" fmla="*/ 260307 h 904875"/>
              <a:gd name="connsiteX54" fmla="*/ 345274 w 847725"/>
              <a:gd name="connsiteY54" fmla="*/ 260307 h 904875"/>
              <a:gd name="connsiteX55" fmla="*/ 345274 w 847725"/>
              <a:gd name="connsiteY55" fmla="*/ 330792 h 904875"/>
              <a:gd name="connsiteX56" fmla="*/ 363372 w 847725"/>
              <a:gd name="connsiteY56" fmla="*/ 349842 h 904875"/>
              <a:gd name="connsiteX57" fmla="*/ 346227 w 847725"/>
              <a:gd name="connsiteY57" fmla="*/ 650832 h 904875"/>
              <a:gd name="connsiteX58" fmla="*/ 345274 w 847725"/>
              <a:gd name="connsiteY58" fmla="*/ 650832 h 904875"/>
              <a:gd name="connsiteX59" fmla="*/ 326224 w 847725"/>
              <a:gd name="connsiteY59" fmla="*/ 669882 h 904875"/>
              <a:gd name="connsiteX60" fmla="*/ 326224 w 847725"/>
              <a:gd name="connsiteY60" fmla="*/ 750844 h 904875"/>
              <a:gd name="connsiteX61" fmla="*/ 270979 w 847725"/>
              <a:gd name="connsiteY61" fmla="*/ 750844 h 904875"/>
              <a:gd name="connsiteX62" fmla="*/ 270979 w 847725"/>
              <a:gd name="connsiteY62" fmla="*/ 669882 h 904875"/>
              <a:gd name="connsiteX63" fmla="*/ 251929 w 847725"/>
              <a:gd name="connsiteY63" fmla="*/ 650832 h 904875"/>
              <a:gd name="connsiteX64" fmla="*/ 401472 w 847725"/>
              <a:gd name="connsiteY64" fmla="*/ 349842 h 904875"/>
              <a:gd name="connsiteX65" fmla="*/ 452907 w 847725"/>
              <a:gd name="connsiteY65" fmla="*/ 349842 h 904875"/>
              <a:gd name="connsiteX66" fmla="*/ 470052 w 847725"/>
              <a:gd name="connsiteY66" fmla="*/ 650832 h 904875"/>
              <a:gd name="connsiteX67" fmla="*/ 384327 w 847725"/>
              <a:gd name="connsiteY67" fmla="*/ 650832 h 904875"/>
              <a:gd name="connsiteX68" fmla="*/ 471004 w 847725"/>
              <a:gd name="connsiteY68" fmla="*/ 311742 h 904875"/>
              <a:gd name="connsiteX69" fmla="*/ 383374 w 847725"/>
              <a:gd name="connsiteY69" fmla="*/ 311742 h 904875"/>
              <a:gd name="connsiteX70" fmla="*/ 383374 w 847725"/>
              <a:gd name="connsiteY70" fmla="*/ 260307 h 904875"/>
              <a:gd name="connsiteX71" fmla="*/ 471004 w 847725"/>
              <a:gd name="connsiteY71" fmla="*/ 260307 h 904875"/>
              <a:gd name="connsiteX72" fmla="*/ 364324 w 847725"/>
              <a:gd name="connsiteY72" fmla="*/ 688932 h 904875"/>
              <a:gd name="connsiteX73" fmla="*/ 490054 w 847725"/>
              <a:gd name="connsiteY73" fmla="*/ 688932 h 904875"/>
              <a:gd name="connsiteX74" fmla="*/ 490054 w 847725"/>
              <a:gd name="connsiteY74" fmla="*/ 750844 h 904875"/>
              <a:gd name="connsiteX75" fmla="*/ 364324 w 847725"/>
              <a:gd name="connsiteY75" fmla="*/ 750844 h 904875"/>
              <a:gd name="connsiteX76" fmla="*/ 427189 w 847725"/>
              <a:gd name="connsiteY76" fmla="*/ 40279 h 904875"/>
              <a:gd name="connsiteX77" fmla="*/ 760564 w 847725"/>
              <a:gd name="connsiteY77" fmla="*/ 222207 h 904875"/>
              <a:gd name="connsiteX78" fmla="*/ 93814 w 847725"/>
              <a:gd name="connsiteY78" fmla="*/ 222207 h 904875"/>
              <a:gd name="connsiteX79" fmla="*/ 213829 w 847725"/>
              <a:gd name="connsiteY79" fmla="*/ 260307 h 904875"/>
              <a:gd name="connsiteX80" fmla="*/ 213829 w 847725"/>
              <a:gd name="connsiteY80" fmla="*/ 311742 h 904875"/>
              <a:gd name="connsiteX81" fmla="*/ 126199 w 847725"/>
              <a:gd name="connsiteY81" fmla="*/ 311742 h 904875"/>
              <a:gd name="connsiteX82" fmla="*/ 126199 w 847725"/>
              <a:gd name="connsiteY82" fmla="*/ 260307 h 904875"/>
              <a:gd name="connsiteX83" fmla="*/ 144297 w 847725"/>
              <a:gd name="connsiteY83" fmla="*/ 349842 h 904875"/>
              <a:gd name="connsiteX84" fmla="*/ 195732 w 847725"/>
              <a:gd name="connsiteY84" fmla="*/ 349842 h 904875"/>
              <a:gd name="connsiteX85" fmla="*/ 212877 w 847725"/>
              <a:gd name="connsiteY85" fmla="*/ 650832 h 904875"/>
              <a:gd name="connsiteX86" fmla="*/ 127152 w 847725"/>
              <a:gd name="connsiteY86" fmla="*/ 650832 h 904875"/>
              <a:gd name="connsiteX87" fmla="*/ 107149 w 847725"/>
              <a:gd name="connsiteY87" fmla="*/ 688932 h 904875"/>
              <a:gd name="connsiteX88" fmla="*/ 232879 w 847725"/>
              <a:gd name="connsiteY88" fmla="*/ 688932 h 904875"/>
              <a:gd name="connsiteX89" fmla="*/ 232879 w 847725"/>
              <a:gd name="connsiteY89" fmla="*/ 750844 h 904875"/>
              <a:gd name="connsiteX90" fmla="*/ 107149 w 847725"/>
              <a:gd name="connsiteY90" fmla="*/ 750844 h 904875"/>
              <a:gd name="connsiteX91" fmla="*/ 806284 w 847725"/>
              <a:gd name="connsiteY91" fmla="*/ 868002 h 904875"/>
              <a:gd name="connsiteX92" fmla="*/ 48094 w 847725"/>
              <a:gd name="connsiteY92" fmla="*/ 868002 h 904875"/>
              <a:gd name="connsiteX93" fmla="*/ 48094 w 847725"/>
              <a:gd name="connsiteY93" fmla="*/ 788944 h 904875"/>
              <a:gd name="connsiteX94" fmla="*/ 806284 w 847725"/>
              <a:gd name="connsiteY94" fmla="*/ 788944 h 904875"/>
              <a:gd name="connsiteX95" fmla="*/ 621499 w 847725"/>
              <a:gd name="connsiteY95" fmla="*/ 750844 h 904875"/>
              <a:gd name="connsiteX96" fmla="*/ 621499 w 847725"/>
              <a:gd name="connsiteY96" fmla="*/ 688932 h 904875"/>
              <a:gd name="connsiteX97" fmla="*/ 747229 w 847725"/>
              <a:gd name="connsiteY97" fmla="*/ 688932 h 904875"/>
              <a:gd name="connsiteX98" fmla="*/ 747229 w 847725"/>
              <a:gd name="connsiteY98" fmla="*/ 750844 h 904875"/>
              <a:gd name="connsiteX99" fmla="*/ 641502 w 847725"/>
              <a:gd name="connsiteY99" fmla="*/ 650832 h 904875"/>
              <a:gd name="connsiteX100" fmla="*/ 658647 w 847725"/>
              <a:gd name="connsiteY100" fmla="*/ 349842 h 904875"/>
              <a:gd name="connsiteX101" fmla="*/ 710082 w 847725"/>
              <a:gd name="connsiteY101" fmla="*/ 349842 h 904875"/>
              <a:gd name="connsiteX102" fmla="*/ 727227 w 847725"/>
              <a:gd name="connsiteY102" fmla="*/ 650832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847725" h="904875">
                <a:moveTo>
                  <a:pt x="766279" y="330792"/>
                </a:moveTo>
                <a:lnTo>
                  <a:pt x="766279" y="260307"/>
                </a:lnTo>
                <a:lnTo>
                  <a:pt x="834859" y="260307"/>
                </a:lnTo>
                <a:cubicBezTo>
                  <a:pt x="843661" y="260254"/>
                  <a:pt x="851395" y="254454"/>
                  <a:pt x="853909" y="246019"/>
                </a:cubicBezTo>
                <a:cubicBezTo>
                  <a:pt x="855790" y="237689"/>
                  <a:pt x="851898" y="229124"/>
                  <a:pt x="844384" y="225064"/>
                </a:cubicBezTo>
                <a:lnTo>
                  <a:pt x="436714" y="2179"/>
                </a:lnTo>
                <a:cubicBezTo>
                  <a:pt x="430697" y="-726"/>
                  <a:pt x="423682" y="-726"/>
                  <a:pt x="417664" y="2179"/>
                </a:cubicBezTo>
                <a:lnTo>
                  <a:pt x="9994" y="225064"/>
                </a:lnTo>
                <a:cubicBezTo>
                  <a:pt x="2481" y="229124"/>
                  <a:pt x="-1412" y="237689"/>
                  <a:pt x="469" y="246019"/>
                </a:cubicBezTo>
                <a:cubicBezTo>
                  <a:pt x="2984" y="254454"/>
                  <a:pt x="10717" y="260254"/>
                  <a:pt x="19519" y="260307"/>
                </a:cubicBezTo>
                <a:lnTo>
                  <a:pt x="88099" y="260307"/>
                </a:lnTo>
                <a:lnTo>
                  <a:pt x="88099" y="330792"/>
                </a:lnTo>
                <a:cubicBezTo>
                  <a:pt x="88087" y="340952"/>
                  <a:pt x="96050" y="349334"/>
                  <a:pt x="106197" y="349842"/>
                </a:cubicBezTo>
                <a:lnTo>
                  <a:pt x="89052" y="650832"/>
                </a:lnTo>
                <a:lnTo>
                  <a:pt x="88099" y="650832"/>
                </a:lnTo>
                <a:cubicBezTo>
                  <a:pt x="77578" y="650832"/>
                  <a:pt x="69049" y="659361"/>
                  <a:pt x="69049" y="669882"/>
                </a:cubicBezTo>
                <a:lnTo>
                  <a:pt x="69049" y="750844"/>
                </a:lnTo>
                <a:lnTo>
                  <a:pt x="29044" y="750844"/>
                </a:lnTo>
                <a:cubicBezTo>
                  <a:pt x="18523" y="750844"/>
                  <a:pt x="9994" y="759373"/>
                  <a:pt x="9994" y="769894"/>
                </a:cubicBezTo>
                <a:lnTo>
                  <a:pt x="9994" y="887052"/>
                </a:lnTo>
                <a:cubicBezTo>
                  <a:pt x="9994" y="897573"/>
                  <a:pt x="18523" y="906102"/>
                  <a:pt x="29044" y="906102"/>
                </a:cubicBezTo>
                <a:lnTo>
                  <a:pt x="825334" y="906102"/>
                </a:lnTo>
                <a:cubicBezTo>
                  <a:pt x="835855" y="906102"/>
                  <a:pt x="844384" y="897573"/>
                  <a:pt x="844384" y="887052"/>
                </a:cubicBezTo>
                <a:lnTo>
                  <a:pt x="844384" y="769894"/>
                </a:lnTo>
                <a:cubicBezTo>
                  <a:pt x="844384" y="759373"/>
                  <a:pt x="835855" y="750844"/>
                  <a:pt x="825334" y="750844"/>
                </a:cubicBezTo>
                <a:lnTo>
                  <a:pt x="785329" y="750844"/>
                </a:lnTo>
                <a:lnTo>
                  <a:pt x="785329" y="669882"/>
                </a:lnTo>
                <a:cubicBezTo>
                  <a:pt x="785329" y="659361"/>
                  <a:pt x="776800" y="650832"/>
                  <a:pt x="766279" y="650832"/>
                </a:cubicBezTo>
                <a:lnTo>
                  <a:pt x="765327" y="650832"/>
                </a:lnTo>
                <a:lnTo>
                  <a:pt x="749134" y="349842"/>
                </a:lnTo>
                <a:cubicBezTo>
                  <a:pt x="758905" y="348860"/>
                  <a:pt x="766329" y="340611"/>
                  <a:pt x="766279" y="330792"/>
                </a:cubicBezTo>
                <a:close/>
                <a:moveTo>
                  <a:pt x="728179" y="311742"/>
                </a:moveTo>
                <a:lnTo>
                  <a:pt x="640549" y="311742"/>
                </a:lnTo>
                <a:lnTo>
                  <a:pt x="640549" y="260307"/>
                </a:lnTo>
                <a:lnTo>
                  <a:pt x="728179" y="260307"/>
                </a:lnTo>
                <a:close/>
                <a:moveTo>
                  <a:pt x="602449" y="650832"/>
                </a:moveTo>
                <a:cubicBezTo>
                  <a:pt x="591928" y="650832"/>
                  <a:pt x="583399" y="659361"/>
                  <a:pt x="583399" y="669882"/>
                </a:cubicBezTo>
                <a:lnTo>
                  <a:pt x="583399" y="750844"/>
                </a:lnTo>
                <a:lnTo>
                  <a:pt x="528154" y="750844"/>
                </a:lnTo>
                <a:lnTo>
                  <a:pt x="528154" y="669882"/>
                </a:lnTo>
                <a:cubicBezTo>
                  <a:pt x="528154" y="659361"/>
                  <a:pt x="519625" y="650832"/>
                  <a:pt x="509104" y="650832"/>
                </a:cubicBezTo>
                <a:lnTo>
                  <a:pt x="508152" y="650832"/>
                </a:lnTo>
                <a:lnTo>
                  <a:pt x="491959" y="349842"/>
                </a:lnTo>
                <a:cubicBezTo>
                  <a:pt x="501730" y="348860"/>
                  <a:pt x="509154" y="340611"/>
                  <a:pt x="509104" y="330792"/>
                </a:cubicBezTo>
                <a:lnTo>
                  <a:pt x="509104" y="260307"/>
                </a:lnTo>
                <a:lnTo>
                  <a:pt x="602449" y="260307"/>
                </a:lnTo>
                <a:lnTo>
                  <a:pt x="602449" y="330792"/>
                </a:lnTo>
                <a:cubicBezTo>
                  <a:pt x="602437" y="340952"/>
                  <a:pt x="610400" y="349334"/>
                  <a:pt x="620547" y="349842"/>
                </a:cubicBezTo>
                <a:lnTo>
                  <a:pt x="603402" y="650832"/>
                </a:lnTo>
                <a:close/>
                <a:moveTo>
                  <a:pt x="251929" y="650832"/>
                </a:moveTo>
                <a:lnTo>
                  <a:pt x="250977" y="650832"/>
                </a:lnTo>
                <a:lnTo>
                  <a:pt x="234784" y="349842"/>
                </a:lnTo>
                <a:cubicBezTo>
                  <a:pt x="244555" y="348860"/>
                  <a:pt x="251979" y="340611"/>
                  <a:pt x="251929" y="330792"/>
                </a:cubicBezTo>
                <a:lnTo>
                  <a:pt x="251929" y="260307"/>
                </a:lnTo>
                <a:lnTo>
                  <a:pt x="345274" y="260307"/>
                </a:lnTo>
                <a:lnTo>
                  <a:pt x="345274" y="330792"/>
                </a:lnTo>
                <a:cubicBezTo>
                  <a:pt x="345262" y="340952"/>
                  <a:pt x="353225" y="349334"/>
                  <a:pt x="363372" y="349842"/>
                </a:cubicBezTo>
                <a:lnTo>
                  <a:pt x="346227" y="650832"/>
                </a:lnTo>
                <a:lnTo>
                  <a:pt x="345274" y="650832"/>
                </a:lnTo>
                <a:cubicBezTo>
                  <a:pt x="334753" y="650832"/>
                  <a:pt x="326224" y="659361"/>
                  <a:pt x="326224" y="669882"/>
                </a:cubicBezTo>
                <a:lnTo>
                  <a:pt x="326224" y="750844"/>
                </a:lnTo>
                <a:lnTo>
                  <a:pt x="270979" y="750844"/>
                </a:lnTo>
                <a:lnTo>
                  <a:pt x="270979" y="669882"/>
                </a:lnTo>
                <a:cubicBezTo>
                  <a:pt x="270979" y="659361"/>
                  <a:pt x="262450" y="650832"/>
                  <a:pt x="251929" y="650832"/>
                </a:cubicBezTo>
                <a:close/>
                <a:moveTo>
                  <a:pt x="401472" y="349842"/>
                </a:moveTo>
                <a:lnTo>
                  <a:pt x="452907" y="349842"/>
                </a:lnTo>
                <a:lnTo>
                  <a:pt x="470052" y="650832"/>
                </a:lnTo>
                <a:lnTo>
                  <a:pt x="384327" y="650832"/>
                </a:lnTo>
                <a:close/>
                <a:moveTo>
                  <a:pt x="471004" y="311742"/>
                </a:moveTo>
                <a:lnTo>
                  <a:pt x="383374" y="311742"/>
                </a:lnTo>
                <a:lnTo>
                  <a:pt x="383374" y="260307"/>
                </a:lnTo>
                <a:lnTo>
                  <a:pt x="471004" y="260307"/>
                </a:lnTo>
                <a:close/>
                <a:moveTo>
                  <a:pt x="364324" y="688932"/>
                </a:moveTo>
                <a:lnTo>
                  <a:pt x="490054" y="688932"/>
                </a:lnTo>
                <a:lnTo>
                  <a:pt x="490054" y="750844"/>
                </a:lnTo>
                <a:lnTo>
                  <a:pt x="364324" y="750844"/>
                </a:lnTo>
                <a:close/>
                <a:moveTo>
                  <a:pt x="427189" y="40279"/>
                </a:moveTo>
                <a:lnTo>
                  <a:pt x="760564" y="222207"/>
                </a:lnTo>
                <a:lnTo>
                  <a:pt x="93814" y="222207"/>
                </a:lnTo>
                <a:close/>
                <a:moveTo>
                  <a:pt x="213829" y="260307"/>
                </a:moveTo>
                <a:lnTo>
                  <a:pt x="213829" y="311742"/>
                </a:lnTo>
                <a:lnTo>
                  <a:pt x="126199" y="311742"/>
                </a:lnTo>
                <a:lnTo>
                  <a:pt x="126199" y="260307"/>
                </a:lnTo>
                <a:close/>
                <a:moveTo>
                  <a:pt x="144297" y="349842"/>
                </a:moveTo>
                <a:lnTo>
                  <a:pt x="195732" y="349842"/>
                </a:lnTo>
                <a:lnTo>
                  <a:pt x="212877" y="650832"/>
                </a:lnTo>
                <a:lnTo>
                  <a:pt x="127152" y="650832"/>
                </a:lnTo>
                <a:close/>
                <a:moveTo>
                  <a:pt x="107149" y="688932"/>
                </a:moveTo>
                <a:lnTo>
                  <a:pt x="232879" y="688932"/>
                </a:lnTo>
                <a:lnTo>
                  <a:pt x="232879" y="750844"/>
                </a:lnTo>
                <a:lnTo>
                  <a:pt x="107149" y="750844"/>
                </a:lnTo>
                <a:close/>
                <a:moveTo>
                  <a:pt x="806284" y="868002"/>
                </a:moveTo>
                <a:lnTo>
                  <a:pt x="48094" y="868002"/>
                </a:lnTo>
                <a:lnTo>
                  <a:pt x="48094" y="788944"/>
                </a:lnTo>
                <a:lnTo>
                  <a:pt x="806284" y="788944"/>
                </a:lnTo>
                <a:close/>
                <a:moveTo>
                  <a:pt x="621499" y="750844"/>
                </a:moveTo>
                <a:lnTo>
                  <a:pt x="621499" y="688932"/>
                </a:lnTo>
                <a:lnTo>
                  <a:pt x="747229" y="688932"/>
                </a:lnTo>
                <a:lnTo>
                  <a:pt x="747229" y="750844"/>
                </a:lnTo>
                <a:close/>
                <a:moveTo>
                  <a:pt x="641502" y="650832"/>
                </a:moveTo>
                <a:lnTo>
                  <a:pt x="658647" y="349842"/>
                </a:lnTo>
                <a:lnTo>
                  <a:pt x="710082" y="349842"/>
                </a:lnTo>
                <a:lnTo>
                  <a:pt x="727227" y="6508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4" name="图形 32" descr="灯泡图标">
            <a:extLst>
              <a:ext uri="{FF2B5EF4-FFF2-40B4-BE49-F238E27FC236}">
                <a16:creationId xmlns:a16="http://schemas.microsoft.com/office/drawing/2014/main" id="{7E44DB78-44C4-4AD3-8E7C-D6CE758AF00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5412389" y="6663687"/>
            <a:ext cx="476250" cy="476250"/>
            <a:chOff x="2952750" y="4095750"/>
            <a:chExt cx="952500" cy="952500"/>
          </a:xfrm>
          <a:solidFill>
            <a:schemeClr val="bg1"/>
          </a:solidFill>
        </p:grpSpPr>
        <p:sp>
          <p:nvSpPr>
            <p:cNvPr id="105" name="任意多边形 34">
              <a:extLst>
                <a:ext uri="{FF2B5EF4-FFF2-40B4-BE49-F238E27FC236}">
                  <a16:creationId xmlns:a16="http://schemas.microsoft.com/office/drawing/2014/main" id="{F75AA9E7-BA62-494D-9646-E1E0453C9722}"/>
                </a:ext>
              </a:extLst>
            </p:cNvPr>
            <p:cNvSpPr/>
            <p:nvPr/>
          </p:nvSpPr>
          <p:spPr>
            <a:xfrm>
              <a:off x="3164866" y="4143375"/>
              <a:ext cx="523875" cy="647700"/>
            </a:xfrm>
            <a:custGeom>
              <a:avLst/>
              <a:gdLst>
                <a:gd name="connsiteX0" fmla="*/ 145690 w 523875"/>
                <a:gd name="connsiteY0" fmla="*/ 622126 h 647700"/>
                <a:gd name="connsiteX1" fmla="*/ 145690 w 523875"/>
                <a:gd name="connsiteY1" fmla="*/ 635708 h 647700"/>
                <a:gd name="connsiteX2" fmla="*/ 151015 w 523875"/>
                <a:gd name="connsiteY2" fmla="*/ 646834 h 647700"/>
                <a:gd name="connsiteX3" fmla="*/ 159978 w 523875"/>
                <a:gd name="connsiteY3" fmla="*/ 649996 h 647700"/>
                <a:gd name="connsiteX4" fmla="*/ 163007 w 523875"/>
                <a:gd name="connsiteY4" fmla="*/ 649672 h 647700"/>
                <a:gd name="connsiteX5" fmla="*/ 373481 w 523875"/>
                <a:gd name="connsiteY5" fmla="*/ 603933 h 647700"/>
                <a:gd name="connsiteX6" fmla="*/ 384625 w 523875"/>
                <a:gd name="connsiteY6" fmla="*/ 591712 h 647700"/>
                <a:gd name="connsiteX7" fmla="*/ 454196 w 523875"/>
                <a:gd name="connsiteY7" fmla="*/ 447085 h 647700"/>
                <a:gd name="connsiteX8" fmla="*/ 528253 w 523875"/>
                <a:gd name="connsiteY8" fmla="*/ 264081 h 647700"/>
                <a:gd name="connsiteX9" fmla="*/ 249484 w 523875"/>
                <a:gd name="connsiteY9" fmla="*/ 391 h 647700"/>
                <a:gd name="connsiteX10" fmla="*/ 15 w 523875"/>
                <a:gd name="connsiteY10" fmla="*/ 261185 h 647700"/>
                <a:gd name="connsiteX11" fmla="*/ 73186 w 523875"/>
                <a:gd name="connsiteY11" fmla="*/ 446180 h 647700"/>
                <a:gd name="connsiteX12" fmla="*/ 145690 w 523875"/>
                <a:gd name="connsiteY12" fmla="*/ 622126 h 647700"/>
                <a:gd name="connsiteX13" fmla="*/ 251037 w 523875"/>
                <a:gd name="connsiteY13" fmla="*/ 28937 h 647700"/>
                <a:gd name="connsiteX14" fmla="*/ 264239 w 523875"/>
                <a:gd name="connsiteY14" fmla="*/ 28575 h 647700"/>
                <a:gd name="connsiteX15" fmla="*/ 499687 w 523875"/>
                <a:gd name="connsiteY15" fmla="*/ 264090 h 647700"/>
                <a:gd name="connsiteX16" fmla="*/ 433641 w 523875"/>
                <a:gd name="connsiteY16" fmla="*/ 427244 h 647700"/>
                <a:gd name="connsiteX17" fmla="*/ 357698 w 523875"/>
                <a:gd name="connsiteY17" fmla="*/ 578120 h 647700"/>
                <a:gd name="connsiteX18" fmla="*/ 174227 w 523875"/>
                <a:gd name="connsiteY18" fmla="*/ 617992 h 647700"/>
                <a:gd name="connsiteX19" fmla="*/ 93827 w 523875"/>
                <a:gd name="connsiteY19" fmla="*/ 426435 h 647700"/>
                <a:gd name="connsiteX20" fmla="*/ 28590 w 523875"/>
                <a:gd name="connsiteY20" fmla="*/ 261509 h 647700"/>
                <a:gd name="connsiteX21" fmla="*/ 251037 w 523875"/>
                <a:gd name="connsiteY21" fmla="*/ 28937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875" h="647700">
                  <a:moveTo>
                    <a:pt x="145690" y="622126"/>
                  </a:moveTo>
                  <a:lnTo>
                    <a:pt x="145690" y="635708"/>
                  </a:lnTo>
                  <a:cubicBezTo>
                    <a:pt x="145690" y="640033"/>
                    <a:pt x="147653" y="644119"/>
                    <a:pt x="151015" y="646834"/>
                  </a:cubicBezTo>
                  <a:cubicBezTo>
                    <a:pt x="153577" y="648900"/>
                    <a:pt x="156749" y="649996"/>
                    <a:pt x="159978" y="649996"/>
                  </a:cubicBezTo>
                  <a:cubicBezTo>
                    <a:pt x="160988" y="649996"/>
                    <a:pt x="162007" y="649891"/>
                    <a:pt x="163007" y="649672"/>
                  </a:cubicBezTo>
                  <a:lnTo>
                    <a:pt x="373481" y="603933"/>
                  </a:lnTo>
                  <a:cubicBezTo>
                    <a:pt x="379415" y="602647"/>
                    <a:pt x="383892" y="597742"/>
                    <a:pt x="384625" y="591712"/>
                  </a:cubicBezTo>
                  <a:cubicBezTo>
                    <a:pt x="391197" y="538201"/>
                    <a:pt x="415924" y="486833"/>
                    <a:pt x="454196" y="447085"/>
                  </a:cubicBezTo>
                  <a:cubicBezTo>
                    <a:pt x="501954" y="397745"/>
                    <a:pt x="528253" y="332756"/>
                    <a:pt x="528253" y="264081"/>
                  </a:cubicBezTo>
                  <a:cubicBezTo>
                    <a:pt x="528253" y="113567"/>
                    <a:pt x="401494" y="-7791"/>
                    <a:pt x="249484" y="391"/>
                  </a:cubicBezTo>
                  <a:cubicBezTo>
                    <a:pt x="111115" y="7868"/>
                    <a:pt x="1530" y="122425"/>
                    <a:pt x="15" y="261185"/>
                  </a:cubicBezTo>
                  <a:cubicBezTo>
                    <a:pt x="-718" y="330470"/>
                    <a:pt x="25275" y="396174"/>
                    <a:pt x="73186" y="446180"/>
                  </a:cubicBezTo>
                  <a:cubicBezTo>
                    <a:pt x="119944" y="495034"/>
                    <a:pt x="145690" y="557518"/>
                    <a:pt x="145690" y="622126"/>
                  </a:cubicBezTo>
                  <a:close/>
                  <a:moveTo>
                    <a:pt x="251037" y="28937"/>
                  </a:moveTo>
                  <a:cubicBezTo>
                    <a:pt x="255476" y="28699"/>
                    <a:pt x="259857" y="28575"/>
                    <a:pt x="264239" y="28575"/>
                  </a:cubicBezTo>
                  <a:cubicBezTo>
                    <a:pt x="394064" y="28575"/>
                    <a:pt x="499687" y="134227"/>
                    <a:pt x="499687" y="264090"/>
                  </a:cubicBezTo>
                  <a:cubicBezTo>
                    <a:pt x="499687" y="325308"/>
                    <a:pt x="476246" y="383248"/>
                    <a:pt x="433641" y="427244"/>
                  </a:cubicBezTo>
                  <a:cubicBezTo>
                    <a:pt x="393483" y="468935"/>
                    <a:pt x="366756" y="522180"/>
                    <a:pt x="357698" y="578120"/>
                  </a:cubicBezTo>
                  <a:lnTo>
                    <a:pt x="174227" y="617992"/>
                  </a:lnTo>
                  <a:cubicBezTo>
                    <a:pt x="173161" y="547459"/>
                    <a:pt x="144700" y="479584"/>
                    <a:pt x="93827" y="426435"/>
                  </a:cubicBezTo>
                  <a:cubicBezTo>
                    <a:pt x="51107" y="381848"/>
                    <a:pt x="27942" y="323269"/>
                    <a:pt x="28590" y="261509"/>
                  </a:cubicBezTo>
                  <a:cubicBezTo>
                    <a:pt x="29952" y="137760"/>
                    <a:pt x="127660" y="35605"/>
                    <a:pt x="251037" y="28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6" name="任意多边形 35">
              <a:extLst>
                <a:ext uri="{FF2B5EF4-FFF2-40B4-BE49-F238E27FC236}">
                  <a16:creationId xmlns:a16="http://schemas.microsoft.com/office/drawing/2014/main" id="{AD21A536-9B51-4459-8537-3B13E3CE66D1}"/>
                </a:ext>
              </a:extLst>
            </p:cNvPr>
            <p:cNvSpPr/>
            <p:nvPr/>
          </p:nvSpPr>
          <p:spPr>
            <a:xfrm>
              <a:off x="3435395" y="4201613"/>
              <a:ext cx="76200" cy="38100"/>
            </a:xfrm>
            <a:custGeom>
              <a:avLst/>
              <a:gdLst>
                <a:gd name="connsiteX0" fmla="*/ 12779 w 76200"/>
                <a:gd name="connsiteY0" fmla="*/ 28497 h 38100"/>
                <a:gd name="connsiteX1" fmla="*/ 58651 w 76200"/>
                <a:gd name="connsiteY1" fmla="*/ 39726 h 38100"/>
                <a:gd name="connsiteX2" fmla="*/ 63861 w 76200"/>
                <a:gd name="connsiteY2" fmla="*/ 40717 h 38100"/>
                <a:gd name="connsiteX3" fmla="*/ 77168 w 76200"/>
                <a:gd name="connsiteY3" fmla="*/ 31640 h 38100"/>
                <a:gd name="connsiteX4" fmla="*/ 69081 w 76200"/>
                <a:gd name="connsiteY4" fmla="*/ 13123 h 38100"/>
                <a:gd name="connsiteX5" fmla="*/ 15808 w 76200"/>
                <a:gd name="connsiteY5" fmla="*/ 74 h 38100"/>
                <a:gd name="connsiteX6" fmla="*/ 82 w 76200"/>
                <a:gd name="connsiteY6" fmla="*/ 12771 h 38100"/>
                <a:gd name="connsiteX7" fmla="*/ 12779 w 76200"/>
                <a:gd name="connsiteY7" fmla="*/ 2849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38100">
                  <a:moveTo>
                    <a:pt x="12779" y="28497"/>
                  </a:moveTo>
                  <a:cubicBezTo>
                    <a:pt x="28505" y="30173"/>
                    <a:pt x="43935" y="33954"/>
                    <a:pt x="58651" y="39726"/>
                  </a:cubicBezTo>
                  <a:cubicBezTo>
                    <a:pt x="60366" y="40393"/>
                    <a:pt x="62128" y="40717"/>
                    <a:pt x="63861" y="40717"/>
                  </a:cubicBezTo>
                  <a:cubicBezTo>
                    <a:pt x="69567" y="40717"/>
                    <a:pt x="74958" y="37279"/>
                    <a:pt x="77168" y="31640"/>
                  </a:cubicBezTo>
                  <a:cubicBezTo>
                    <a:pt x="80044" y="24296"/>
                    <a:pt x="76434" y="16000"/>
                    <a:pt x="69081" y="13123"/>
                  </a:cubicBezTo>
                  <a:cubicBezTo>
                    <a:pt x="51993" y="6418"/>
                    <a:pt x="34067" y="2027"/>
                    <a:pt x="15808" y="74"/>
                  </a:cubicBezTo>
                  <a:cubicBezTo>
                    <a:pt x="7950" y="-717"/>
                    <a:pt x="920" y="4922"/>
                    <a:pt x="82" y="12771"/>
                  </a:cubicBezTo>
                  <a:cubicBezTo>
                    <a:pt x="-756" y="20619"/>
                    <a:pt x="4930" y="27668"/>
                    <a:pt x="12779" y="28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" name="任意多边形 36">
              <a:extLst>
                <a:ext uri="{FF2B5EF4-FFF2-40B4-BE49-F238E27FC236}">
                  <a16:creationId xmlns:a16="http://schemas.microsoft.com/office/drawing/2014/main" id="{24AF7F34-D3D3-44BB-BDA0-8B2304B77217}"/>
                </a:ext>
              </a:extLst>
            </p:cNvPr>
            <p:cNvSpPr/>
            <p:nvPr/>
          </p:nvSpPr>
          <p:spPr>
            <a:xfrm>
              <a:off x="3552932" y="4259045"/>
              <a:ext cx="76200" cy="161925"/>
            </a:xfrm>
            <a:custGeom>
              <a:avLst/>
              <a:gdLst>
                <a:gd name="connsiteX0" fmla="*/ 54471 w 76200"/>
                <a:gd name="connsiteY0" fmla="*/ 148420 h 161925"/>
                <a:gd name="connsiteX1" fmla="*/ 68759 w 76200"/>
                <a:gd name="connsiteY1" fmla="*/ 162708 h 161925"/>
                <a:gd name="connsiteX2" fmla="*/ 83046 w 76200"/>
                <a:gd name="connsiteY2" fmla="*/ 148420 h 161925"/>
                <a:gd name="connsiteX3" fmla="*/ 24534 w 76200"/>
                <a:gd name="connsiteY3" fmla="*/ 4335 h 161925"/>
                <a:gd name="connsiteX4" fmla="*/ 4332 w 76200"/>
                <a:gd name="connsiteY4" fmla="*/ 4040 h 161925"/>
                <a:gd name="connsiteX5" fmla="*/ 4037 w 76200"/>
                <a:gd name="connsiteY5" fmla="*/ 24243 h 161925"/>
                <a:gd name="connsiteX6" fmla="*/ 54471 w 76200"/>
                <a:gd name="connsiteY6" fmla="*/ 14842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61925">
                  <a:moveTo>
                    <a:pt x="54471" y="148420"/>
                  </a:moveTo>
                  <a:cubicBezTo>
                    <a:pt x="54471" y="156316"/>
                    <a:pt x="60863" y="162708"/>
                    <a:pt x="68759" y="162708"/>
                  </a:cubicBezTo>
                  <a:cubicBezTo>
                    <a:pt x="76655" y="162708"/>
                    <a:pt x="83046" y="156316"/>
                    <a:pt x="83046" y="148420"/>
                  </a:cubicBezTo>
                  <a:cubicBezTo>
                    <a:pt x="83046" y="94375"/>
                    <a:pt x="62263" y="43197"/>
                    <a:pt x="24534" y="4335"/>
                  </a:cubicBezTo>
                  <a:cubicBezTo>
                    <a:pt x="19038" y="-1322"/>
                    <a:pt x="9990" y="-1465"/>
                    <a:pt x="4332" y="4040"/>
                  </a:cubicBezTo>
                  <a:cubicBezTo>
                    <a:pt x="-1326" y="9536"/>
                    <a:pt x="-1459" y="18575"/>
                    <a:pt x="4037" y="24243"/>
                  </a:cubicBezTo>
                  <a:cubicBezTo>
                    <a:pt x="36555" y="57742"/>
                    <a:pt x="54471" y="101833"/>
                    <a:pt x="54471" y="1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8" name="任意多边形 37">
              <a:extLst>
                <a:ext uri="{FF2B5EF4-FFF2-40B4-BE49-F238E27FC236}">
                  <a16:creationId xmlns:a16="http://schemas.microsoft.com/office/drawing/2014/main" id="{03C4C9A8-1BD8-49E3-9798-B15899831580}"/>
                </a:ext>
              </a:extLst>
            </p:cNvPr>
            <p:cNvSpPr/>
            <p:nvPr/>
          </p:nvSpPr>
          <p:spPr>
            <a:xfrm>
              <a:off x="3309475" y="4787896"/>
              <a:ext cx="238125" cy="66675"/>
            </a:xfrm>
            <a:custGeom>
              <a:avLst/>
              <a:gdLst>
                <a:gd name="connsiteX0" fmla="*/ 14274 w 238125"/>
                <a:gd name="connsiteY0" fmla="*/ 74293 h 66675"/>
                <a:gd name="connsiteX1" fmla="*/ 17322 w 238125"/>
                <a:gd name="connsiteY1" fmla="*/ 73959 h 66675"/>
                <a:gd name="connsiteX2" fmla="*/ 227834 w 238125"/>
                <a:gd name="connsiteY2" fmla="*/ 28258 h 66675"/>
                <a:gd name="connsiteX3" fmla="*/ 238759 w 238125"/>
                <a:gd name="connsiteY3" fmla="*/ 11266 h 66675"/>
                <a:gd name="connsiteX4" fmla="*/ 221767 w 238125"/>
                <a:gd name="connsiteY4" fmla="*/ 340 h 66675"/>
                <a:gd name="connsiteX5" fmla="*/ 11255 w 238125"/>
                <a:gd name="connsiteY5" fmla="*/ 46041 h 66675"/>
                <a:gd name="connsiteX6" fmla="*/ 329 w 238125"/>
                <a:gd name="connsiteY6" fmla="*/ 63034 h 66675"/>
                <a:gd name="connsiteX7" fmla="*/ 14274 w 238125"/>
                <a:gd name="connsiteY7" fmla="*/ 7429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66675">
                  <a:moveTo>
                    <a:pt x="14274" y="74293"/>
                  </a:moveTo>
                  <a:cubicBezTo>
                    <a:pt x="15274" y="74293"/>
                    <a:pt x="16293" y="74188"/>
                    <a:pt x="17322" y="73959"/>
                  </a:cubicBezTo>
                  <a:lnTo>
                    <a:pt x="227834" y="28258"/>
                  </a:lnTo>
                  <a:cubicBezTo>
                    <a:pt x="235549" y="26582"/>
                    <a:pt x="240436" y="18971"/>
                    <a:pt x="238759" y="11266"/>
                  </a:cubicBezTo>
                  <a:cubicBezTo>
                    <a:pt x="237083" y="3560"/>
                    <a:pt x="229463" y="-1374"/>
                    <a:pt x="221767" y="340"/>
                  </a:cubicBezTo>
                  <a:lnTo>
                    <a:pt x="11255" y="46041"/>
                  </a:lnTo>
                  <a:cubicBezTo>
                    <a:pt x="3539" y="47718"/>
                    <a:pt x="-1347" y="55328"/>
                    <a:pt x="329" y="63034"/>
                  </a:cubicBezTo>
                  <a:cubicBezTo>
                    <a:pt x="1777" y="69720"/>
                    <a:pt x="7692" y="74293"/>
                    <a:pt x="14274" y="74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" name="任意多边形 38">
              <a:extLst>
                <a:ext uri="{FF2B5EF4-FFF2-40B4-BE49-F238E27FC236}">
                  <a16:creationId xmlns:a16="http://schemas.microsoft.com/office/drawing/2014/main" id="{E80644C3-69B3-4623-8B73-7A5E65807AC9}"/>
                </a:ext>
              </a:extLst>
            </p:cNvPr>
            <p:cNvSpPr/>
            <p:nvPr/>
          </p:nvSpPr>
          <p:spPr>
            <a:xfrm>
              <a:off x="3310503" y="4856745"/>
              <a:ext cx="238125" cy="66675"/>
            </a:xfrm>
            <a:custGeom>
              <a:avLst/>
              <a:gdLst>
                <a:gd name="connsiteX0" fmla="*/ 238759 w 238125"/>
                <a:gd name="connsiteY0" fmla="*/ 11263 h 66675"/>
                <a:gd name="connsiteX1" fmla="*/ 221767 w 238125"/>
                <a:gd name="connsiteY1" fmla="*/ 338 h 66675"/>
                <a:gd name="connsiteX2" fmla="*/ 11255 w 238125"/>
                <a:gd name="connsiteY2" fmla="*/ 46039 h 66675"/>
                <a:gd name="connsiteX3" fmla="*/ 329 w 238125"/>
                <a:gd name="connsiteY3" fmla="*/ 63032 h 66675"/>
                <a:gd name="connsiteX4" fmla="*/ 14274 w 238125"/>
                <a:gd name="connsiteY4" fmla="*/ 74290 h 66675"/>
                <a:gd name="connsiteX5" fmla="*/ 17322 w 238125"/>
                <a:gd name="connsiteY5" fmla="*/ 73957 h 66675"/>
                <a:gd name="connsiteX6" fmla="*/ 227834 w 238125"/>
                <a:gd name="connsiteY6" fmla="*/ 28256 h 66675"/>
                <a:gd name="connsiteX7" fmla="*/ 238759 w 238125"/>
                <a:gd name="connsiteY7" fmla="*/ 1126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66675">
                  <a:moveTo>
                    <a:pt x="238759" y="11263"/>
                  </a:moveTo>
                  <a:cubicBezTo>
                    <a:pt x="237083" y="3548"/>
                    <a:pt x="229482" y="-1367"/>
                    <a:pt x="221767" y="338"/>
                  </a:cubicBezTo>
                  <a:lnTo>
                    <a:pt x="11255" y="46039"/>
                  </a:lnTo>
                  <a:cubicBezTo>
                    <a:pt x="3539" y="47715"/>
                    <a:pt x="-1347" y="55326"/>
                    <a:pt x="329" y="63032"/>
                  </a:cubicBezTo>
                  <a:cubicBezTo>
                    <a:pt x="1777" y="69718"/>
                    <a:pt x="7702" y="74290"/>
                    <a:pt x="14274" y="74290"/>
                  </a:cubicBezTo>
                  <a:cubicBezTo>
                    <a:pt x="15274" y="74290"/>
                    <a:pt x="16293" y="74185"/>
                    <a:pt x="17322" y="73957"/>
                  </a:cubicBezTo>
                  <a:lnTo>
                    <a:pt x="227834" y="28256"/>
                  </a:lnTo>
                  <a:cubicBezTo>
                    <a:pt x="235540" y="26589"/>
                    <a:pt x="240436" y="18978"/>
                    <a:pt x="238759" y="11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" name="任意多边形 39">
              <a:extLst>
                <a:ext uri="{FF2B5EF4-FFF2-40B4-BE49-F238E27FC236}">
                  <a16:creationId xmlns:a16="http://schemas.microsoft.com/office/drawing/2014/main" id="{BAA48B80-284F-4E30-8C2D-F5E145EC01B9}"/>
                </a:ext>
              </a:extLst>
            </p:cNvPr>
            <p:cNvSpPr/>
            <p:nvPr/>
          </p:nvSpPr>
          <p:spPr>
            <a:xfrm>
              <a:off x="3359871" y="4915939"/>
              <a:ext cx="142875" cy="76200"/>
            </a:xfrm>
            <a:custGeom>
              <a:avLst/>
              <a:gdLst>
                <a:gd name="connsiteX0" fmla="*/ 119117 w 142875"/>
                <a:gd name="connsiteY0" fmla="*/ 12439 h 76200"/>
                <a:gd name="connsiteX1" fmla="*/ 69082 w 142875"/>
                <a:gd name="connsiteY1" fmla="*/ 56111 h 76200"/>
                <a:gd name="connsiteX2" fmla="*/ 33325 w 142875"/>
                <a:gd name="connsiteY2" fmla="*/ 41233 h 76200"/>
                <a:gd name="connsiteX3" fmla="*/ 26543 w 142875"/>
                <a:gd name="connsiteY3" fmla="*/ 32670 h 76200"/>
                <a:gd name="connsiteX4" fmla="*/ 6941 w 142875"/>
                <a:gd name="connsiteY4" fmla="*/ 27765 h 76200"/>
                <a:gd name="connsiteX5" fmla="*/ 2035 w 142875"/>
                <a:gd name="connsiteY5" fmla="*/ 47367 h 76200"/>
                <a:gd name="connsiteX6" fmla="*/ 13113 w 142875"/>
                <a:gd name="connsiteY6" fmla="*/ 61436 h 76200"/>
                <a:gd name="connsiteX7" fmla="*/ 69072 w 142875"/>
                <a:gd name="connsiteY7" fmla="*/ 84677 h 76200"/>
                <a:gd name="connsiteX8" fmla="*/ 147444 w 142875"/>
                <a:gd name="connsiteY8" fmla="*/ 16154 h 76200"/>
                <a:gd name="connsiteX9" fmla="*/ 135138 w 142875"/>
                <a:gd name="connsiteY9" fmla="*/ 123 h 76200"/>
                <a:gd name="connsiteX10" fmla="*/ 119117 w 142875"/>
                <a:gd name="connsiteY10" fmla="*/ 1243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76200">
                  <a:moveTo>
                    <a:pt x="119117" y="12439"/>
                  </a:moveTo>
                  <a:cubicBezTo>
                    <a:pt x="115830" y="37338"/>
                    <a:pt x="94323" y="56111"/>
                    <a:pt x="69082" y="56111"/>
                  </a:cubicBezTo>
                  <a:cubicBezTo>
                    <a:pt x="55613" y="56111"/>
                    <a:pt x="42917" y="50825"/>
                    <a:pt x="33325" y="41233"/>
                  </a:cubicBezTo>
                  <a:cubicBezTo>
                    <a:pt x="30591" y="38500"/>
                    <a:pt x="28305" y="35614"/>
                    <a:pt x="26543" y="32670"/>
                  </a:cubicBezTo>
                  <a:cubicBezTo>
                    <a:pt x="22495" y="25908"/>
                    <a:pt x="13703" y="23707"/>
                    <a:pt x="6941" y="27765"/>
                  </a:cubicBezTo>
                  <a:cubicBezTo>
                    <a:pt x="178" y="31823"/>
                    <a:pt x="-2022" y="40595"/>
                    <a:pt x="2035" y="47367"/>
                  </a:cubicBezTo>
                  <a:cubicBezTo>
                    <a:pt x="5007" y="52320"/>
                    <a:pt x="8731" y="57054"/>
                    <a:pt x="13113" y="61436"/>
                  </a:cubicBezTo>
                  <a:cubicBezTo>
                    <a:pt x="28096" y="76428"/>
                    <a:pt x="47974" y="84677"/>
                    <a:pt x="69072" y="84677"/>
                  </a:cubicBezTo>
                  <a:cubicBezTo>
                    <a:pt x="108601" y="84677"/>
                    <a:pt x="142300" y="55216"/>
                    <a:pt x="147444" y="16154"/>
                  </a:cubicBezTo>
                  <a:cubicBezTo>
                    <a:pt x="148473" y="8334"/>
                    <a:pt x="142967" y="1152"/>
                    <a:pt x="135138" y="123"/>
                  </a:cubicBezTo>
                  <a:cubicBezTo>
                    <a:pt x="127327" y="-905"/>
                    <a:pt x="120145" y="4610"/>
                    <a:pt x="119117" y="12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2" name="任意多边形 40">
              <a:extLst>
                <a:ext uri="{FF2B5EF4-FFF2-40B4-BE49-F238E27FC236}">
                  <a16:creationId xmlns:a16="http://schemas.microsoft.com/office/drawing/2014/main" id="{141A2055-954D-4B7F-8E71-D755273998E6}"/>
                </a:ext>
              </a:extLst>
            </p:cNvPr>
            <p:cNvSpPr/>
            <p:nvPr/>
          </p:nvSpPr>
          <p:spPr>
            <a:xfrm>
              <a:off x="3348007" y="4454911"/>
              <a:ext cx="161925" cy="266700"/>
            </a:xfrm>
            <a:custGeom>
              <a:avLst/>
              <a:gdLst>
                <a:gd name="connsiteX0" fmla="*/ 33520 w 161925"/>
                <a:gd name="connsiteY0" fmla="*/ 182355 h 266700"/>
                <a:gd name="connsiteX1" fmla="*/ 33520 w 161925"/>
                <a:gd name="connsiteY1" fmla="*/ 260631 h 266700"/>
                <a:gd name="connsiteX2" fmla="*/ 47808 w 161925"/>
                <a:gd name="connsiteY2" fmla="*/ 274918 h 266700"/>
                <a:gd name="connsiteX3" fmla="*/ 62095 w 161925"/>
                <a:gd name="connsiteY3" fmla="*/ 260631 h 266700"/>
                <a:gd name="connsiteX4" fmla="*/ 62095 w 161925"/>
                <a:gd name="connsiteY4" fmla="*/ 194956 h 266700"/>
                <a:gd name="connsiteX5" fmla="*/ 99900 w 161925"/>
                <a:gd name="connsiteY5" fmla="*/ 194956 h 266700"/>
                <a:gd name="connsiteX6" fmla="*/ 99900 w 161925"/>
                <a:gd name="connsiteY6" fmla="*/ 246201 h 266700"/>
                <a:gd name="connsiteX7" fmla="*/ 114187 w 161925"/>
                <a:gd name="connsiteY7" fmla="*/ 260488 h 266700"/>
                <a:gd name="connsiteX8" fmla="*/ 128475 w 161925"/>
                <a:gd name="connsiteY8" fmla="*/ 246201 h 266700"/>
                <a:gd name="connsiteX9" fmla="*/ 128475 w 161925"/>
                <a:gd name="connsiteY9" fmla="*/ 182488 h 266700"/>
                <a:gd name="connsiteX10" fmla="*/ 161536 w 161925"/>
                <a:gd name="connsiteY10" fmla="*/ 26687 h 266700"/>
                <a:gd name="connsiteX11" fmla="*/ 152383 w 161925"/>
                <a:gd name="connsiteY11" fmla="*/ 3866 h 266700"/>
                <a:gd name="connsiteX12" fmla="*/ 127789 w 161925"/>
                <a:gd name="connsiteY12" fmla="*/ 3665 h 266700"/>
                <a:gd name="connsiteX13" fmla="*/ 96471 w 161925"/>
                <a:gd name="connsiteY13" fmla="*/ 24297 h 266700"/>
                <a:gd name="connsiteX14" fmla="*/ 65553 w 161925"/>
                <a:gd name="connsiteY14" fmla="*/ 24297 h 266700"/>
                <a:gd name="connsiteX15" fmla="*/ 34234 w 161925"/>
                <a:gd name="connsiteY15" fmla="*/ 3665 h 266700"/>
                <a:gd name="connsiteX16" fmla="*/ 9641 w 161925"/>
                <a:gd name="connsiteY16" fmla="*/ 3866 h 266700"/>
                <a:gd name="connsiteX17" fmla="*/ 487 w 161925"/>
                <a:gd name="connsiteY17" fmla="*/ 26687 h 266700"/>
                <a:gd name="connsiteX18" fmla="*/ 33520 w 161925"/>
                <a:gd name="connsiteY18" fmla="*/ 182355 h 266700"/>
                <a:gd name="connsiteX19" fmla="*/ 49827 w 161925"/>
                <a:gd name="connsiteY19" fmla="*/ 48157 h 266700"/>
                <a:gd name="connsiteX20" fmla="*/ 112187 w 161925"/>
                <a:gd name="connsiteY20" fmla="*/ 48157 h 266700"/>
                <a:gd name="connsiteX21" fmla="*/ 130294 w 161925"/>
                <a:gd name="connsiteY21" fmla="*/ 36231 h 266700"/>
                <a:gd name="connsiteX22" fmla="*/ 102681 w 161925"/>
                <a:gd name="connsiteY22" fmla="*/ 166381 h 266700"/>
                <a:gd name="connsiteX23" fmla="*/ 59342 w 161925"/>
                <a:gd name="connsiteY23" fmla="*/ 166381 h 266700"/>
                <a:gd name="connsiteX24" fmla="*/ 31729 w 161925"/>
                <a:gd name="connsiteY24" fmla="*/ 36231 h 266700"/>
                <a:gd name="connsiteX25" fmla="*/ 49827 w 161925"/>
                <a:gd name="connsiteY25" fmla="*/ 4815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266700">
                  <a:moveTo>
                    <a:pt x="33520" y="182355"/>
                  </a:moveTo>
                  <a:lnTo>
                    <a:pt x="33520" y="260631"/>
                  </a:lnTo>
                  <a:cubicBezTo>
                    <a:pt x="33520" y="268527"/>
                    <a:pt x="39911" y="274918"/>
                    <a:pt x="47808" y="274918"/>
                  </a:cubicBezTo>
                  <a:cubicBezTo>
                    <a:pt x="55704" y="274918"/>
                    <a:pt x="62095" y="268527"/>
                    <a:pt x="62095" y="260631"/>
                  </a:cubicBezTo>
                  <a:lnTo>
                    <a:pt x="62095" y="194956"/>
                  </a:lnTo>
                  <a:lnTo>
                    <a:pt x="99900" y="194956"/>
                  </a:lnTo>
                  <a:lnTo>
                    <a:pt x="99900" y="246201"/>
                  </a:lnTo>
                  <a:cubicBezTo>
                    <a:pt x="99900" y="254097"/>
                    <a:pt x="106291" y="260488"/>
                    <a:pt x="114187" y="260488"/>
                  </a:cubicBezTo>
                  <a:cubicBezTo>
                    <a:pt x="122084" y="260488"/>
                    <a:pt x="128475" y="254097"/>
                    <a:pt x="128475" y="246201"/>
                  </a:cubicBezTo>
                  <a:lnTo>
                    <a:pt x="128475" y="182488"/>
                  </a:lnTo>
                  <a:lnTo>
                    <a:pt x="161536" y="26687"/>
                  </a:lnTo>
                  <a:cubicBezTo>
                    <a:pt x="163403" y="17896"/>
                    <a:pt x="159812" y="8933"/>
                    <a:pt x="152383" y="3866"/>
                  </a:cubicBezTo>
                  <a:cubicBezTo>
                    <a:pt x="144953" y="-1211"/>
                    <a:pt x="135295" y="-1297"/>
                    <a:pt x="127789" y="3665"/>
                  </a:cubicBezTo>
                  <a:lnTo>
                    <a:pt x="96471" y="24297"/>
                  </a:lnTo>
                  <a:cubicBezTo>
                    <a:pt x="87079" y="30478"/>
                    <a:pt x="74944" y="30478"/>
                    <a:pt x="65553" y="24297"/>
                  </a:cubicBezTo>
                  <a:lnTo>
                    <a:pt x="34234" y="3665"/>
                  </a:lnTo>
                  <a:cubicBezTo>
                    <a:pt x="26719" y="-1288"/>
                    <a:pt x="17070" y="-1211"/>
                    <a:pt x="9641" y="3866"/>
                  </a:cubicBezTo>
                  <a:cubicBezTo>
                    <a:pt x="2211" y="8933"/>
                    <a:pt x="-1380" y="17896"/>
                    <a:pt x="487" y="26687"/>
                  </a:cubicBezTo>
                  <a:lnTo>
                    <a:pt x="33520" y="182355"/>
                  </a:lnTo>
                  <a:close/>
                  <a:moveTo>
                    <a:pt x="49827" y="48157"/>
                  </a:moveTo>
                  <a:cubicBezTo>
                    <a:pt x="68763" y="60644"/>
                    <a:pt x="93251" y="60644"/>
                    <a:pt x="112187" y="48157"/>
                  </a:cubicBezTo>
                  <a:lnTo>
                    <a:pt x="130294" y="36231"/>
                  </a:lnTo>
                  <a:lnTo>
                    <a:pt x="102681" y="166381"/>
                  </a:lnTo>
                  <a:lnTo>
                    <a:pt x="59342" y="166381"/>
                  </a:lnTo>
                  <a:lnTo>
                    <a:pt x="31729" y="36231"/>
                  </a:lnTo>
                  <a:lnTo>
                    <a:pt x="49827" y="481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5904A63C-68EB-4D94-AC13-8E81F7F82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3450747" y="7430806"/>
            <a:ext cx="3407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ABD56A74-3819-47CE-8737-C6E23389A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756252" y="2619954"/>
            <a:ext cx="280451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图形 130" descr="web 图标">
            <a:extLst>
              <a:ext uri="{FF2B5EF4-FFF2-40B4-BE49-F238E27FC236}">
                <a16:creationId xmlns:a16="http://schemas.microsoft.com/office/drawing/2014/main" id="{307C1F38-F611-44D9-8D5C-33FC1BD3A6C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551847" y="7654014"/>
            <a:ext cx="263839" cy="263839"/>
          </a:xfrm>
          <a:custGeom>
            <a:avLst/>
            <a:gdLst>
              <a:gd name="connsiteX0" fmla="*/ 49857 w 96715"/>
              <a:gd name="connsiteY0" fmla="*/ 17 h 96715"/>
              <a:gd name="connsiteX1" fmla="*/ 0 w 96715"/>
              <a:gd name="connsiteY1" fmla="*/ 51355 h 96715"/>
              <a:gd name="connsiteX2" fmla="*/ 51167 w 96715"/>
              <a:gd name="connsiteY2" fmla="*/ 102545 h 96715"/>
              <a:gd name="connsiteX3" fmla="*/ 102357 w 96715"/>
              <a:gd name="connsiteY3" fmla="*/ 51378 h 96715"/>
              <a:gd name="connsiteX4" fmla="*/ 102357 w 96715"/>
              <a:gd name="connsiteY4" fmla="*/ 51355 h 96715"/>
              <a:gd name="connsiteX5" fmla="*/ 51355 w 96715"/>
              <a:gd name="connsiteY5" fmla="*/ 0 h 96715"/>
              <a:gd name="connsiteX6" fmla="*/ 49857 w 96715"/>
              <a:gd name="connsiteY6" fmla="*/ 17 h 96715"/>
              <a:gd name="connsiteX7" fmla="*/ 43246 w 96715"/>
              <a:gd name="connsiteY7" fmla="*/ 5506 h 96715"/>
              <a:gd name="connsiteX8" fmla="*/ 32946 w 96715"/>
              <a:gd name="connsiteY8" fmla="*/ 33258 h 96715"/>
              <a:gd name="connsiteX9" fmla="*/ 8315 w 96715"/>
              <a:gd name="connsiteY9" fmla="*/ 33258 h 96715"/>
              <a:gd name="connsiteX10" fmla="*/ 43246 w 96715"/>
              <a:gd name="connsiteY10" fmla="*/ 5506 h 96715"/>
              <a:gd name="connsiteX11" fmla="*/ 59112 w 96715"/>
              <a:gd name="connsiteY11" fmla="*/ 5506 h 96715"/>
              <a:gd name="connsiteX12" fmla="*/ 94043 w 96715"/>
              <a:gd name="connsiteY12" fmla="*/ 33258 h 96715"/>
              <a:gd name="connsiteX13" fmla="*/ 69412 w 96715"/>
              <a:gd name="connsiteY13" fmla="*/ 33258 h 96715"/>
              <a:gd name="connsiteX14" fmla="*/ 59112 w 96715"/>
              <a:gd name="connsiteY14" fmla="*/ 5506 h 96715"/>
              <a:gd name="connsiteX15" fmla="*/ 51056 w 96715"/>
              <a:gd name="connsiteY15" fmla="*/ 6610 h 96715"/>
              <a:gd name="connsiteX16" fmla="*/ 55990 w 96715"/>
              <a:gd name="connsiteY16" fmla="*/ 9482 h 96715"/>
              <a:gd name="connsiteX17" fmla="*/ 64664 w 96715"/>
              <a:gd name="connsiteY17" fmla="*/ 33258 h 96715"/>
              <a:gd name="connsiteX18" fmla="*/ 37694 w 96715"/>
              <a:gd name="connsiteY18" fmla="*/ 33258 h 96715"/>
              <a:gd name="connsiteX19" fmla="*/ 46367 w 96715"/>
              <a:gd name="connsiteY19" fmla="*/ 9482 h 96715"/>
              <a:gd name="connsiteX20" fmla="*/ 51056 w 96715"/>
              <a:gd name="connsiteY20" fmla="*/ 6610 h 96715"/>
              <a:gd name="connsiteX21" fmla="*/ 6638 w 96715"/>
              <a:gd name="connsiteY21" fmla="*/ 37911 h 96715"/>
              <a:gd name="connsiteX22" fmla="*/ 32146 w 96715"/>
              <a:gd name="connsiteY22" fmla="*/ 37911 h 96715"/>
              <a:gd name="connsiteX23" fmla="*/ 32146 w 96715"/>
              <a:gd name="connsiteY23" fmla="*/ 64795 h 96715"/>
              <a:gd name="connsiteX24" fmla="*/ 6638 w 96715"/>
              <a:gd name="connsiteY24" fmla="*/ 64795 h 96715"/>
              <a:gd name="connsiteX25" fmla="*/ 6638 w 96715"/>
              <a:gd name="connsiteY25" fmla="*/ 37911 h 96715"/>
              <a:gd name="connsiteX26" fmla="*/ 36853 w 96715"/>
              <a:gd name="connsiteY26" fmla="*/ 37911 h 96715"/>
              <a:gd name="connsiteX27" fmla="*/ 65509 w 96715"/>
              <a:gd name="connsiteY27" fmla="*/ 37911 h 96715"/>
              <a:gd name="connsiteX28" fmla="*/ 65509 w 96715"/>
              <a:gd name="connsiteY28" fmla="*/ 64795 h 96715"/>
              <a:gd name="connsiteX29" fmla="*/ 36853 w 96715"/>
              <a:gd name="connsiteY29" fmla="*/ 64795 h 96715"/>
              <a:gd name="connsiteX30" fmla="*/ 36853 w 96715"/>
              <a:gd name="connsiteY30" fmla="*/ 37911 h 96715"/>
              <a:gd name="connsiteX31" fmla="*/ 70212 w 96715"/>
              <a:gd name="connsiteY31" fmla="*/ 37911 h 96715"/>
              <a:gd name="connsiteX32" fmla="*/ 95719 w 96715"/>
              <a:gd name="connsiteY32" fmla="*/ 37911 h 96715"/>
              <a:gd name="connsiteX33" fmla="*/ 95719 w 96715"/>
              <a:gd name="connsiteY33" fmla="*/ 64795 h 96715"/>
              <a:gd name="connsiteX34" fmla="*/ 70212 w 96715"/>
              <a:gd name="connsiteY34" fmla="*/ 64795 h 96715"/>
              <a:gd name="connsiteX35" fmla="*/ 70212 w 96715"/>
              <a:gd name="connsiteY35" fmla="*/ 37911 h 96715"/>
              <a:gd name="connsiteX36" fmla="*/ 8315 w 96715"/>
              <a:gd name="connsiteY36" fmla="*/ 69447 h 96715"/>
              <a:gd name="connsiteX37" fmla="*/ 32946 w 96715"/>
              <a:gd name="connsiteY37" fmla="*/ 69447 h 96715"/>
              <a:gd name="connsiteX38" fmla="*/ 43246 w 96715"/>
              <a:gd name="connsiteY38" fmla="*/ 97199 h 96715"/>
              <a:gd name="connsiteX39" fmla="*/ 8315 w 96715"/>
              <a:gd name="connsiteY39" fmla="*/ 69447 h 96715"/>
              <a:gd name="connsiteX40" fmla="*/ 37694 w 96715"/>
              <a:gd name="connsiteY40" fmla="*/ 69447 h 96715"/>
              <a:gd name="connsiteX41" fmla="*/ 64664 w 96715"/>
              <a:gd name="connsiteY41" fmla="*/ 69447 h 96715"/>
              <a:gd name="connsiteX42" fmla="*/ 55990 w 96715"/>
              <a:gd name="connsiteY42" fmla="*/ 93224 h 96715"/>
              <a:gd name="connsiteX43" fmla="*/ 48593 w 96715"/>
              <a:gd name="connsiteY43" fmla="*/ 95450 h 96715"/>
              <a:gd name="connsiteX44" fmla="*/ 46367 w 96715"/>
              <a:gd name="connsiteY44" fmla="*/ 93224 h 96715"/>
              <a:gd name="connsiteX45" fmla="*/ 37694 w 96715"/>
              <a:gd name="connsiteY45" fmla="*/ 69447 h 96715"/>
              <a:gd name="connsiteX46" fmla="*/ 69412 w 96715"/>
              <a:gd name="connsiteY46" fmla="*/ 69447 h 96715"/>
              <a:gd name="connsiteX47" fmla="*/ 94043 w 96715"/>
              <a:gd name="connsiteY47" fmla="*/ 69447 h 96715"/>
              <a:gd name="connsiteX48" fmla="*/ 59112 w 96715"/>
              <a:gd name="connsiteY48" fmla="*/ 97199 h 96715"/>
              <a:gd name="connsiteX49" fmla="*/ 69412 w 96715"/>
              <a:gd name="connsiteY49" fmla="*/ 69447 h 9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6715" h="96715">
                <a:moveTo>
                  <a:pt x="49857" y="17"/>
                </a:moveTo>
                <a:cubicBezTo>
                  <a:pt x="22047" y="736"/>
                  <a:pt x="-95" y="23536"/>
                  <a:pt x="0" y="51355"/>
                </a:cubicBezTo>
                <a:cubicBezTo>
                  <a:pt x="-6" y="79620"/>
                  <a:pt x="22902" y="102538"/>
                  <a:pt x="51167" y="102545"/>
                </a:cubicBezTo>
                <a:cubicBezTo>
                  <a:pt x="79432" y="102551"/>
                  <a:pt x="102351" y="79643"/>
                  <a:pt x="102357" y="51378"/>
                </a:cubicBezTo>
                <a:cubicBezTo>
                  <a:pt x="102357" y="51370"/>
                  <a:pt x="102357" y="51362"/>
                  <a:pt x="102357" y="51355"/>
                </a:cubicBezTo>
                <a:cubicBezTo>
                  <a:pt x="102455" y="23089"/>
                  <a:pt x="79620" y="97"/>
                  <a:pt x="51355" y="0"/>
                </a:cubicBezTo>
                <a:cubicBezTo>
                  <a:pt x="50856" y="-1"/>
                  <a:pt x="50356" y="4"/>
                  <a:pt x="49857" y="17"/>
                </a:cubicBezTo>
                <a:close/>
                <a:moveTo>
                  <a:pt x="43246" y="5506"/>
                </a:moveTo>
                <a:cubicBezTo>
                  <a:pt x="38353" y="14148"/>
                  <a:pt x="34876" y="23517"/>
                  <a:pt x="32946" y="33258"/>
                </a:cubicBezTo>
                <a:lnTo>
                  <a:pt x="8315" y="33258"/>
                </a:lnTo>
                <a:cubicBezTo>
                  <a:pt x="14475" y="18664"/>
                  <a:pt x="27637" y="8207"/>
                  <a:pt x="43246" y="5506"/>
                </a:cubicBezTo>
                <a:close/>
                <a:moveTo>
                  <a:pt x="59112" y="5506"/>
                </a:moveTo>
                <a:cubicBezTo>
                  <a:pt x="74721" y="8207"/>
                  <a:pt x="87883" y="18664"/>
                  <a:pt x="94043" y="33258"/>
                </a:cubicBezTo>
                <a:lnTo>
                  <a:pt x="69412" y="33258"/>
                </a:lnTo>
                <a:cubicBezTo>
                  <a:pt x="67482" y="23517"/>
                  <a:pt x="64004" y="14148"/>
                  <a:pt x="59112" y="5506"/>
                </a:cubicBezTo>
                <a:close/>
                <a:moveTo>
                  <a:pt x="51056" y="6610"/>
                </a:moveTo>
                <a:cubicBezTo>
                  <a:pt x="53110" y="6563"/>
                  <a:pt x="55016" y="7673"/>
                  <a:pt x="55990" y="9482"/>
                </a:cubicBezTo>
                <a:cubicBezTo>
                  <a:pt x="60007" y="16950"/>
                  <a:pt x="62928" y="24958"/>
                  <a:pt x="64664" y="33258"/>
                </a:cubicBezTo>
                <a:lnTo>
                  <a:pt x="37694" y="33258"/>
                </a:lnTo>
                <a:cubicBezTo>
                  <a:pt x="39429" y="24958"/>
                  <a:pt x="42351" y="16950"/>
                  <a:pt x="46367" y="9482"/>
                </a:cubicBezTo>
                <a:cubicBezTo>
                  <a:pt x="47299" y="7750"/>
                  <a:pt x="49090" y="6654"/>
                  <a:pt x="51056" y="6610"/>
                </a:cubicBezTo>
                <a:close/>
                <a:moveTo>
                  <a:pt x="6638" y="37911"/>
                </a:moveTo>
                <a:lnTo>
                  <a:pt x="32146" y="37911"/>
                </a:lnTo>
                <a:cubicBezTo>
                  <a:pt x="30844" y="46825"/>
                  <a:pt x="30844" y="55881"/>
                  <a:pt x="32146" y="64795"/>
                </a:cubicBezTo>
                <a:lnTo>
                  <a:pt x="6638" y="64795"/>
                </a:lnTo>
                <a:cubicBezTo>
                  <a:pt x="3993" y="56029"/>
                  <a:pt x="3993" y="46677"/>
                  <a:pt x="6638" y="37911"/>
                </a:cubicBezTo>
                <a:close/>
                <a:moveTo>
                  <a:pt x="36853" y="37911"/>
                </a:moveTo>
                <a:lnTo>
                  <a:pt x="65509" y="37911"/>
                </a:lnTo>
                <a:cubicBezTo>
                  <a:pt x="66880" y="46820"/>
                  <a:pt x="66880" y="55886"/>
                  <a:pt x="65509" y="64795"/>
                </a:cubicBezTo>
                <a:lnTo>
                  <a:pt x="36853" y="64795"/>
                </a:lnTo>
                <a:cubicBezTo>
                  <a:pt x="35482" y="55886"/>
                  <a:pt x="35482" y="46819"/>
                  <a:pt x="36853" y="37911"/>
                </a:cubicBezTo>
                <a:close/>
                <a:moveTo>
                  <a:pt x="70212" y="37911"/>
                </a:moveTo>
                <a:lnTo>
                  <a:pt x="95719" y="37911"/>
                </a:lnTo>
                <a:cubicBezTo>
                  <a:pt x="98365" y="46677"/>
                  <a:pt x="98365" y="56029"/>
                  <a:pt x="95719" y="64795"/>
                </a:cubicBezTo>
                <a:lnTo>
                  <a:pt x="70212" y="64795"/>
                </a:lnTo>
                <a:cubicBezTo>
                  <a:pt x="71513" y="55881"/>
                  <a:pt x="71513" y="46825"/>
                  <a:pt x="70212" y="37911"/>
                </a:cubicBezTo>
                <a:close/>
                <a:moveTo>
                  <a:pt x="8315" y="69447"/>
                </a:moveTo>
                <a:lnTo>
                  <a:pt x="32946" y="69447"/>
                </a:lnTo>
                <a:cubicBezTo>
                  <a:pt x="34876" y="79188"/>
                  <a:pt x="38353" y="88558"/>
                  <a:pt x="43246" y="97199"/>
                </a:cubicBezTo>
                <a:cubicBezTo>
                  <a:pt x="27637" y="94499"/>
                  <a:pt x="14475" y="84041"/>
                  <a:pt x="8315" y="69447"/>
                </a:cubicBezTo>
                <a:close/>
                <a:moveTo>
                  <a:pt x="37694" y="69447"/>
                </a:moveTo>
                <a:lnTo>
                  <a:pt x="64664" y="69447"/>
                </a:lnTo>
                <a:cubicBezTo>
                  <a:pt x="62928" y="77748"/>
                  <a:pt x="60007" y="85755"/>
                  <a:pt x="55990" y="93224"/>
                </a:cubicBezTo>
                <a:cubicBezTo>
                  <a:pt x="54562" y="95881"/>
                  <a:pt x="51250" y="96878"/>
                  <a:pt x="48593" y="95450"/>
                </a:cubicBezTo>
                <a:cubicBezTo>
                  <a:pt x="47649" y="94942"/>
                  <a:pt x="46875" y="94168"/>
                  <a:pt x="46367" y="93224"/>
                </a:cubicBezTo>
                <a:cubicBezTo>
                  <a:pt x="42351" y="85755"/>
                  <a:pt x="39429" y="77748"/>
                  <a:pt x="37694" y="69447"/>
                </a:cubicBezTo>
                <a:close/>
                <a:moveTo>
                  <a:pt x="69412" y="69447"/>
                </a:moveTo>
                <a:lnTo>
                  <a:pt x="94043" y="69447"/>
                </a:lnTo>
                <a:cubicBezTo>
                  <a:pt x="87883" y="84041"/>
                  <a:pt x="74721" y="94499"/>
                  <a:pt x="59112" y="97199"/>
                </a:cubicBezTo>
                <a:cubicBezTo>
                  <a:pt x="64004" y="88558"/>
                  <a:pt x="67482" y="79188"/>
                  <a:pt x="69412" y="69447"/>
                </a:cubicBezTo>
                <a:close/>
              </a:path>
            </a:pathLst>
          </a:custGeom>
          <a:solidFill>
            <a:schemeClr val="bg1"/>
          </a:solidFill>
          <a:ln w="879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1" name="图形 133" descr="纸飞机图标">
            <a:extLst>
              <a:ext uri="{FF2B5EF4-FFF2-40B4-BE49-F238E27FC236}">
                <a16:creationId xmlns:a16="http://schemas.microsoft.com/office/drawing/2014/main" id="{7B7F1B88-6AF5-4E98-A04A-CE6922600DD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503141" y="8099809"/>
            <a:ext cx="351767" cy="263825"/>
          </a:xfrm>
          <a:custGeom>
            <a:avLst/>
            <a:gdLst>
              <a:gd name="connsiteX0" fmla="*/ 445994 w 457200"/>
              <a:gd name="connsiteY0" fmla="*/ 285 h 342900"/>
              <a:gd name="connsiteX1" fmla="*/ 445994 w 457200"/>
              <a:gd name="connsiteY1" fmla="*/ 285 h 342900"/>
              <a:gd name="connsiteX2" fmla="*/ 224 w 457200"/>
              <a:gd name="connsiteY2" fmla="*/ 130777 h 342900"/>
              <a:gd name="connsiteX3" fmla="*/ 91664 w 457200"/>
              <a:gd name="connsiteY3" fmla="*/ 199357 h 342900"/>
              <a:gd name="connsiteX4" fmla="*/ 122144 w 457200"/>
              <a:gd name="connsiteY4" fmla="*/ 335565 h 342900"/>
              <a:gd name="connsiteX5" fmla="*/ 122144 w 457200"/>
              <a:gd name="connsiteY5" fmla="*/ 336517 h 342900"/>
              <a:gd name="connsiteX6" fmla="*/ 123097 w 457200"/>
              <a:gd name="connsiteY6" fmla="*/ 338422 h 342900"/>
              <a:gd name="connsiteX7" fmla="*/ 124049 w 457200"/>
              <a:gd name="connsiteY7" fmla="*/ 339375 h 342900"/>
              <a:gd name="connsiteX8" fmla="*/ 125002 w 457200"/>
              <a:gd name="connsiteY8" fmla="*/ 340327 h 342900"/>
              <a:gd name="connsiteX9" fmla="*/ 125954 w 457200"/>
              <a:gd name="connsiteY9" fmla="*/ 341280 h 342900"/>
              <a:gd name="connsiteX10" fmla="*/ 126907 w 457200"/>
              <a:gd name="connsiteY10" fmla="*/ 342232 h 342900"/>
              <a:gd name="connsiteX11" fmla="*/ 127859 w 457200"/>
              <a:gd name="connsiteY11" fmla="*/ 342232 h 342900"/>
              <a:gd name="connsiteX12" fmla="*/ 128812 w 457200"/>
              <a:gd name="connsiteY12" fmla="*/ 342232 h 342900"/>
              <a:gd name="connsiteX13" fmla="*/ 131669 w 457200"/>
              <a:gd name="connsiteY13" fmla="*/ 343185 h 342900"/>
              <a:gd name="connsiteX14" fmla="*/ 131669 w 457200"/>
              <a:gd name="connsiteY14" fmla="*/ 343185 h 342900"/>
              <a:gd name="connsiteX15" fmla="*/ 131669 w 457200"/>
              <a:gd name="connsiteY15" fmla="*/ 343185 h 342900"/>
              <a:gd name="connsiteX16" fmla="*/ 131669 w 457200"/>
              <a:gd name="connsiteY16" fmla="*/ 343185 h 342900"/>
              <a:gd name="connsiteX17" fmla="*/ 134527 w 457200"/>
              <a:gd name="connsiteY17" fmla="*/ 342232 h 342900"/>
              <a:gd name="connsiteX18" fmla="*/ 135479 w 457200"/>
              <a:gd name="connsiteY18" fmla="*/ 342232 h 342900"/>
              <a:gd name="connsiteX19" fmla="*/ 137384 w 457200"/>
              <a:gd name="connsiteY19" fmla="*/ 340327 h 342900"/>
              <a:gd name="connsiteX20" fmla="*/ 137384 w 457200"/>
              <a:gd name="connsiteY20" fmla="*/ 340327 h 342900"/>
              <a:gd name="connsiteX21" fmla="*/ 204059 w 457200"/>
              <a:gd name="connsiteY21" fmla="*/ 275557 h 342900"/>
              <a:gd name="connsiteX22" fmla="*/ 315502 w 457200"/>
              <a:gd name="connsiteY22" fmla="*/ 337470 h 342900"/>
              <a:gd name="connsiteX23" fmla="*/ 457424 w 457200"/>
              <a:gd name="connsiteY23" fmla="*/ 9810 h 342900"/>
              <a:gd name="connsiteX24" fmla="*/ 445994 w 457200"/>
              <a:gd name="connsiteY24" fmla="*/ 285 h 342900"/>
              <a:gd name="connsiteX25" fmla="*/ 32609 w 457200"/>
              <a:gd name="connsiteY25" fmla="*/ 135540 h 342900"/>
              <a:gd name="connsiteX26" fmla="*/ 365984 w 457200"/>
              <a:gd name="connsiteY26" fmla="*/ 42195 h 342900"/>
              <a:gd name="connsiteX27" fmla="*/ 101189 w 457200"/>
              <a:gd name="connsiteY27" fmla="*/ 182212 h 342900"/>
              <a:gd name="connsiteX28" fmla="*/ 32609 w 457200"/>
              <a:gd name="connsiteY28" fmla="*/ 135540 h 342900"/>
              <a:gd name="connsiteX29" fmla="*/ 130717 w 457200"/>
              <a:gd name="connsiteY29" fmla="*/ 286035 h 342900"/>
              <a:gd name="connsiteX30" fmla="*/ 114524 w 457200"/>
              <a:gd name="connsiteY30" fmla="*/ 214597 h 342900"/>
              <a:gd name="connsiteX31" fmla="*/ 140242 w 457200"/>
              <a:gd name="connsiteY31" fmla="*/ 231742 h 342900"/>
              <a:gd name="connsiteX32" fmla="*/ 130717 w 457200"/>
              <a:gd name="connsiteY32" fmla="*/ 286035 h 342900"/>
              <a:gd name="connsiteX33" fmla="*/ 119287 w 457200"/>
              <a:gd name="connsiteY33" fmla="*/ 194595 h 342900"/>
              <a:gd name="connsiteX34" fmla="*/ 203107 w 457200"/>
              <a:gd name="connsiteY34" fmla="*/ 149827 h 342900"/>
              <a:gd name="connsiteX35" fmla="*/ 338362 w 457200"/>
              <a:gd name="connsiteY35" fmla="*/ 78390 h 342900"/>
              <a:gd name="connsiteX36" fmla="*/ 151672 w 457200"/>
              <a:gd name="connsiteY36" fmla="*/ 216502 h 342900"/>
              <a:gd name="connsiteX37" fmla="*/ 119287 w 457200"/>
              <a:gd name="connsiteY37" fmla="*/ 194595 h 342900"/>
              <a:gd name="connsiteX38" fmla="*/ 146909 w 457200"/>
              <a:gd name="connsiteY38" fmla="*/ 306037 h 342900"/>
              <a:gd name="connsiteX39" fmla="*/ 158339 w 457200"/>
              <a:gd name="connsiteY39" fmla="*/ 244125 h 342900"/>
              <a:gd name="connsiteX40" fmla="*/ 189772 w 457200"/>
              <a:gd name="connsiteY40" fmla="*/ 265080 h 342900"/>
              <a:gd name="connsiteX41" fmla="*/ 146909 w 457200"/>
              <a:gd name="connsiteY41" fmla="*/ 306037 h 342900"/>
              <a:gd name="connsiteX42" fmla="*/ 304072 w 457200"/>
              <a:gd name="connsiteY42" fmla="*/ 319372 h 342900"/>
              <a:gd name="connsiteX43" fmla="*/ 167864 w 457200"/>
              <a:gd name="connsiteY43" fmla="*/ 227932 h 342900"/>
              <a:gd name="connsiteX44" fmla="*/ 425039 w 457200"/>
              <a:gd name="connsiteY44" fmla="*/ 38385 h 342900"/>
              <a:gd name="connsiteX45" fmla="*/ 304072 w 457200"/>
              <a:gd name="connsiteY45" fmla="*/ 31937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7200" h="342900">
                <a:moveTo>
                  <a:pt x="445994" y="285"/>
                </a:moveTo>
                <a:cubicBezTo>
                  <a:pt x="445994" y="285"/>
                  <a:pt x="445994" y="285"/>
                  <a:pt x="445994" y="285"/>
                </a:cubicBezTo>
                <a:cubicBezTo>
                  <a:pt x="-11206" y="130777"/>
                  <a:pt x="2129" y="119347"/>
                  <a:pt x="224" y="130777"/>
                </a:cubicBezTo>
                <a:cubicBezTo>
                  <a:pt x="-1681" y="142207"/>
                  <a:pt x="6892" y="139350"/>
                  <a:pt x="91664" y="199357"/>
                </a:cubicBezTo>
                <a:lnTo>
                  <a:pt x="122144" y="335565"/>
                </a:lnTo>
                <a:cubicBezTo>
                  <a:pt x="122144" y="335565"/>
                  <a:pt x="122144" y="336517"/>
                  <a:pt x="122144" y="336517"/>
                </a:cubicBezTo>
                <a:cubicBezTo>
                  <a:pt x="122144" y="337470"/>
                  <a:pt x="122144" y="337470"/>
                  <a:pt x="123097" y="338422"/>
                </a:cubicBezTo>
                <a:cubicBezTo>
                  <a:pt x="123097" y="338422"/>
                  <a:pt x="124049" y="339375"/>
                  <a:pt x="124049" y="339375"/>
                </a:cubicBezTo>
                <a:cubicBezTo>
                  <a:pt x="124049" y="339375"/>
                  <a:pt x="125002" y="340327"/>
                  <a:pt x="125002" y="340327"/>
                </a:cubicBezTo>
                <a:cubicBezTo>
                  <a:pt x="125002" y="340327"/>
                  <a:pt x="125954" y="341280"/>
                  <a:pt x="125954" y="341280"/>
                </a:cubicBezTo>
                <a:cubicBezTo>
                  <a:pt x="125954" y="341280"/>
                  <a:pt x="125954" y="341280"/>
                  <a:pt x="126907" y="342232"/>
                </a:cubicBezTo>
                <a:cubicBezTo>
                  <a:pt x="126907" y="342232"/>
                  <a:pt x="127859" y="342232"/>
                  <a:pt x="127859" y="342232"/>
                </a:cubicBezTo>
                <a:cubicBezTo>
                  <a:pt x="127859" y="342232"/>
                  <a:pt x="128812" y="342232"/>
                  <a:pt x="128812" y="342232"/>
                </a:cubicBezTo>
                <a:cubicBezTo>
                  <a:pt x="129764" y="342232"/>
                  <a:pt x="130717" y="343185"/>
                  <a:pt x="131669" y="343185"/>
                </a:cubicBezTo>
                <a:cubicBezTo>
                  <a:pt x="131669" y="343185"/>
                  <a:pt x="131669" y="343185"/>
                  <a:pt x="131669" y="343185"/>
                </a:cubicBezTo>
                <a:cubicBezTo>
                  <a:pt x="131669" y="343185"/>
                  <a:pt x="131669" y="343185"/>
                  <a:pt x="131669" y="343185"/>
                </a:cubicBezTo>
                <a:cubicBezTo>
                  <a:pt x="131669" y="343185"/>
                  <a:pt x="131669" y="343185"/>
                  <a:pt x="131669" y="343185"/>
                </a:cubicBezTo>
                <a:cubicBezTo>
                  <a:pt x="132622" y="343185"/>
                  <a:pt x="133574" y="343185"/>
                  <a:pt x="134527" y="342232"/>
                </a:cubicBezTo>
                <a:cubicBezTo>
                  <a:pt x="134527" y="342232"/>
                  <a:pt x="134527" y="342232"/>
                  <a:pt x="135479" y="342232"/>
                </a:cubicBezTo>
                <a:cubicBezTo>
                  <a:pt x="136432" y="342232"/>
                  <a:pt x="137384" y="341280"/>
                  <a:pt x="137384" y="340327"/>
                </a:cubicBezTo>
                <a:cubicBezTo>
                  <a:pt x="137384" y="340327"/>
                  <a:pt x="137384" y="340327"/>
                  <a:pt x="137384" y="340327"/>
                </a:cubicBezTo>
                <a:lnTo>
                  <a:pt x="204059" y="275557"/>
                </a:lnTo>
                <a:cubicBezTo>
                  <a:pt x="293594" y="335565"/>
                  <a:pt x="308834" y="352710"/>
                  <a:pt x="315502" y="337470"/>
                </a:cubicBezTo>
                <a:cubicBezTo>
                  <a:pt x="460282" y="4095"/>
                  <a:pt x="457424" y="13620"/>
                  <a:pt x="457424" y="9810"/>
                </a:cubicBezTo>
                <a:cubicBezTo>
                  <a:pt x="457424" y="-2573"/>
                  <a:pt x="443137" y="285"/>
                  <a:pt x="445994" y="285"/>
                </a:cubicBezTo>
                <a:close/>
                <a:moveTo>
                  <a:pt x="32609" y="135540"/>
                </a:moveTo>
                <a:lnTo>
                  <a:pt x="365984" y="42195"/>
                </a:lnTo>
                <a:lnTo>
                  <a:pt x="101189" y="182212"/>
                </a:lnTo>
                <a:lnTo>
                  <a:pt x="32609" y="135540"/>
                </a:lnTo>
                <a:close/>
                <a:moveTo>
                  <a:pt x="130717" y="286035"/>
                </a:moveTo>
                <a:lnTo>
                  <a:pt x="114524" y="214597"/>
                </a:lnTo>
                <a:cubicBezTo>
                  <a:pt x="115477" y="215550"/>
                  <a:pt x="142147" y="232695"/>
                  <a:pt x="140242" y="231742"/>
                </a:cubicBezTo>
                <a:lnTo>
                  <a:pt x="130717" y="286035"/>
                </a:lnTo>
                <a:close/>
                <a:moveTo>
                  <a:pt x="119287" y="194595"/>
                </a:moveTo>
                <a:lnTo>
                  <a:pt x="203107" y="149827"/>
                </a:lnTo>
                <a:lnTo>
                  <a:pt x="338362" y="78390"/>
                </a:lnTo>
                <a:lnTo>
                  <a:pt x="151672" y="216502"/>
                </a:lnTo>
                <a:cubicBezTo>
                  <a:pt x="150719" y="215550"/>
                  <a:pt x="117382" y="192690"/>
                  <a:pt x="119287" y="194595"/>
                </a:cubicBezTo>
                <a:close/>
                <a:moveTo>
                  <a:pt x="146909" y="306037"/>
                </a:moveTo>
                <a:lnTo>
                  <a:pt x="158339" y="244125"/>
                </a:lnTo>
                <a:cubicBezTo>
                  <a:pt x="159292" y="245077"/>
                  <a:pt x="191677" y="266032"/>
                  <a:pt x="189772" y="265080"/>
                </a:cubicBezTo>
                <a:lnTo>
                  <a:pt x="146909" y="306037"/>
                </a:lnTo>
                <a:close/>
                <a:moveTo>
                  <a:pt x="304072" y="319372"/>
                </a:moveTo>
                <a:cubicBezTo>
                  <a:pt x="295499" y="313657"/>
                  <a:pt x="194534" y="245077"/>
                  <a:pt x="167864" y="227932"/>
                </a:cubicBezTo>
                <a:lnTo>
                  <a:pt x="425039" y="38385"/>
                </a:lnTo>
                <a:lnTo>
                  <a:pt x="304072" y="31937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1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2" name="图形 136" descr="电话图标">
            <a:extLst>
              <a:ext uri="{FF2B5EF4-FFF2-40B4-BE49-F238E27FC236}">
                <a16:creationId xmlns:a16="http://schemas.microsoft.com/office/drawing/2014/main" id="{6BC18F1B-5B6E-4B7D-88A6-308756EDFBA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3507883" y="8545591"/>
            <a:ext cx="351766" cy="351766"/>
            <a:chOff x="2971800" y="4114800"/>
            <a:chExt cx="914400" cy="914400"/>
          </a:xfrm>
          <a:solidFill>
            <a:schemeClr val="bg1"/>
          </a:solidFill>
        </p:grpSpPr>
        <p:sp>
          <p:nvSpPr>
            <p:cNvPr id="123" name="任意多边形 138">
              <a:extLst>
                <a:ext uri="{FF2B5EF4-FFF2-40B4-BE49-F238E27FC236}">
                  <a16:creationId xmlns:a16="http://schemas.microsoft.com/office/drawing/2014/main" id="{8E708DF4-F17A-4BD7-876E-E36A396BECE5}"/>
                </a:ext>
              </a:extLst>
            </p:cNvPr>
            <p:cNvSpPr/>
            <p:nvPr/>
          </p:nvSpPr>
          <p:spPr>
            <a:xfrm>
              <a:off x="3235924" y="4226966"/>
              <a:ext cx="438150" cy="638175"/>
            </a:xfrm>
            <a:custGeom>
              <a:avLst/>
              <a:gdLst>
                <a:gd name="connsiteX0" fmla="*/ 158100 w 438150"/>
                <a:gd name="connsiteY0" fmla="*/ 643966 h 638175"/>
                <a:gd name="connsiteX1" fmla="*/ 125296 w 438150"/>
                <a:gd name="connsiteY1" fmla="*/ 636994 h 638175"/>
                <a:gd name="connsiteX2" fmla="*/ 68375 w 438150"/>
                <a:gd name="connsiteY2" fmla="*/ 611810 h 638175"/>
                <a:gd name="connsiteX3" fmla="*/ 51611 w 438150"/>
                <a:gd name="connsiteY3" fmla="*/ 243307 h 638175"/>
                <a:gd name="connsiteX4" fmla="*/ 298156 w 438150"/>
                <a:gd name="connsiteY4" fmla="*/ 0 h 638175"/>
                <a:gd name="connsiteX5" fmla="*/ 335380 w 438150"/>
                <a:gd name="connsiteY5" fmla="*/ 7582 h 638175"/>
                <a:gd name="connsiteX6" fmla="*/ 392301 w 438150"/>
                <a:gd name="connsiteY6" fmla="*/ 32766 h 638175"/>
                <a:gd name="connsiteX7" fmla="*/ 435240 w 438150"/>
                <a:gd name="connsiteY7" fmla="*/ 77762 h 638175"/>
                <a:gd name="connsiteX8" fmla="*/ 433830 w 438150"/>
                <a:gd name="connsiteY8" fmla="*/ 140018 h 638175"/>
                <a:gd name="connsiteX9" fmla="*/ 417104 w 438150"/>
                <a:gd name="connsiteY9" fmla="*/ 178003 h 638175"/>
                <a:gd name="connsiteX10" fmla="*/ 309929 w 438150"/>
                <a:gd name="connsiteY10" fmla="*/ 219532 h 638175"/>
                <a:gd name="connsiteX11" fmla="*/ 253007 w 438150"/>
                <a:gd name="connsiteY11" fmla="*/ 194386 h 638175"/>
                <a:gd name="connsiteX12" fmla="*/ 162520 w 438150"/>
                <a:gd name="connsiteY12" fmla="*/ 292265 h 638175"/>
                <a:gd name="connsiteX13" fmla="*/ 139317 w 438150"/>
                <a:gd name="connsiteY13" fmla="*/ 386067 h 638175"/>
                <a:gd name="connsiteX14" fmla="*/ 151014 w 438150"/>
                <a:gd name="connsiteY14" fmla="*/ 425082 h 638175"/>
                <a:gd name="connsiteX15" fmla="*/ 207935 w 438150"/>
                <a:gd name="connsiteY15" fmla="*/ 450190 h 638175"/>
                <a:gd name="connsiteX16" fmla="*/ 249426 w 438150"/>
                <a:gd name="connsiteY16" fmla="*/ 557403 h 638175"/>
                <a:gd name="connsiteX17" fmla="*/ 232700 w 438150"/>
                <a:gd name="connsiteY17" fmla="*/ 595313 h 638175"/>
                <a:gd name="connsiteX18" fmla="*/ 158100 w 438150"/>
                <a:gd name="connsiteY18" fmla="*/ 643966 h 638175"/>
                <a:gd name="connsiteX19" fmla="*/ 298118 w 438150"/>
                <a:gd name="connsiteY19" fmla="*/ 38100 h 638175"/>
                <a:gd name="connsiteX20" fmla="*/ 86434 w 438150"/>
                <a:gd name="connsiteY20" fmla="*/ 258699 h 638175"/>
                <a:gd name="connsiteX21" fmla="*/ 83729 w 438150"/>
                <a:gd name="connsiteY21" fmla="*/ 576948 h 638175"/>
                <a:gd name="connsiteX22" fmla="*/ 140651 w 438150"/>
                <a:gd name="connsiteY22" fmla="*/ 602132 h 638175"/>
                <a:gd name="connsiteX23" fmla="*/ 197610 w 438150"/>
                <a:gd name="connsiteY23" fmla="*/ 580073 h 638175"/>
                <a:gd name="connsiteX24" fmla="*/ 214336 w 438150"/>
                <a:gd name="connsiteY24" fmla="*/ 542125 h 638175"/>
                <a:gd name="connsiteX25" fmla="*/ 192238 w 438150"/>
                <a:gd name="connsiteY25" fmla="*/ 485127 h 638175"/>
                <a:gd name="connsiteX26" fmla="*/ 135355 w 438150"/>
                <a:gd name="connsiteY26" fmla="*/ 460019 h 638175"/>
                <a:gd name="connsiteX27" fmla="*/ 100950 w 438150"/>
                <a:gd name="connsiteY27" fmla="*/ 385686 h 638175"/>
                <a:gd name="connsiteX28" fmla="*/ 127392 w 438150"/>
                <a:gd name="connsiteY28" fmla="*/ 276949 h 638175"/>
                <a:gd name="connsiteX29" fmla="*/ 248740 w 438150"/>
                <a:gd name="connsiteY29" fmla="*/ 155524 h 638175"/>
                <a:gd name="connsiteX30" fmla="*/ 268209 w 438150"/>
                <a:gd name="connsiteY30" fmla="*/ 159563 h 638175"/>
                <a:gd name="connsiteX31" fmla="*/ 325093 w 438150"/>
                <a:gd name="connsiteY31" fmla="*/ 184709 h 638175"/>
                <a:gd name="connsiteX32" fmla="*/ 382052 w 438150"/>
                <a:gd name="connsiteY32" fmla="*/ 162649 h 638175"/>
                <a:gd name="connsiteX33" fmla="*/ 398816 w 438150"/>
                <a:gd name="connsiteY33" fmla="*/ 124625 h 638175"/>
                <a:gd name="connsiteX34" fmla="*/ 399616 w 438150"/>
                <a:gd name="connsiteY34" fmla="*/ 91592 h 638175"/>
                <a:gd name="connsiteX35" fmla="*/ 376794 w 438150"/>
                <a:gd name="connsiteY35" fmla="*/ 67704 h 638175"/>
                <a:gd name="connsiteX36" fmla="*/ 319873 w 438150"/>
                <a:gd name="connsiteY36" fmla="*/ 42558 h 638175"/>
                <a:gd name="connsiteX37" fmla="*/ 298118 w 438150"/>
                <a:gd name="connsiteY37" fmla="*/ 381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8150" h="638175">
                  <a:moveTo>
                    <a:pt x="158100" y="643966"/>
                  </a:moveTo>
                  <a:cubicBezTo>
                    <a:pt x="146785" y="643966"/>
                    <a:pt x="135736" y="641566"/>
                    <a:pt x="125296" y="636994"/>
                  </a:cubicBezTo>
                  <a:lnTo>
                    <a:pt x="68375" y="611810"/>
                  </a:lnTo>
                  <a:cubicBezTo>
                    <a:pt x="-15864" y="574510"/>
                    <a:pt x="-23218" y="412661"/>
                    <a:pt x="51611" y="243307"/>
                  </a:cubicBezTo>
                  <a:cubicBezTo>
                    <a:pt x="114933" y="100051"/>
                    <a:pt x="216279" y="0"/>
                    <a:pt x="298156" y="0"/>
                  </a:cubicBezTo>
                  <a:cubicBezTo>
                    <a:pt x="311339" y="0"/>
                    <a:pt x="323912" y="2477"/>
                    <a:pt x="335380" y="7582"/>
                  </a:cubicBezTo>
                  <a:lnTo>
                    <a:pt x="392301" y="32766"/>
                  </a:lnTo>
                  <a:cubicBezTo>
                    <a:pt x="412151" y="41529"/>
                    <a:pt x="427429" y="57531"/>
                    <a:pt x="435240" y="77762"/>
                  </a:cubicBezTo>
                  <a:cubicBezTo>
                    <a:pt x="443126" y="98031"/>
                    <a:pt x="442555" y="120091"/>
                    <a:pt x="433830" y="140018"/>
                  </a:cubicBezTo>
                  <a:lnTo>
                    <a:pt x="417104" y="178003"/>
                  </a:lnTo>
                  <a:cubicBezTo>
                    <a:pt x="399502" y="217818"/>
                    <a:pt x="349972" y="237134"/>
                    <a:pt x="309929" y="219532"/>
                  </a:cubicBezTo>
                  <a:lnTo>
                    <a:pt x="253007" y="194386"/>
                  </a:lnTo>
                  <a:cubicBezTo>
                    <a:pt x="238491" y="187909"/>
                    <a:pt x="194867" y="218999"/>
                    <a:pt x="162520" y="292265"/>
                  </a:cubicBezTo>
                  <a:cubicBezTo>
                    <a:pt x="148080" y="324917"/>
                    <a:pt x="139584" y="359131"/>
                    <a:pt x="139317" y="386067"/>
                  </a:cubicBezTo>
                  <a:cubicBezTo>
                    <a:pt x="139050" y="409385"/>
                    <a:pt x="144994" y="422491"/>
                    <a:pt x="151014" y="425082"/>
                  </a:cubicBezTo>
                  <a:lnTo>
                    <a:pt x="207935" y="450190"/>
                  </a:lnTo>
                  <a:cubicBezTo>
                    <a:pt x="248931" y="468440"/>
                    <a:pt x="267524" y="516446"/>
                    <a:pt x="249426" y="557403"/>
                  </a:cubicBezTo>
                  <a:lnTo>
                    <a:pt x="232700" y="595313"/>
                  </a:lnTo>
                  <a:cubicBezTo>
                    <a:pt x="219479" y="624916"/>
                    <a:pt x="190295" y="643966"/>
                    <a:pt x="158100" y="643966"/>
                  </a:cubicBezTo>
                  <a:close/>
                  <a:moveTo>
                    <a:pt x="298118" y="38100"/>
                  </a:moveTo>
                  <a:cubicBezTo>
                    <a:pt x="233043" y="38100"/>
                    <a:pt x="142022" y="132893"/>
                    <a:pt x="86434" y="258699"/>
                  </a:cubicBezTo>
                  <a:cubicBezTo>
                    <a:pt x="15797" y="418490"/>
                    <a:pt x="28027" y="552298"/>
                    <a:pt x="83729" y="576948"/>
                  </a:cubicBezTo>
                  <a:lnTo>
                    <a:pt x="140651" y="602132"/>
                  </a:lnTo>
                  <a:cubicBezTo>
                    <a:pt x="162025" y="611581"/>
                    <a:pt x="188276" y="601256"/>
                    <a:pt x="197610" y="580073"/>
                  </a:cubicBezTo>
                  <a:lnTo>
                    <a:pt x="214336" y="542125"/>
                  </a:lnTo>
                  <a:cubicBezTo>
                    <a:pt x="223937" y="520370"/>
                    <a:pt x="214069" y="494843"/>
                    <a:pt x="192238" y="485127"/>
                  </a:cubicBezTo>
                  <a:lnTo>
                    <a:pt x="135355" y="460019"/>
                  </a:lnTo>
                  <a:cubicBezTo>
                    <a:pt x="112723" y="450037"/>
                    <a:pt x="100493" y="423634"/>
                    <a:pt x="100950" y="385686"/>
                  </a:cubicBezTo>
                  <a:cubicBezTo>
                    <a:pt x="101331" y="353263"/>
                    <a:pt x="110704" y="314706"/>
                    <a:pt x="127392" y="276949"/>
                  </a:cubicBezTo>
                  <a:cubicBezTo>
                    <a:pt x="154100" y="216522"/>
                    <a:pt x="201992" y="155524"/>
                    <a:pt x="248740" y="155524"/>
                  </a:cubicBezTo>
                  <a:cubicBezTo>
                    <a:pt x="255636" y="155524"/>
                    <a:pt x="262190" y="156896"/>
                    <a:pt x="268209" y="159563"/>
                  </a:cubicBezTo>
                  <a:lnTo>
                    <a:pt x="325093" y="184709"/>
                  </a:lnTo>
                  <a:cubicBezTo>
                    <a:pt x="346505" y="194234"/>
                    <a:pt x="372718" y="183833"/>
                    <a:pt x="382052" y="162649"/>
                  </a:cubicBezTo>
                  <a:lnTo>
                    <a:pt x="398816" y="124625"/>
                  </a:lnTo>
                  <a:cubicBezTo>
                    <a:pt x="403502" y="114071"/>
                    <a:pt x="403807" y="102337"/>
                    <a:pt x="399616" y="91592"/>
                  </a:cubicBezTo>
                  <a:cubicBezTo>
                    <a:pt x="395540" y="80810"/>
                    <a:pt x="387424" y="72352"/>
                    <a:pt x="376794" y="67704"/>
                  </a:cubicBezTo>
                  <a:lnTo>
                    <a:pt x="319873" y="42558"/>
                  </a:lnTo>
                  <a:cubicBezTo>
                    <a:pt x="313320" y="39548"/>
                    <a:pt x="305966" y="38100"/>
                    <a:pt x="298118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4" name="任意多边形 139">
              <a:extLst>
                <a:ext uri="{FF2B5EF4-FFF2-40B4-BE49-F238E27FC236}">
                  <a16:creationId xmlns:a16="http://schemas.microsoft.com/office/drawing/2014/main" id="{677BE3E6-6F50-4EB0-A248-73395DF544FF}"/>
                </a:ext>
              </a:extLst>
            </p:cNvPr>
            <p:cNvSpPr/>
            <p:nvPr/>
          </p:nvSpPr>
          <p:spPr>
            <a:xfrm>
              <a:off x="2971800" y="4114800"/>
              <a:ext cx="914400" cy="904875"/>
            </a:xfrm>
            <a:custGeom>
              <a:avLst/>
              <a:gdLst>
                <a:gd name="connsiteX0" fmla="*/ 457162 w 914400"/>
                <a:gd name="connsiteY0" fmla="*/ 914400 h 904875"/>
                <a:gd name="connsiteX1" fmla="*/ 319964 w 914400"/>
                <a:gd name="connsiteY1" fmla="*/ 865670 h 904875"/>
                <a:gd name="connsiteX2" fmla="*/ 349949 w 914400"/>
                <a:gd name="connsiteY2" fmla="*/ 718566 h 904875"/>
                <a:gd name="connsiteX3" fmla="*/ 353416 w 914400"/>
                <a:gd name="connsiteY3" fmla="*/ 712394 h 904875"/>
                <a:gd name="connsiteX4" fmla="*/ 379324 w 914400"/>
                <a:gd name="connsiteY4" fmla="*/ 705040 h 904875"/>
                <a:gd name="connsiteX5" fmla="*/ 386715 w 914400"/>
                <a:gd name="connsiteY5" fmla="*/ 730949 h 904875"/>
                <a:gd name="connsiteX6" fmla="*/ 383210 w 914400"/>
                <a:gd name="connsiteY6" fmla="*/ 737273 h 904875"/>
                <a:gd name="connsiteX7" fmla="*/ 352844 w 914400"/>
                <a:gd name="connsiteY7" fmla="*/ 846468 h 904875"/>
                <a:gd name="connsiteX8" fmla="*/ 457162 w 914400"/>
                <a:gd name="connsiteY8" fmla="*/ 876300 h 904875"/>
                <a:gd name="connsiteX9" fmla="*/ 876262 w 914400"/>
                <a:gd name="connsiteY9" fmla="*/ 457200 h 904875"/>
                <a:gd name="connsiteX10" fmla="*/ 457162 w 914400"/>
                <a:gd name="connsiteY10" fmla="*/ 38100 h 904875"/>
                <a:gd name="connsiteX11" fmla="*/ 38062 w 914400"/>
                <a:gd name="connsiteY11" fmla="*/ 457200 h 904875"/>
                <a:gd name="connsiteX12" fmla="*/ 180899 w 914400"/>
                <a:gd name="connsiteY12" fmla="*/ 772325 h 904875"/>
                <a:gd name="connsiteX13" fmla="*/ 182651 w 914400"/>
                <a:gd name="connsiteY13" fmla="*/ 799262 h 904875"/>
                <a:gd name="connsiteX14" fmla="*/ 155753 w 914400"/>
                <a:gd name="connsiteY14" fmla="*/ 800976 h 904875"/>
                <a:gd name="connsiteX15" fmla="*/ 0 w 914400"/>
                <a:gd name="connsiteY15" fmla="*/ 457200 h 904875"/>
                <a:gd name="connsiteX16" fmla="*/ 457200 w 914400"/>
                <a:gd name="connsiteY16" fmla="*/ 0 h 904875"/>
                <a:gd name="connsiteX17" fmla="*/ 914400 w 914400"/>
                <a:gd name="connsiteY17" fmla="*/ 457200 h 904875"/>
                <a:gd name="connsiteX18" fmla="*/ 457162 w 914400"/>
                <a:gd name="connsiteY18" fmla="*/ 91440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400" h="904875">
                  <a:moveTo>
                    <a:pt x="457162" y="914400"/>
                  </a:moveTo>
                  <a:cubicBezTo>
                    <a:pt x="384124" y="914400"/>
                    <a:pt x="339242" y="898436"/>
                    <a:pt x="319964" y="865670"/>
                  </a:cubicBezTo>
                  <a:cubicBezTo>
                    <a:pt x="293218" y="820064"/>
                    <a:pt x="326022" y="761429"/>
                    <a:pt x="349949" y="718566"/>
                  </a:cubicBezTo>
                  <a:lnTo>
                    <a:pt x="353416" y="712394"/>
                  </a:lnTo>
                  <a:cubicBezTo>
                    <a:pt x="358521" y="703212"/>
                    <a:pt x="370103" y="699821"/>
                    <a:pt x="379324" y="705040"/>
                  </a:cubicBezTo>
                  <a:cubicBezTo>
                    <a:pt x="388544" y="710184"/>
                    <a:pt x="391859" y="721728"/>
                    <a:pt x="386715" y="730949"/>
                  </a:cubicBezTo>
                  <a:lnTo>
                    <a:pt x="383210" y="737273"/>
                  </a:lnTo>
                  <a:cubicBezTo>
                    <a:pt x="364884" y="770077"/>
                    <a:pt x="337147" y="819722"/>
                    <a:pt x="352844" y="846468"/>
                  </a:cubicBezTo>
                  <a:cubicBezTo>
                    <a:pt x="364350" y="865975"/>
                    <a:pt x="400431" y="876300"/>
                    <a:pt x="457162" y="876300"/>
                  </a:cubicBezTo>
                  <a:cubicBezTo>
                    <a:pt x="688238" y="876300"/>
                    <a:pt x="876262" y="688238"/>
                    <a:pt x="876262" y="457200"/>
                  </a:cubicBezTo>
                  <a:cubicBezTo>
                    <a:pt x="876262" y="226162"/>
                    <a:pt x="688238" y="38100"/>
                    <a:pt x="457162" y="38100"/>
                  </a:cubicBezTo>
                  <a:cubicBezTo>
                    <a:pt x="226085" y="38100"/>
                    <a:pt x="38062" y="226162"/>
                    <a:pt x="38062" y="457200"/>
                  </a:cubicBezTo>
                  <a:cubicBezTo>
                    <a:pt x="38062" y="577863"/>
                    <a:pt x="90107" y="692810"/>
                    <a:pt x="180899" y="772325"/>
                  </a:cubicBezTo>
                  <a:cubicBezTo>
                    <a:pt x="188824" y="779336"/>
                    <a:pt x="189586" y="791299"/>
                    <a:pt x="182651" y="799262"/>
                  </a:cubicBezTo>
                  <a:cubicBezTo>
                    <a:pt x="175679" y="807149"/>
                    <a:pt x="163640" y="807949"/>
                    <a:pt x="155753" y="800976"/>
                  </a:cubicBezTo>
                  <a:cubicBezTo>
                    <a:pt x="56769" y="714108"/>
                    <a:pt x="0" y="588797"/>
                    <a:pt x="0" y="457200"/>
                  </a:cubicBezTo>
                  <a:cubicBezTo>
                    <a:pt x="0" y="205130"/>
                    <a:pt x="205092" y="0"/>
                    <a:pt x="457200" y="0"/>
                  </a:cubicBezTo>
                  <a:cubicBezTo>
                    <a:pt x="709308" y="0"/>
                    <a:pt x="914400" y="205130"/>
                    <a:pt x="914400" y="457200"/>
                  </a:cubicBezTo>
                  <a:cubicBezTo>
                    <a:pt x="914362" y="709308"/>
                    <a:pt x="709270" y="914400"/>
                    <a:pt x="457162" y="914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9" name="组 128" descr="平面世界地图">
            <a:extLst>
              <a:ext uri="{FF2B5EF4-FFF2-40B4-BE49-F238E27FC236}">
                <a16:creationId xmlns:a16="http://schemas.microsoft.com/office/drawing/2014/main" id="{943A7282-5BBA-4970-A550-912F0C65AF8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3487198" y="1579688"/>
            <a:ext cx="3228085" cy="1606324"/>
            <a:chOff x="538789" y="1131575"/>
            <a:chExt cx="5819028" cy="2895599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30" name="组 341">
              <a:extLst>
                <a:ext uri="{FF2B5EF4-FFF2-40B4-BE49-F238E27FC236}">
                  <a16:creationId xmlns:a16="http://schemas.microsoft.com/office/drawing/2014/main" id="{EF427853-3712-46DF-A991-4D77ED0A9029}"/>
                </a:ext>
              </a:extLst>
            </p:cNvPr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323" name="任意多边形 5">
                <a:extLst>
                  <a:ext uri="{FF2B5EF4-FFF2-40B4-BE49-F238E27FC236}">
                    <a16:creationId xmlns:a16="http://schemas.microsoft.com/office/drawing/2014/main" id="{78D4374B-DEBD-489F-AEE1-45BB955B6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24" name="任意多边形 6">
                <a:extLst>
                  <a:ext uri="{FF2B5EF4-FFF2-40B4-BE49-F238E27FC236}">
                    <a16:creationId xmlns:a16="http://schemas.microsoft.com/office/drawing/2014/main" id="{1A38DB36-EBF8-4A70-B169-9846546F2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</p:grpSp>
        <p:grpSp>
          <p:nvGrpSpPr>
            <p:cNvPr id="131" name="组 274">
              <a:extLst>
                <a:ext uri="{FF2B5EF4-FFF2-40B4-BE49-F238E27FC236}">
                  <a16:creationId xmlns:a16="http://schemas.microsoft.com/office/drawing/2014/main" id="{5E73B71F-113E-4783-8CA9-267EEB2A4777}"/>
                </a:ext>
              </a:extLst>
            </p:cNvPr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321" name="任意多边形 22">
                <a:extLst>
                  <a:ext uri="{FF2B5EF4-FFF2-40B4-BE49-F238E27FC236}">
                    <a16:creationId xmlns:a16="http://schemas.microsoft.com/office/drawing/2014/main" id="{87FE623E-ACA6-4B45-A25B-45A75C50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22" name="任意多边形 23">
                <a:extLst>
                  <a:ext uri="{FF2B5EF4-FFF2-40B4-BE49-F238E27FC236}">
                    <a16:creationId xmlns:a16="http://schemas.microsoft.com/office/drawing/2014/main" id="{0E59BD30-6CB8-488A-B3FD-07BE548BF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</p:grpSp>
        <p:grpSp>
          <p:nvGrpSpPr>
            <p:cNvPr id="133" name="组 132">
              <a:extLst>
                <a:ext uri="{FF2B5EF4-FFF2-40B4-BE49-F238E27FC236}">
                  <a16:creationId xmlns:a16="http://schemas.microsoft.com/office/drawing/2014/main" id="{32E9C37B-88C5-46BD-B9B2-8C45FCE5B8D8}"/>
                </a:ext>
              </a:extLst>
            </p:cNvPr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258" name="任意多边形 21">
                <a:extLst>
                  <a:ext uri="{FF2B5EF4-FFF2-40B4-BE49-F238E27FC236}">
                    <a16:creationId xmlns:a16="http://schemas.microsoft.com/office/drawing/2014/main" id="{564EFB0B-87CC-46B9-8B36-A646F9BEA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59" name="任意多边形 39">
                <a:extLst>
                  <a:ext uri="{FF2B5EF4-FFF2-40B4-BE49-F238E27FC236}">
                    <a16:creationId xmlns:a16="http://schemas.microsoft.com/office/drawing/2014/main" id="{0D5D7642-53D4-46B2-94E6-D19CA8506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0" name="任意多边形 40">
                <a:extLst>
                  <a:ext uri="{FF2B5EF4-FFF2-40B4-BE49-F238E27FC236}">
                    <a16:creationId xmlns:a16="http://schemas.microsoft.com/office/drawing/2014/main" id="{9EA785C0-346A-4AA6-9FCB-2A95B6F23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1" name="任意多边形 41">
                <a:extLst>
                  <a:ext uri="{FF2B5EF4-FFF2-40B4-BE49-F238E27FC236}">
                    <a16:creationId xmlns:a16="http://schemas.microsoft.com/office/drawing/2014/main" id="{D7C87602-325A-4558-AC9F-2A6723DF4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2" name="任意多边形 42">
                <a:extLst>
                  <a:ext uri="{FF2B5EF4-FFF2-40B4-BE49-F238E27FC236}">
                    <a16:creationId xmlns:a16="http://schemas.microsoft.com/office/drawing/2014/main" id="{B767ADEC-A59F-460A-9BB1-69480AC56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3" name="任意多边形 43">
                <a:extLst>
                  <a:ext uri="{FF2B5EF4-FFF2-40B4-BE49-F238E27FC236}">
                    <a16:creationId xmlns:a16="http://schemas.microsoft.com/office/drawing/2014/main" id="{386A55FE-A7CA-40E9-9D5F-71E4E4BC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4" name="任意多边形 44">
                <a:extLst>
                  <a:ext uri="{FF2B5EF4-FFF2-40B4-BE49-F238E27FC236}">
                    <a16:creationId xmlns:a16="http://schemas.microsoft.com/office/drawing/2014/main" id="{4BFA9D8D-15F8-4C26-BC11-1DD626DAB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5" name="任意多边形 45">
                <a:extLst>
                  <a:ext uri="{FF2B5EF4-FFF2-40B4-BE49-F238E27FC236}">
                    <a16:creationId xmlns:a16="http://schemas.microsoft.com/office/drawing/2014/main" id="{E516683C-D10B-45A9-8636-508E81F4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6" name="任意多边形 46">
                <a:extLst>
                  <a:ext uri="{FF2B5EF4-FFF2-40B4-BE49-F238E27FC236}">
                    <a16:creationId xmlns:a16="http://schemas.microsoft.com/office/drawing/2014/main" id="{97B99C27-5CE5-431E-B089-E16F160E7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7" name="任意多边形 47">
                <a:extLst>
                  <a:ext uri="{FF2B5EF4-FFF2-40B4-BE49-F238E27FC236}">
                    <a16:creationId xmlns:a16="http://schemas.microsoft.com/office/drawing/2014/main" id="{F25331FA-FC57-417D-A0E8-140B5FB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8" name="任意多边形 48">
                <a:extLst>
                  <a:ext uri="{FF2B5EF4-FFF2-40B4-BE49-F238E27FC236}">
                    <a16:creationId xmlns:a16="http://schemas.microsoft.com/office/drawing/2014/main" id="{F93B9501-E063-4D22-8D87-29B9A3761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69" name="任意多边形 49">
                <a:extLst>
                  <a:ext uri="{FF2B5EF4-FFF2-40B4-BE49-F238E27FC236}">
                    <a16:creationId xmlns:a16="http://schemas.microsoft.com/office/drawing/2014/main" id="{68EA8288-D23B-4A1C-B9E9-85B2FD5E7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0" name="任意多边形 50">
                <a:extLst>
                  <a:ext uri="{FF2B5EF4-FFF2-40B4-BE49-F238E27FC236}">
                    <a16:creationId xmlns:a16="http://schemas.microsoft.com/office/drawing/2014/main" id="{52DF52AC-EB93-4219-9B10-24EB5E5F7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1" name="任意多边形 51">
                <a:extLst>
                  <a:ext uri="{FF2B5EF4-FFF2-40B4-BE49-F238E27FC236}">
                    <a16:creationId xmlns:a16="http://schemas.microsoft.com/office/drawing/2014/main" id="{263C1986-8FF4-4B3C-B10B-2FBACE42C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2" name="任意多边形 52">
                <a:extLst>
                  <a:ext uri="{FF2B5EF4-FFF2-40B4-BE49-F238E27FC236}">
                    <a16:creationId xmlns:a16="http://schemas.microsoft.com/office/drawing/2014/main" id="{9E6A8D9B-C049-4D27-ACF0-836C77325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3" name="任意多边形 53">
                <a:extLst>
                  <a:ext uri="{FF2B5EF4-FFF2-40B4-BE49-F238E27FC236}">
                    <a16:creationId xmlns:a16="http://schemas.microsoft.com/office/drawing/2014/main" id="{0A7E0AAE-7C8D-49BF-B9B3-C7ADF0CAD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4" name="任意多边形 54">
                <a:extLst>
                  <a:ext uri="{FF2B5EF4-FFF2-40B4-BE49-F238E27FC236}">
                    <a16:creationId xmlns:a16="http://schemas.microsoft.com/office/drawing/2014/main" id="{2058B9E9-B744-4102-813A-15C6FDF0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5" name="任意多边形 55">
                <a:extLst>
                  <a:ext uri="{FF2B5EF4-FFF2-40B4-BE49-F238E27FC236}">
                    <a16:creationId xmlns:a16="http://schemas.microsoft.com/office/drawing/2014/main" id="{0B07726D-F492-45BE-809C-8683CD91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6" name="任意多边形 56">
                <a:extLst>
                  <a:ext uri="{FF2B5EF4-FFF2-40B4-BE49-F238E27FC236}">
                    <a16:creationId xmlns:a16="http://schemas.microsoft.com/office/drawing/2014/main" id="{E7972EEF-0276-4AED-B896-77CDEF63F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7" name="任意多边形 57">
                <a:extLst>
                  <a:ext uri="{FF2B5EF4-FFF2-40B4-BE49-F238E27FC236}">
                    <a16:creationId xmlns:a16="http://schemas.microsoft.com/office/drawing/2014/main" id="{06422E76-61E2-4CE7-BD28-115776FB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8" name="任意多边形 58">
                <a:extLst>
                  <a:ext uri="{FF2B5EF4-FFF2-40B4-BE49-F238E27FC236}">
                    <a16:creationId xmlns:a16="http://schemas.microsoft.com/office/drawing/2014/main" id="{AF30992C-84F5-4CCD-BC7D-72FB7E2A7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79" name="任意多边形 59">
                <a:extLst>
                  <a:ext uri="{FF2B5EF4-FFF2-40B4-BE49-F238E27FC236}">
                    <a16:creationId xmlns:a16="http://schemas.microsoft.com/office/drawing/2014/main" id="{8A933ADC-892D-4343-B76E-F86FD24C7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0" name="任意多边形 60">
                <a:extLst>
                  <a:ext uri="{FF2B5EF4-FFF2-40B4-BE49-F238E27FC236}">
                    <a16:creationId xmlns:a16="http://schemas.microsoft.com/office/drawing/2014/main" id="{B9787AB1-A337-410D-B973-1F68679EC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1" name="任意多边形 61">
                <a:extLst>
                  <a:ext uri="{FF2B5EF4-FFF2-40B4-BE49-F238E27FC236}">
                    <a16:creationId xmlns:a16="http://schemas.microsoft.com/office/drawing/2014/main" id="{EA88FB6E-42A5-4187-B970-07FA5A432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2" name="任意多边形 62">
                <a:extLst>
                  <a:ext uri="{FF2B5EF4-FFF2-40B4-BE49-F238E27FC236}">
                    <a16:creationId xmlns:a16="http://schemas.microsoft.com/office/drawing/2014/main" id="{A1BF7702-125F-404C-B25A-2D1A5130A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3" name="任意多边形 63">
                <a:extLst>
                  <a:ext uri="{FF2B5EF4-FFF2-40B4-BE49-F238E27FC236}">
                    <a16:creationId xmlns:a16="http://schemas.microsoft.com/office/drawing/2014/main" id="{EF9DBEAB-851D-44BF-8314-5958CE661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4" name="任意多边形 64">
                <a:extLst>
                  <a:ext uri="{FF2B5EF4-FFF2-40B4-BE49-F238E27FC236}">
                    <a16:creationId xmlns:a16="http://schemas.microsoft.com/office/drawing/2014/main" id="{25C22A44-7A0F-4530-8BD3-8B7596BEA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5" name="任意多边形 65">
                <a:extLst>
                  <a:ext uri="{FF2B5EF4-FFF2-40B4-BE49-F238E27FC236}">
                    <a16:creationId xmlns:a16="http://schemas.microsoft.com/office/drawing/2014/main" id="{447A84C8-6FD8-419F-A672-A10C94E9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6" name="任意多边形 66">
                <a:extLst>
                  <a:ext uri="{FF2B5EF4-FFF2-40B4-BE49-F238E27FC236}">
                    <a16:creationId xmlns:a16="http://schemas.microsoft.com/office/drawing/2014/main" id="{CBCD88CC-C741-478B-9025-01A67707D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7" name="任意多边形 67">
                <a:extLst>
                  <a:ext uri="{FF2B5EF4-FFF2-40B4-BE49-F238E27FC236}">
                    <a16:creationId xmlns:a16="http://schemas.microsoft.com/office/drawing/2014/main" id="{9101C961-D251-41A3-AE43-715DC2A00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8" name="任意多边形 68">
                <a:extLst>
                  <a:ext uri="{FF2B5EF4-FFF2-40B4-BE49-F238E27FC236}">
                    <a16:creationId xmlns:a16="http://schemas.microsoft.com/office/drawing/2014/main" id="{DE526673-6508-4E48-A1E6-23C942A52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89" name="任意多边形 69">
                <a:extLst>
                  <a:ext uri="{FF2B5EF4-FFF2-40B4-BE49-F238E27FC236}">
                    <a16:creationId xmlns:a16="http://schemas.microsoft.com/office/drawing/2014/main" id="{E031AEA4-9642-47F0-B112-5FE08927A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0" name="任意多边形 70">
                <a:extLst>
                  <a:ext uri="{FF2B5EF4-FFF2-40B4-BE49-F238E27FC236}">
                    <a16:creationId xmlns:a16="http://schemas.microsoft.com/office/drawing/2014/main" id="{B1FE0B17-B3F8-460D-B755-9680FEFA0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1" name="任意多边形 71">
                <a:extLst>
                  <a:ext uri="{FF2B5EF4-FFF2-40B4-BE49-F238E27FC236}">
                    <a16:creationId xmlns:a16="http://schemas.microsoft.com/office/drawing/2014/main" id="{6B9009A1-B903-408E-9B3C-8E6381BBF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2" name="任意多边形 72">
                <a:extLst>
                  <a:ext uri="{FF2B5EF4-FFF2-40B4-BE49-F238E27FC236}">
                    <a16:creationId xmlns:a16="http://schemas.microsoft.com/office/drawing/2014/main" id="{82369873-5196-4E57-AA43-59FA09821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3" name="任意多边形 73">
                <a:extLst>
                  <a:ext uri="{FF2B5EF4-FFF2-40B4-BE49-F238E27FC236}">
                    <a16:creationId xmlns:a16="http://schemas.microsoft.com/office/drawing/2014/main" id="{4FB945EC-FFD1-4754-9A53-92F84B66E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4" name="任意多边形 74">
                <a:extLst>
                  <a:ext uri="{FF2B5EF4-FFF2-40B4-BE49-F238E27FC236}">
                    <a16:creationId xmlns:a16="http://schemas.microsoft.com/office/drawing/2014/main" id="{643F11BE-E3F2-4F8D-84A6-CCC3D1249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5" name="任意多边形 75">
                <a:extLst>
                  <a:ext uri="{FF2B5EF4-FFF2-40B4-BE49-F238E27FC236}">
                    <a16:creationId xmlns:a16="http://schemas.microsoft.com/office/drawing/2014/main" id="{D89D3DDD-BFD3-4D57-A412-A7737B150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6" name="任意多边形 76">
                <a:extLst>
                  <a:ext uri="{FF2B5EF4-FFF2-40B4-BE49-F238E27FC236}">
                    <a16:creationId xmlns:a16="http://schemas.microsoft.com/office/drawing/2014/main" id="{18F9AB28-C5B5-4174-9140-3F437049A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7" name="任意多边形 77">
                <a:extLst>
                  <a:ext uri="{FF2B5EF4-FFF2-40B4-BE49-F238E27FC236}">
                    <a16:creationId xmlns:a16="http://schemas.microsoft.com/office/drawing/2014/main" id="{C992564A-1825-4A51-B947-82EA5700B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8" name="任意多边形 78">
                <a:extLst>
                  <a:ext uri="{FF2B5EF4-FFF2-40B4-BE49-F238E27FC236}">
                    <a16:creationId xmlns:a16="http://schemas.microsoft.com/office/drawing/2014/main" id="{657E8F90-0B2E-4A72-BEB6-E335504F2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99" name="任意多边形 79">
                <a:extLst>
                  <a:ext uri="{FF2B5EF4-FFF2-40B4-BE49-F238E27FC236}">
                    <a16:creationId xmlns:a16="http://schemas.microsoft.com/office/drawing/2014/main" id="{EC283E2E-1BAA-4A09-A163-2B8AF1A7A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0" name="任意多边形 80">
                <a:extLst>
                  <a:ext uri="{FF2B5EF4-FFF2-40B4-BE49-F238E27FC236}">
                    <a16:creationId xmlns:a16="http://schemas.microsoft.com/office/drawing/2014/main" id="{E673EEB9-BFE3-4285-841A-5AA377E16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1" name="任意多边形 81">
                <a:extLst>
                  <a:ext uri="{FF2B5EF4-FFF2-40B4-BE49-F238E27FC236}">
                    <a16:creationId xmlns:a16="http://schemas.microsoft.com/office/drawing/2014/main" id="{C692E03B-9938-421A-8286-20293108B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2" name="任意多边形 82">
                <a:extLst>
                  <a:ext uri="{FF2B5EF4-FFF2-40B4-BE49-F238E27FC236}">
                    <a16:creationId xmlns:a16="http://schemas.microsoft.com/office/drawing/2014/main" id="{8BFD2597-728A-4F62-B7DA-ADD2D0745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3" name="任意多边形 83">
                <a:extLst>
                  <a:ext uri="{FF2B5EF4-FFF2-40B4-BE49-F238E27FC236}">
                    <a16:creationId xmlns:a16="http://schemas.microsoft.com/office/drawing/2014/main" id="{24CE89FA-BB6F-436C-9724-3AF673ED8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4" name="任意多边形 84">
                <a:extLst>
                  <a:ext uri="{FF2B5EF4-FFF2-40B4-BE49-F238E27FC236}">
                    <a16:creationId xmlns:a16="http://schemas.microsoft.com/office/drawing/2014/main" id="{7078D3E4-E0E3-4936-AF03-B3E67BB3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5" name="任意多边形 85">
                <a:extLst>
                  <a:ext uri="{FF2B5EF4-FFF2-40B4-BE49-F238E27FC236}">
                    <a16:creationId xmlns:a16="http://schemas.microsoft.com/office/drawing/2014/main" id="{48CFC063-6110-451A-A365-7F1AA088B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6" name="任意多边形 86">
                <a:extLst>
                  <a:ext uri="{FF2B5EF4-FFF2-40B4-BE49-F238E27FC236}">
                    <a16:creationId xmlns:a16="http://schemas.microsoft.com/office/drawing/2014/main" id="{A2AD7EDC-936D-4045-9560-2D8A93C47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7" name="任意多边形 87">
                <a:extLst>
                  <a:ext uri="{FF2B5EF4-FFF2-40B4-BE49-F238E27FC236}">
                    <a16:creationId xmlns:a16="http://schemas.microsoft.com/office/drawing/2014/main" id="{A26489E5-0B4D-40F1-9A30-38C3F409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8" name="任意多边形 88">
                <a:extLst>
                  <a:ext uri="{FF2B5EF4-FFF2-40B4-BE49-F238E27FC236}">
                    <a16:creationId xmlns:a16="http://schemas.microsoft.com/office/drawing/2014/main" id="{2FDC5F5B-1A79-45FE-A8F3-4661C6642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09" name="任意多边形 89">
                <a:extLst>
                  <a:ext uri="{FF2B5EF4-FFF2-40B4-BE49-F238E27FC236}">
                    <a16:creationId xmlns:a16="http://schemas.microsoft.com/office/drawing/2014/main" id="{06043D3F-190F-411C-B7BD-2D71CDEC6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0" name="任意多边形 90">
                <a:extLst>
                  <a:ext uri="{FF2B5EF4-FFF2-40B4-BE49-F238E27FC236}">
                    <a16:creationId xmlns:a16="http://schemas.microsoft.com/office/drawing/2014/main" id="{F50B60DD-1336-4BC0-B0EE-32368CE80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1" name="任意多边形 91">
                <a:extLst>
                  <a:ext uri="{FF2B5EF4-FFF2-40B4-BE49-F238E27FC236}">
                    <a16:creationId xmlns:a16="http://schemas.microsoft.com/office/drawing/2014/main" id="{6A111A09-86E1-4077-8CB3-7262B5D5E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2" name="任意多边形 92">
                <a:extLst>
                  <a:ext uri="{FF2B5EF4-FFF2-40B4-BE49-F238E27FC236}">
                    <a16:creationId xmlns:a16="http://schemas.microsoft.com/office/drawing/2014/main" id="{3DD246D1-077D-4DDF-9109-075F453F8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3" name="任意多边形 93">
                <a:extLst>
                  <a:ext uri="{FF2B5EF4-FFF2-40B4-BE49-F238E27FC236}">
                    <a16:creationId xmlns:a16="http://schemas.microsoft.com/office/drawing/2014/main" id="{FF05F4FC-4D03-4636-803B-8E8EF4D24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4" name="任意多边形 94">
                <a:extLst>
                  <a:ext uri="{FF2B5EF4-FFF2-40B4-BE49-F238E27FC236}">
                    <a16:creationId xmlns:a16="http://schemas.microsoft.com/office/drawing/2014/main" id="{3DD8725B-C1F8-402B-A23C-61E13F58F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5" name="任意多边形 95">
                <a:extLst>
                  <a:ext uri="{FF2B5EF4-FFF2-40B4-BE49-F238E27FC236}">
                    <a16:creationId xmlns:a16="http://schemas.microsoft.com/office/drawing/2014/main" id="{D86F5C4E-1AD6-46C1-A64D-2464AFC0C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6" name="任意多边形 96">
                <a:extLst>
                  <a:ext uri="{FF2B5EF4-FFF2-40B4-BE49-F238E27FC236}">
                    <a16:creationId xmlns:a16="http://schemas.microsoft.com/office/drawing/2014/main" id="{7A4919BF-CCA6-454B-B395-DD80E0D69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7" name="任意多边形 97">
                <a:extLst>
                  <a:ext uri="{FF2B5EF4-FFF2-40B4-BE49-F238E27FC236}">
                    <a16:creationId xmlns:a16="http://schemas.microsoft.com/office/drawing/2014/main" id="{2DCA6254-86D4-4488-B3F6-63826789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8" name="任意多边形 98">
                <a:extLst>
                  <a:ext uri="{FF2B5EF4-FFF2-40B4-BE49-F238E27FC236}">
                    <a16:creationId xmlns:a16="http://schemas.microsoft.com/office/drawing/2014/main" id="{5AFC06F8-739B-41C3-B79A-CE8A47B26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19" name="任意多边形 99">
                <a:extLst>
                  <a:ext uri="{FF2B5EF4-FFF2-40B4-BE49-F238E27FC236}">
                    <a16:creationId xmlns:a16="http://schemas.microsoft.com/office/drawing/2014/main" id="{6980B20E-01B2-4196-AE31-FB9EACCB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320" name="任意多边形 100">
                <a:extLst>
                  <a:ext uri="{FF2B5EF4-FFF2-40B4-BE49-F238E27FC236}">
                    <a16:creationId xmlns:a16="http://schemas.microsoft.com/office/drawing/2014/main" id="{684BA48E-D41F-4837-887C-088459EBE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</p:grpSp>
        <p:grpSp>
          <p:nvGrpSpPr>
            <p:cNvPr id="137" name="组 345">
              <a:extLst>
                <a:ext uri="{FF2B5EF4-FFF2-40B4-BE49-F238E27FC236}">
                  <a16:creationId xmlns:a16="http://schemas.microsoft.com/office/drawing/2014/main" id="{F6680DD8-4F88-4890-AD5F-F1C2B566871B}"/>
                </a:ext>
              </a:extLst>
            </p:cNvPr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243" name="任意多边形 36">
                <a:extLst>
                  <a:ext uri="{FF2B5EF4-FFF2-40B4-BE49-F238E27FC236}">
                    <a16:creationId xmlns:a16="http://schemas.microsoft.com/office/drawing/2014/main" id="{9A66313E-D644-4F7A-AB23-BD1905CDD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grpSp>
            <p:nvGrpSpPr>
              <p:cNvPr id="244" name="组 343">
                <a:extLst>
                  <a:ext uri="{FF2B5EF4-FFF2-40B4-BE49-F238E27FC236}">
                    <a16:creationId xmlns:a16="http://schemas.microsoft.com/office/drawing/2014/main" id="{19E0EC20-1A61-4ACE-927C-493A6CEE6682}"/>
                  </a:ext>
                </a:extLst>
              </p:cNvPr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45" name="任意多边形 24">
                  <a:extLst>
                    <a:ext uri="{FF2B5EF4-FFF2-40B4-BE49-F238E27FC236}">
                      <a16:creationId xmlns:a16="http://schemas.microsoft.com/office/drawing/2014/main" id="{E80159E1-2645-4470-8F4A-A76400E52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6" name="任意多边形 25">
                  <a:extLst>
                    <a:ext uri="{FF2B5EF4-FFF2-40B4-BE49-F238E27FC236}">
                      <a16:creationId xmlns:a16="http://schemas.microsoft.com/office/drawing/2014/main" id="{6750192F-874D-4DAA-848A-611315B6F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7" name="任意多边形(F) 26">
                  <a:extLst>
                    <a:ext uri="{FF2B5EF4-FFF2-40B4-BE49-F238E27FC236}">
                      <a16:creationId xmlns:a16="http://schemas.microsoft.com/office/drawing/2014/main" id="{45BB5E94-C138-46A3-B340-E3BE238F9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8" name="任意多边形 27">
                  <a:extLst>
                    <a:ext uri="{FF2B5EF4-FFF2-40B4-BE49-F238E27FC236}">
                      <a16:creationId xmlns:a16="http://schemas.microsoft.com/office/drawing/2014/main" id="{FF8EA527-2CC5-476D-B995-FC7E26B54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9" name="任意多边形 28">
                  <a:extLst>
                    <a:ext uri="{FF2B5EF4-FFF2-40B4-BE49-F238E27FC236}">
                      <a16:creationId xmlns:a16="http://schemas.microsoft.com/office/drawing/2014/main" id="{B9A80294-341A-4416-83D5-3E1F90A93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0" name="任意多边形 29">
                  <a:extLst>
                    <a:ext uri="{FF2B5EF4-FFF2-40B4-BE49-F238E27FC236}">
                      <a16:creationId xmlns:a16="http://schemas.microsoft.com/office/drawing/2014/main" id="{42F75C82-245B-489C-BA38-69CA463FC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1" name="任意多边形 31">
                  <a:extLst>
                    <a:ext uri="{FF2B5EF4-FFF2-40B4-BE49-F238E27FC236}">
                      <a16:creationId xmlns:a16="http://schemas.microsoft.com/office/drawing/2014/main" id="{DAAEFC2E-4CBF-49E6-AC18-315B43852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2" name="任意多边形 32">
                  <a:extLst>
                    <a:ext uri="{FF2B5EF4-FFF2-40B4-BE49-F238E27FC236}">
                      <a16:creationId xmlns:a16="http://schemas.microsoft.com/office/drawing/2014/main" id="{F34CE901-CEFC-40FF-A2DF-8EFF9CB01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3" name="任意多边形 33">
                  <a:extLst>
                    <a:ext uri="{FF2B5EF4-FFF2-40B4-BE49-F238E27FC236}">
                      <a16:creationId xmlns:a16="http://schemas.microsoft.com/office/drawing/2014/main" id="{77F87131-54BB-47E7-B119-9D4399642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4" name="任意多边形 34">
                  <a:extLst>
                    <a:ext uri="{FF2B5EF4-FFF2-40B4-BE49-F238E27FC236}">
                      <a16:creationId xmlns:a16="http://schemas.microsoft.com/office/drawing/2014/main" id="{2830E8CD-E232-45AD-B71F-91CE0BC0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5" name="任意多边形 35">
                  <a:extLst>
                    <a:ext uri="{FF2B5EF4-FFF2-40B4-BE49-F238E27FC236}">
                      <a16:creationId xmlns:a16="http://schemas.microsoft.com/office/drawing/2014/main" id="{77AA0562-FA38-4C9A-BA55-43E0F1602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6" name="任意多边形 37">
                  <a:extLst>
                    <a:ext uri="{FF2B5EF4-FFF2-40B4-BE49-F238E27FC236}">
                      <a16:creationId xmlns:a16="http://schemas.microsoft.com/office/drawing/2014/main" id="{2234811F-DD33-4035-B69C-7BF9518D8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57" name="任意多边形 38">
                  <a:extLst>
                    <a:ext uri="{FF2B5EF4-FFF2-40B4-BE49-F238E27FC236}">
                      <a16:creationId xmlns:a16="http://schemas.microsoft.com/office/drawing/2014/main" id="{E859CA4D-037F-40D0-BC3F-475A6F773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</p:grpSp>
        </p:grpSp>
        <p:grpSp>
          <p:nvGrpSpPr>
            <p:cNvPr id="155" name="组 363">
              <a:extLst>
                <a:ext uri="{FF2B5EF4-FFF2-40B4-BE49-F238E27FC236}">
                  <a16:creationId xmlns:a16="http://schemas.microsoft.com/office/drawing/2014/main" id="{6BA136D2-2760-49CC-B169-3D8A34224471}"/>
                </a:ext>
              </a:extLst>
            </p:cNvPr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225" name="任意多边形 9">
                <a:extLst>
                  <a:ext uri="{FF2B5EF4-FFF2-40B4-BE49-F238E27FC236}">
                    <a16:creationId xmlns:a16="http://schemas.microsoft.com/office/drawing/2014/main" id="{08713475-0143-4083-AF59-3FB8D1B17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grpSp>
            <p:nvGrpSpPr>
              <p:cNvPr id="226" name="组 361">
                <a:extLst>
                  <a:ext uri="{FF2B5EF4-FFF2-40B4-BE49-F238E27FC236}">
                    <a16:creationId xmlns:a16="http://schemas.microsoft.com/office/drawing/2014/main" id="{953DB586-8890-44FB-A055-5DE42AFD57E0}"/>
                  </a:ext>
                </a:extLst>
              </p:cNvPr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27" name="任意多边形 7">
                  <a:extLst>
                    <a:ext uri="{FF2B5EF4-FFF2-40B4-BE49-F238E27FC236}">
                      <a16:creationId xmlns:a16="http://schemas.microsoft.com/office/drawing/2014/main" id="{641F5DA1-ECA8-4E36-934C-EB29D0637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28" name="任意多边形 8">
                  <a:extLst>
                    <a:ext uri="{FF2B5EF4-FFF2-40B4-BE49-F238E27FC236}">
                      <a16:creationId xmlns:a16="http://schemas.microsoft.com/office/drawing/2014/main" id="{CDB1174B-9604-48FC-AC2A-B232C791B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29" name="任意多边形 10">
                  <a:extLst>
                    <a:ext uri="{FF2B5EF4-FFF2-40B4-BE49-F238E27FC236}">
                      <a16:creationId xmlns:a16="http://schemas.microsoft.com/office/drawing/2014/main" id="{D81FE6B4-2F35-41D3-826D-450CC65F5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0" name="任意多边形 11">
                  <a:extLst>
                    <a:ext uri="{FF2B5EF4-FFF2-40B4-BE49-F238E27FC236}">
                      <a16:creationId xmlns:a16="http://schemas.microsoft.com/office/drawing/2014/main" id="{81547701-CCAF-487F-9621-B50E4C511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1" name="任意多边形 12">
                  <a:extLst>
                    <a:ext uri="{FF2B5EF4-FFF2-40B4-BE49-F238E27FC236}">
                      <a16:creationId xmlns:a16="http://schemas.microsoft.com/office/drawing/2014/main" id="{BBDA6EA7-AC4E-4AF0-8EBD-D165FE4E4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2" name="任意多边形 13">
                  <a:extLst>
                    <a:ext uri="{FF2B5EF4-FFF2-40B4-BE49-F238E27FC236}">
                      <a16:creationId xmlns:a16="http://schemas.microsoft.com/office/drawing/2014/main" id="{89979AE3-70DE-4B01-83B0-8C80D0C36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3" name="任意多边形 14">
                  <a:extLst>
                    <a:ext uri="{FF2B5EF4-FFF2-40B4-BE49-F238E27FC236}">
                      <a16:creationId xmlns:a16="http://schemas.microsoft.com/office/drawing/2014/main" id="{08B82178-3333-47FF-ADD0-FF2564E74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4" name="任意多边形(F) 15">
                  <a:extLst>
                    <a:ext uri="{FF2B5EF4-FFF2-40B4-BE49-F238E27FC236}">
                      <a16:creationId xmlns:a16="http://schemas.microsoft.com/office/drawing/2014/main" id="{409ABB8C-5583-467D-8D29-FB99E8F11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5" name="任意多边形 16">
                  <a:extLst>
                    <a:ext uri="{FF2B5EF4-FFF2-40B4-BE49-F238E27FC236}">
                      <a16:creationId xmlns:a16="http://schemas.microsoft.com/office/drawing/2014/main" id="{D53E2D60-86EC-489B-A31A-7192135A2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6" name="任意多边形 17">
                  <a:extLst>
                    <a:ext uri="{FF2B5EF4-FFF2-40B4-BE49-F238E27FC236}">
                      <a16:creationId xmlns:a16="http://schemas.microsoft.com/office/drawing/2014/main" id="{A97A0119-EB14-4EE8-87BD-1B3939796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7" name="任意多边形 18">
                  <a:extLst>
                    <a:ext uri="{FF2B5EF4-FFF2-40B4-BE49-F238E27FC236}">
                      <a16:creationId xmlns:a16="http://schemas.microsoft.com/office/drawing/2014/main" id="{DF512AAE-F1AC-41A6-9D01-1809F4CB0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8" name="任意多边形 19">
                  <a:extLst>
                    <a:ext uri="{FF2B5EF4-FFF2-40B4-BE49-F238E27FC236}">
                      <a16:creationId xmlns:a16="http://schemas.microsoft.com/office/drawing/2014/main" id="{96D8A3A5-95FB-42EE-9153-A08F87600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39" name="任意多边形 20">
                  <a:extLst>
                    <a:ext uri="{FF2B5EF4-FFF2-40B4-BE49-F238E27FC236}">
                      <a16:creationId xmlns:a16="http://schemas.microsoft.com/office/drawing/2014/main" id="{A9223A2D-EE8F-4AE1-B9CE-59E292B7F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0" name="任意多边形 116">
                  <a:extLst>
                    <a:ext uri="{FF2B5EF4-FFF2-40B4-BE49-F238E27FC236}">
                      <a16:creationId xmlns:a16="http://schemas.microsoft.com/office/drawing/2014/main" id="{48F7A23A-4DC5-49DE-8B31-DE348EBDD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1" name="任意多边形 117">
                  <a:extLst>
                    <a:ext uri="{FF2B5EF4-FFF2-40B4-BE49-F238E27FC236}">
                      <a16:creationId xmlns:a16="http://schemas.microsoft.com/office/drawing/2014/main" id="{6E0AB3FA-8EB3-4B4E-8E1F-9C32D0FBF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  <p:sp>
              <p:nvSpPr>
                <p:cNvPr id="242" name="任意多边形 118">
                  <a:extLst>
                    <a:ext uri="{FF2B5EF4-FFF2-40B4-BE49-F238E27FC236}">
                      <a16:creationId xmlns:a16="http://schemas.microsoft.com/office/drawing/2014/main" id="{975D8A93-F8F9-4A34-82D9-57A0B541E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sz="1462" noProof="1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Roboto condensed"/>
                  </a:endParaRPr>
                </a:p>
              </p:txBody>
            </p:sp>
          </p:grpSp>
        </p:grpSp>
        <p:grpSp>
          <p:nvGrpSpPr>
            <p:cNvPr id="156" name="组 383">
              <a:extLst>
                <a:ext uri="{FF2B5EF4-FFF2-40B4-BE49-F238E27FC236}">
                  <a16:creationId xmlns:a16="http://schemas.microsoft.com/office/drawing/2014/main" id="{ECC14880-90C8-4F95-84A4-475A212DC445}"/>
                </a:ext>
              </a:extLst>
            </p:cNvPr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158" name="任意多边形 101">
                <a:extLst>
                  <a:ext uri="{FF2B5EF4-FFF2-40B4-BE49-F238E27FC236}">
                    <a16:creationId xmlns:a16="http://schemas.microsoft.com/office/drawing/2014/main" id="{F7B49A7B-7435-42B2-A3D2-FDE7AD702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59" name="任意多边形 102">
                <a:extLst>
                  <a:ext uri="{FF2B5EF4-FFF2-40B4-BE49-F238E27FC236}">
                    <a16:creationId xmlns:a16="http://schemas.microsoft.com/office/drawing/2014/main" id="{821896D0-E730-472A-B824-F53AE201D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0" name="任意多边形 103">
                <a:extLst>
                  <a:ext uri="{FF2B5EF4-FFF2-40B4-BE49-F238E27FC236}">
                    <a16:creationId xmlns:a16="http://schemas.microsoft.com/office/drawing/2014/main" id="{09195BBC-F0B0-472A-A0D5-EE72A9A19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1" name="任意多边形 104">
                <a:extLst>
                  <a:ext uri="{FF2B5EF4-FFF2-40B4-BE49-F238E27FC236}">
                    <a16:creationId xmlns:a16="http://schemas.microsoft.com/office/drawing/2014/main" id="{DC3975E0-AC40-49FC-9448-3554C515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2" name="任意多边形 105">
                <a:extLst>
                  <a:ext uri="{FF2B5EF4-FFF2-40B4-BE49-F238E27FC236}">
                    <a16:creationId xmlns:a16="http://schemas.microsoft.com/office/drawing/2014/main" id="{9F2566D0-7C6F-452E-9A19-A95352877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3" name="任意多边形 106">
                <a:extLst>
                  <a:ext uri="{FF2B5EF4-FFF2-40B4-BE49-F238E27FC236}">
                    <a16:creationId xmlns:a16="http://schemas.microsoft.com/office/drawing/2014/main" id="{4D01766D-0717-4407-B336-8258392E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4" name="任意多边形 107">
                <a:extLst>
                  <a:ext uri="{FF2B5EF4-FFF2-40B4-BE49-F238E27FC236}">
                    <a16:creationId xmlns:a16="http://schemas.microsoft.com/office/drawing/2014/main" id="{4E63E87D-E59D-4E02-A50C-7BEA3CDF9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5" name="任意多边形 108">
                <a:extLst>
                  <a:ext uri="{FF2B5EF4-FFF2-40B4-BE49-F238E27FC236}">
                    <a16:creationId xmlns:a16="http://schemas.microsoft.com/office/drawing/2014/main" id="{89335B75-1B98-4B29-B46B-D5D3A29FF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6" name="任意多边形 109">
                <a:extLst>
                  <a:ext uri="{FF2B5EF4-FFF2-40B4-BE49-F238E27FC236}">
                    <a16:creationId xmlns:a16="http://schemas.microsoft.com/office/drawing/2014/main" id="{658DE712-8440-430C-A3AA-9A926804D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7" name="任意多边形 110">
                <a:extLst>
                  <a:ext uri="{FF2B5EF4-FFF2-40B4-BE49-F238E27FC236}">
                    <a16:creationId xmlns:a16="http://schemas.microsoft.com/office/drawing/2014/main" id="{D1B29AA9-1CBF-4F3D-904C-6E9794C33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8" name="任意多边形 111">
                <a:extLst>
                  <a:ext uri="{FF2B5EF4-FFF2-40B4-BE49-F238E27FC236}">
                    <a16:creationId xmlns:a16="http://schemas.microsoft.com/office/drawing/2014/main" id="{924B4A45-7AAD-40CC-A59C-74A5E3D7E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69" name="任意多边形 112">
                <a:extLst>
                  <a:ext uri="{FF2B5EF4-FFF2-40B4-BE49-F238E27FC236}">
                    <a16:creationId xmlns:a16="http://schemas.microsoft.com/office/drawing/2014/main" id="{378C98EC-7D75-4C2F-B6A1-E006010F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0" name="任意多边形 113">
                <a:extLst>
                  <a:ext uri="{FF2B5EF4-FFF2-40B4-BE49-F238E27FC236}">
                    <a16:creationId xmlns:a16="http://schemas.microsoft.com/office/drawing/2014/main" id="{942EB633-EEEF-4BAD-92E1-8A5CD5C99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1" name="任意多边形 114">
                <a:extLst>
                  <a:ext uri="{FF2B5EF4-FFF2-40B4-BE49-F238E27FC236}">
                    <a16:creationId xmlns:a16="http://schemas.microsoft.com/office/drawing/2014/main" id="{0648689D-9E4D-4E68-AA8A-EDB860E5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2" name="任意多边形 115">
                <a:extLst>
                  <a:ext uri="{FF2B5EF4-FFF2-40B4-BE49-F238E27FC236}">
                    <a16:creationId xmlns:a16="http://schemas.microsoft.com/office/drawing/2014/main" id="{AB470AFD-74C9-4A49-81F7-340B796C2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3" name="任意多边形 119">
                <a:extLst>
                  <a:ext uri="{FF2B5EF4-FFF2-40B4-BE49-F238E27FC236}">
                    <a16:creationId xmlns:a16="http://schemas.microsoft.com/office/drawing/2014/main" id="{73C2F331-E4BB-4201-94F7-B64B1EFAA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4" name="任意多边形 120">
                <a:extLst>
                  <a:ext uri="{FF2B5EF4-FFF2-40B4-BE49-F238E27FC236}">
                    <a16:creationId xmlns:a16="http://schemas.microsoft.com/office/drawing/2014/main" id="{327FCB9D-7A2C-48C1-A537-9A635354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5" name="任意多边形 121">
                <a:extLst>
                  <a:ext uri="{FF2B5EF4-FFF2-40B4-BE49-F238E27FC236}">
                    <a16:creationId xmlns:a16="http://schemas.microsoft.com/office/drawing/2014/main" id="{09B40DBA-38B7-4BD0-AE4B-58091D43E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6" name="任意多边形 122">
                <a:extLst>
                  <a:ext uri="{FF2B5EF4-FFF2-40B4-BE49-F238E27FC236}">
                    <a16:creationId xmlns:a16="http://schemas.microsoft.com/office/drawing/2014/main" id="{01D276BD-35A1-487F-9F59-54CDCF35F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7" name="任意多边形 123">
                <a:extLst>
                  <a:ext uri="{FF2B5EF4-FFF2-40B4-BE49-F238E27FC236}">
                    <a16:creationId xmlns:a16="http://schemas.microsoft.com/office/drawing/2014/main" id="{007088E4-0B02-40E6-B853-FEA8CA9DB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8" name="任意多边形 124">
                <a:extLst>
                  <a:ext uri="{FF2B5EF4-FFF2-40B4-BE49-F238E27FC236}">
                    <a16:creationId xmlns:a16="http://schemas.microsoft.com/office/drawing/2014/main" id="{3259982D-8FA5-4574-9389-1BA9DB19A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79" name="任意多边形 125">
                <a:extLst>
                  <a:ext uri="{FF2B5EF4-FFF2-40B4-BE49-F238E27FC236}">
                    <a16:creationId xmlns:a16="http://schemas.microsoft.com/office/drawing/2014/main" id="{E85E1E8C-3888-4FC6-8E06-DB1A30D24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0" name="任意多边形 126">
                <a:extLst>
                  <a:ext uri="{FF2B5EF4-FFF2-40B4-BE49-F238E27FC236}">
                    <a16:creationId xmlns:a16="http://schemas.microsoft.com/office/drawing/2014/main" id="{A0680192-A40C-45C7-8CDF-8BD05F51C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1" name="任意多边形 127">
                <a:extLst>
                  <a:ext uri="{FF2B5EF4-FFF2-40B4-BE49-F238E27FC236}">
                    <a16:creationId xmlns:a16="http://schemas.microsoft.com/office/drawing/2014/main" id="{1A224114-2D71-4D0F-8876-35963067A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2" name="任意多边形 128">
                <a:extLst>
                  <a:ext uri="{FF2B5EF4-FFF2-40B4-BE49-F238E27FC236}">
                    <a16:creationId xmlns:a16="http://schemas.microsoft.com/office/drawing/2014/main" id="{0613097C-9858-45A4-8D4A-EB55BBC19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3" name="任意多边形 129">
                <a:extLst>
                  <a:ext uri="{FF2B5EF4-FFF2-40B4-BE49-F238E27FC236}">
                    <a16:creationId xmlns:a16="http://schemas.microsoft.com/office/drawing/2014/main" id="{45DFE562-07AA-48EC-B264-2DB46B711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4" name="任意多边形 130">
                <a:extLst>
                  <a:ext uri="{FF2B5EF4-FFF2-40B4-BE49-F238E27FC236}">
                    <a16:creationId xmlns:a16="http://schemas.microsoft.com/office/drawing/2014/main" id="{8178E8AB-A563-4404-ADCD-818AAF7D5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5" name="任意多边形 131">
                <a:extLst>
                  <a:ext uri="{FF2B5EF4-FFF2-40B4-BE49-F238E27FC236}">
                    <a16:creationId xmlns:a16="http://schemas.microsoft.com/office/drawing/2014/main" id="{076C7406-B2E4-44FD-A9B3-ABDA104AD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6" name="任意多边形(F) 132">
                <a:extLst>
                  <a:ext uri="{FF2B5EF4-FFF2-40B4-BE49-F238E27FC236}">
                    <a16:creationId xmlns:a16="http://schemas.microsoft.com/office/drawing/2014/main" id="{0A6964D0-DADA-4566-B63D-A87CB9A98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7" name="任意多边形 133">
                <a:extLst>
                  <a:ext uri="{FF2B5EF4-FFF2-40B4-BE49-F238E27FC236}">
                    <a16:creationId xmlns:a16="http://schemas.microsoft.com/office/drawing/2014/main" id="{ED1D6CB7-EF6A-4C54-9BC6-D4F71C684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8" name="任意多边形 134">
                <a:extLst>
                  <a:ext uri="{FF2B5EF4-FFF2-40B4-BE49-F238E27FC236}">
                    <a16:creationId xmlns:a16="http://schemas.microsoft.com/office/drawing/2014/main" id="{12D11FEF-35BE-439E-92E8-60CB8C96C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89" name="任意多边形 135">
                <a:extLst>
                  <a:ext uri="{FF2B5EF4-FFF2-40B4-BE49-F238E27FC236}">
                    <a16:creationId xmlns:a16="http://schemas.microsoft.com/office/drawing/2014/main" id="{1D352298-57C5-4C4C-BBFD-6DB7CCAD1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0" name="任意多边形 136">
                <a:extLst>
                  <a:ext uri="{FF2B5EF4-FFF2-40B4-BE49-F238E27FC236}">
                    <a16:creationId xmlns:a16="http://schemas.microsoft.com/office/drawing/2014/main" id="{D98EB637-990E-40F4-9420-643329D3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1" name="任意多边形 137">
                <a:extLst>
                  <a:ext uri="{FF2B5EF4-FFF2-40B4-BE49-F238E27FC236}">
                    <a16:creationId xmlns:a16="http://schemas.microsoft.com/office/drawing/2014/main" id="{216143E7-16B9-441E-8C78-2690BEF21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2" name="任意多边形 138">
                <a:extLst>
                  <a:ext uri="{FF2B5EF4-FFF2-40B4-BE49-F238E27FC236}">
                    <a16:creationId xmlns:a16="http://schemas.microsoft.com/office/drawing/2014/main" id="{55EE5DB1-FA6A-4C1D-9A11-64CFBD29B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3" name="任意多边形 139">
                <a:extLst>
                  <a:ext uri="{FF2B5EF4-FFF2-40B4-BE49-F238E27FC236}">
                    <a16:creationId xmlns:a16="http://schemas.microsoft.com/office/drawing/2014/main" id="{1FB8D4A9-2C04-4F35-B549-7E9AD7E05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4" name="任意多边形 140">
                <a:extLst>
                  <a:ext uri="{FF2B5EF4-FFF2-40B4-BE49-F238E27FC236}">
                    <a16:creationId xmlns:a16="http://schemas.microsoft.com/office/drawing/2014/main" id="{67EAD2F5-E864-4C48-AD47-D52B6F603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5" name="任意多边形 141">
                <a:extLst>
                  <a:ext uri="{FF2B5EF4-FFF2-40B4-BE49-F238E27FC236}">
                    <a16:creationId xmlns:a16="http://schemas.microsoft.com/office/drawing/2014/main" id="{6EE8B75A-C055-4C29-81DC-E5047C7A1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6" name="任意多边形 142">
                <a:extLst>
                  <a:ext uri="{FF2B5EF4-FFF2-40B4-BE49-F238E27FC236}">
                    <a16:creationId xmlns:a16="http://schemas.microsoft.com/office/drawing/2014/main" id="{D9B3B064-72A2-4C5B-884C-B3DFF0E77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7" name="任意多边形 143">
                <a:extLst>
                  <a:ext uri="{FF2B5EF4-FFF2-40B4-BE49-F238E27FC236}">
                    <a16:creationId xmlns:a16="http://schemas.microsoft.com/office/drawing/2014/main" id="{63F80421-C4B5-4FF9-9F20-9C72A8E28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8" name="任意多边形 144">
                <a:extLst>
                  <a:ext uri="{FF2B5EF4-FFF2-40B4-BE49-F238E27FC236}">
                    <a16:creationId xmlns:a16="http://schemas.microsoft.com/office/drawing/2014/main" id="{8B0ECDF8-6790-44F8-9E6C-F70BA359D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9" name="任意多边形 145">
                <a:extLst>
                  <a:ext uri="{FF2B5EF4-FFF2-40B4-BE49-F238E27FC236}">
                    <a16:creationId xmlns:a16="http://schemas.microsoft.com/office/drawing/2014/main" id="{5193F41D-E1E1-4CCE-A9DD-2A58C551C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0" name="任意多边形 146">
                <a:extLst>
                  <a:ext uri="{FF2B5EF4-FFF2-40B4-BE49-F238E27FC236}">
                    <a16:creationId xmlns:a16="http://schemas.microsoft.com/office/drawing/2014/main" id="{51F506FF-23B5-4E0C-AF26-10E351F9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288" y="1196974"/>
                <a:ext cx="2847975" cy="1058864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1" name="任意多边形 147">
                <a:extLst>
                  <a:ext uri="{FF2B5EF4-FFF2-40B4-BE49-F238E27FC236}">
                    <a16:creationId xmlns:a16="http://schemas.microsoft.com/office/drawing/2014/main" id="{D56B15C5-99C0-46BD-9D95-04B01EA70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2" name="任意多边形 148">
                <a:extLst>
                  <a:ext uri="{FF2B5EF4-FFF2-40B4-BE49-F238E27FC236}">
                    <a16:creationId xmlns:a16="http://schemas.microsoft.com/office/drawing/2014/main" id="{F85B3C87-5EB0-44A9-8247-0DA4F5C46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3" name="任意多边形 149">
                <a:extLst>
                  <a:ext uri="{FF2B5EF4-FFF2-40B4-BE49-F238E27FC236}">
                    <a16:creationId xmlns:a16="http://schemas.microsoft.com/office/drawing/2014/main" id="{86B0120D-F336-425C-AE94-95672A390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4" name="任意多边形 150">
                <a:extLst>
                  <a:ext uri="{FF2B5EF4-FFF2-40B4-BE49-F238E27FC236}">
                    <a16:creationId xmlns:a16="http://schemas.microsoft.com/office/drawing/2014/main" id="{9F9A0C7C-BD6A-4430-81FF-3D20C6BC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5" name="任意多边形 151">
                <a:extLst>
                  <a:ext uri="{FF2B5EF4-FFF2-40B4-BE49-F238E27FC236}">
                    <a16:creationId xmlns:a16="http://schemas.microsoft.com/office/drawing/2014/main" id="{193804BA-E2B5-4DEF-830F-932DC731E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6" name="任意多边形 152">
                <a:extLst>
                  <a:ext uri="{FF2B5EF4-FFF2-40B4-BE49-F238E27FC236}">
                    <a16:creationId xmlns:a16="http://schemas.microsoft.com/office/drawing/2014/main" id="{6A8D2EC0-ACA1-4071-BDC2-426DB08C2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7" name="任意多边形 153">
                <a:extLst>
                  <a:ext uri="{FF2B5EF4-FFF2-40B4-BE49-F238E27FC236}">
                    <a16:creationId xmlns:a16="http://schemas.microsoft.com/office/drawing/2014/main" id="{A7F1419D-FBCA-4528-8356-E4503B4C7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8" name="任意多边形 154">
                <a:extLst>
                  <a:ext uri="{FF2B5EF4-FFF2-40B4-BE49-F238E27FC236}">
                    <a16:creationId xmlns:a16="http://schemas.microsoft.com/office/drawing/2014/main" id="{3E46A25C-5686-4217-B235-CFEBB9B6A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9" name="任意多边形 155">
                <a:extLst>
                  <a:ext uri="{FF2B5EF4-FFF2-40B4-BE49-F238E27FC236}">
                    <a16:creationId xmlns:a16="http://schemas.microsoft.com/office/drawing/2014/main" id="{C3EFA975-67D5-4826-A739-F30BA755C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0" name="任意多边形 156">
                <a:extLst>
                  <a:ext uri="{FF2B5EF4-FFF2-40B4-BE49-F238E27FC236}">
                    <a16:creationId xmlns:a16="http://schemas.microsoft.com/office/drawing/2014/main" id="{AF7AC142-1CDE-41E7-8F69-068622B25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1" name="任意多边形 157">
                <a:extLst>
                  <a:ext uri="{FF2B5EF4-FFF2-40B4-BE49-F238E27FC236}">
                    <a16:creationId xmlns:a16="http://schemas.microsoft.com/office/drawing/2014/main" id="{C4556DB1-9218-4B19-BAB5-DB818D91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2" name="任意多边形 158">
                <a:extLst>
                  <a:ext uri="{FF2B5EF4-FFF2-40B4-BE49-F238E27FC236}">
                    <a16:creationId xmlns:a16="http://schemas.microsoft.com/office/drawing/2014/main" id="{A2200704-B418-4EF7-B560-7302A07F9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3" name="任意多边形 159">
                <a:extLst>
                  <a:ext uri="{FF2B5EF4-FFF2-40B4-BE49-F238E27FC236}">
                    <a16:creationId xmlns:a16="http://schemas.microsoft.com/office/drawing/2014/main" id="{D482C84F-872F-4C64-AC2E-DEDA375F2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4" name="任意多边形 160">
                <a:extLst>
                  <a:ext uri="{FF2B5EF4-FFF2-40B4-BE49-F238E27FC236}">
                    <a16:creationId xmlns:a16="http://schemas.microsoft.com/office/drawing/2014/main" id="{F5FBE5B1-0AD5-4499-9ACF-345CBD006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5" name="任意多边形 161">
                <a:extLst>
                  <a:ext uri="{FF2B5EF4-FFF2-40B4-BE49-F238E27FC236}">
                    <a16:creationId xmlns:a16="http://schemas.microsoft.com/office/drawing/2014/main" id="{126D2DF1-4E0E-417B-A632-28D4E6FA9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6" name="任意多边形 162">
                <a:extLst>
                  <a:ext uri="{FF2B5EF4-FFF2-40B4-BE49-F238E27FC236}">
                    <a16:creationId xmlns:a16="http://schemas.microsoft.com/office/drawing/2014/main" id="{E6C94209-DD69-4363-AD07-FEDDE36D6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7" name="任意多边形 164">
                <a:extLst>
                  <a:ext uri="{FF2B5EF4-FFF2-40B4-BE49-F238E27FC236}">
                    <a16:creationId xmlns:a16="http://schemas.microsoft.com/office/drawing/2014/main" id="{39768F36-D67B-4223-B681-F18F5E0A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8" name="任意多边形 165">
                <a:extLst>
                  <a:ext uri="{FF2B5EF4-FFF2-40B4-BE49-F238E27FC236}">
                    <a16:creationId xmlns:a16="http://schemas.microsoft.com/office/drawing/2014/main" id="{EEF0B7F6-EE3B-476B-B32B-8C2D6E1A1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19" name="任意多边形 166">
                <a:extLst>
                  <a:ext uri="{FF2B5EF4-FFF2-40B4-BE49-F238E27FC236}">
                    <a16:creationId xmlns:a16="http://schemas.microsoft.com/office/drawing/2014/main" id="{22CF57D2-F9F0-4E57-99BF-4FCAE200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20" name="任意多边形 167">
                <a:extLst>
                  <a:ext uri="{FF2B5EF4-FFF2-40B4-BE49-F238E27FC236}">
                    <a16:creationId xmlns:a16="http://schemas.microsoft.com/office/drawing/2014/main" id="{0813C252-E47E-4840-B727-8211C756C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21" name="任意多边形 168">
                <a:extLst>
                  <a:ext uri="{FF2B5EF4-FFF2-40B4-BE49-F238E27FC236}">
                    <a16:creationId xmlns:a16="http://schemas.microsoft.com/office/drawing/2014/main" id="{1C58F2BF-91CD-4E6A-B4AC-38D611637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22" name="任意多边形 169">
                <a:extLst>
                  <a:ext uri="{FF2B5EF4-FFF2-40B4-BE49-F238E27FC236}">
                    <a16:creationId xmlns:a16="http://schemas.microsoft.com/office/drawing/2014/main" id="{E58B770D-70B7-479D-B853-A46546E2C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23" name="任意多边形 170">
                <a:extLst>
                  <a:ext uri="{FF2B5EF4-FFF2-40B4-BE49-F238E27FC236}">
                    <a16:creationId xmlns:a16="http://schemas.microsoft.com/office/drawing/2014/main" id="{8777C258-8189-49F1-ADFF-A5C8CC837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24" name="任意多边形 171">
                <a:extLst>
                  <a:ext uri="{FF2B5EF4-FFF2-40B4-BE49-F238E27FC236}">
                    <a16:creationId xmlns:a16="http://schemas.microsoft.com/office/drawing/2014/main" id="{3CB69D2E-1753-4E4D-9BA7-6C0E2547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sz="1462" noProof="1">
                  <a:latin typeface="Microsoft YaHei UI" panose="020B0503020204020204" pitchFamily="34" charset="-122"/>
                  <a:ea typeface="Microsoft YaHei UI" panose="020B0503020204020204" pitchFamily="34" charset="-122"/>
                  <a:cs typeface="Roboto condensed"/>
                </a:endParaRPr>
              </a:p>
            </p:txBody>
          </p:sp>
        </p:grpSp>
      </p:grpSp>
      <p:cxnSp>
        <p:nvCxnSpPr>
          <p:cNvPr id="325" name="直接连接符 324">
            <a:extLst>
              <a:ext uri="{FF2B5EF4-FFF2-40B4-BE49-F238E27FC236}">
                <a16:creationId xmlns:a16="http://schemas.microsoft.com/office/drawing/2014/main" id="{20C8264B-90F6-488D-9A35-30668A01B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450747" y="3561837"/>
            <a:ext cx="3407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接连接符 325">
            <a:extLst>
              <a:ext uri="{FF2B5EF4-FFF2-40B4-BE49-F238E27FC236}">
                <a16:creationId xmlns:a16="http://schemas.microsoft.com/office/drawing/2014/main" id="{6068E215-0C3A-40AB-99A4-4979F9F8E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1452601"/>
            <a:ext cx="685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矩形 326">
            <a:extLst>
              <a:ext uri="{FF2B5EF4-FFF2-40B4-BE49-F238E27FC236}">
                <a16:creationId xmlns:a16="http://schemas.microsoft.com/office/drawing/2014/main" id="{2AC2BFE3-172A-45B6-9A81-10EC76047F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4037747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8" name="长方形 327">
            <a:extLst>
              <a:ext uri="{FF2B5EF4-FFF2-40B4-BE49-F238E27FC236}">
                <a16:creationId xmlns:a16="http://schemas.microsoft.com/office/drawing/2014/main" id="{F198CBB5-A125-46D5-97AB-FF7B996BD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4219138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9" name="长方形 328">
            <a:extLst>
              <a:ext uri="{FF2B5EF4-FFF2-40B4-BE49-F238E27FC236}">
                <a16:creationId xmlns:a16="http://schemas.microsoft.com/office/drawing/2014/main" id="{6AC350C1-71A3-4FE0-A6DF-A3A2A3EB8D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4388568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330" name="直接连接符 329">
            <a:extLst>
              <a:ext uri="{FF2B5EF4-FFF2-40B4-BE49-F238E27FC236}">
                <a16:creationId xmlns:a16="http://schemas.microsoft.com/office/drawing/2014/main" id="{CFFDC489-63F2-422D-BBE3-DA76E38B09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450747" y="4959314"/>
            <a:ext cx="3407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长方形 330">
            <a:extLst>
              <a:ext uri="{FF2B5EF4-FFF2-40B4-BE49-F238E27FC236}">
                <a16:creationId xmlns:a16="http://schemas.microsoft.com/office/drawing/2014/main" id="{1B04AD9A-BD7D-4D3E-8645-51BE756EC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4555157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2" name="长方形 331">
            <a:extLst>
              <a:ext uri="{FF2B5EF4-FFF2-40B4-BE49-F238E27FC236}">
                <a16:creationId xmlns:a16="http://schemas.microsoft.com/office/drawing/2014/main" id="{6DDBFF25-874E-48BB-8577-66C935E93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4725875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3" name="椭圆形 332">
            <a:extLst>
              <a:ext uri="{FF2B5EF4-FFF2-40B4-BE49-F238E27FC236}">
                <a16:creationId xmlns:a16="http://schemas.microsoft.com/office/drawing/2014/main" id="{7C02C40E-7048-4426-9838-E710F1794F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4" name="椭圆形 333">
            <a:extLst>
              <a:ext uri="{FF2B5EF4-FFF2-40B4-BE49-F238E27FC236}">
                <a16:creationId xmlns:a16="http://schemas.microsoft.com/office/drawing/2014/main" id="{5A4DE2A8-DFFE-4BFF-9B68-3C1686D52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36658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5" name="椭圆形 334">
            <a:extLst>
              <a:ext uri="{FF2B5EF4-FFF2-40B4-BE49-F238E27FC236}">
                <a16:creationId xmlns:a16="http://schemas.microsoft.com/office/drawing/2014/main" id="{A3F90B3D-E9FC-4470-A20D-E05300B4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10978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6" name="椭圆形 335">
            <a:extLst>
              <a:ext uri="{FF2B5EF4-FFF2-40B4-BE49-F238E27FC236}">
                <a16:creationId xmlns:a16="http://schemas.microsoft.com/office/drawing/2014/main" id="{66FDB959-5F5E-4E7C-BD4D-2F4DA4F0AA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85298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7" name="椭圆形 336">
            <a:extLst>
              <a:ext uri="{FF2B5EF4-FFF2-40B4-BE49-F238E27FC236}">
                <a16:creationId xmlns:a16="http://schemas.microsoft.com/office/drawing/2014/main" id="{3AB0D863-08C7-40D5-BD24-B44021A73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60750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8" name="椭圆形 337">
            <a:extLst>
              <a:ext uri="{FF2B5EF4-FFF2-40B4-BE49-F238E27FC236}">
                <a16:creationId xmlns:a16="http://schemas.microsoft.com/office/drawing/2014/main" id="{837B117A-206E-4879-A9E7-4CC4EE7C8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9" name="椭圆形 338">
            <a:extLst>
              <a:ext uri="{FF2B5EF4-FFF2-40B4-BE49-F238E27FC236}">
                <a16:creationId xmlns:a16="http://schemas.microsoft.com/office/drawing/2014/main" id="{FB71D391-B362-481A-BAB5-5ECD7AAEAA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36658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0" name="椭圆形 339">
            <a:extLst>
              <a:ext uri="{FF2B5EF4-FFF2-40B4-BE49-F238E27FC236}">
                <a16:creationId xmlns:a16="http://schemas.microsoft.com/office/drawing/2014/main" id="{BA56498E-0EE3-48C6-B3AE-32B86E27E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10978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1" name="椭圆形 340">
            <a:extLst>
              <a:ext uri="{FF2B5EF4-FFF2-40B4-BE49-F238E27FC236}">
                <a16:creationId xmlns:a16="http://schemas.microsoft.com/office/drawing/2014/main" id="{71D97383-D29B-4474-B779-3406049AB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85298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2" name="椭圆形 341">
            <a:extLst>
              <a:ext uri="{FF2B5EF4-FFF2-40B4-BE49-F238E27FC236}">
                <a16:creationId xmlns:a16="http://schemas.microsoft.com/office/drawing/2014/main" id="{8DED0FF6-1575-415B-869C-AF61926E8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60750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3" name="椭圆形 342">
            <a:extLst>
              <a:ext uri="{FF2B5EF4-FFF2-40B4-BE49-F238E27FC236}">
                <a16:creationId xmlns:a16="http://schemas.microsoft.com/office/drawing/2014/main" id="{FB595052-E25C-4CBC-BDB4-C3E38CBD59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62338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4" name="椭圆形 343">
            <a:extLst>
              <a:ext uri="{FF2B5EF4-FFF2-40B4-BE49-F238E27FC236}">
                <a16:creationId xmlns:a16="http://schemas.microsoft.com/office/drawing/2014/main" id="{739D7012-941B-4223-B8EE-58A045C12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36658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5" name="椭圆形 344">
            <a:extLst>
              <a:ext uri="{FF2B5EF4-FFF2-40B4-BE49-F238E27FC236}">
                <a16:creationId xmlns:a16="http://schemas.microsoft.com/office/drawing/2014/main" id="{A0FD52E1-D318-4377-97FD-AC40D1FEE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10978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6" name="椭圆形 345">
            <a:extLst>
              <a:ext uri="{FF2B5EF4-FFF2-40B4-BE49-F238E27FC236}">
                <a16:creationId xmlns:a16="http://schemas.microsoft.com/office/drawing/2014/main" id="{907AC1CF-D232-4C22-BD8C-2F9991731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85298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7" name="椭圆形 346">
            <a:extLst>
              <a:ext uri="{FF2B5EF4-FFF2-40B4-BE49-F238E27FC236}">
                <a16:creationId xmlns:a16="http://schemas.microsoft.com/office/drawing/2014/main" id="{480D7F6D-16EB-44E5-AB6A-5FF5B759EC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60750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8" name="椭圆形 347">
            <a:extLst>
              <a:ext uri="{FF2B5EF4-FFF2-40B4-BE49-F238E27FC236}">
                <a16:creationId xmlns:a16="http://schemas.microsoft.com/office/drawing/2014/main" id="{AE57416F-8D58-47F8-8770-EF25BD07E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36202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9" name="椭圆形 348">
            <a:extLst>
              <a:ext uri="{FF2B5EF4-FFF2-40B4-BE49-F238E27FC236}">
                <a16:creationId xmlns:a16="http://schemas.microsoft.com/office/drawing/2014/main" id="{8BAA9C95-C365-4776-9E92-D4CBDB3D3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1654" y="5378335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0" name="椭圆形 349">
            <a:extLst>
              <a:ext uri="{FF2B5EF4-FFF2-40B4-BE49-F238E27FC236}">
                <a16:creationId xmlns:a16="http://schemas.microsoft.com/office/drawing/2014/main" id="{91F2BD17-2ED5-4831-9501-E5D78BAB7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36202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1" name="椭圆形 350">
            <a:extLst>
              <a:ext uri="{FF2B5EF4-FFF2-40B4-BE49-F238E27FC236}">
                <a16:creationId xmlns:a16="http://schemas.microsoft.com/office/drawing/2014/main" id="{25EFCDD2-C91E-49A9-8BA9-BB6F5220D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1654" y="5646390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2" name="椭圆形 351">
            <a:extLst>
              <a:ext uri="{FF2B5EF4-FFF2-40B4-BE49-F238E27FC236}">
                <a16:creationId xmlns:a16="http://schemas.microsoft.com/office/drawing/2014/main" id="{09ED073A-BA9B-4BE0-A0C3-28D37FF5B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36202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3" name="椭圆形 352">
            <a:extLst>
              <a:ext uri="{FF2B5EF4-FFF2-40B4-BE49-F238E27FC236}">
                <a16:creationId xmlns:a16="http://schemas.microsoft.com/office/drawing/2014/main" id="{88F8A272-0A54-45C2-98E5-E5BB86CE7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1654" y="5912397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7" name="椭圆形 156">
            <a:extLst>
              <a:ext uri="{FF2B5EF4-FFF2-40B4-BE49-F238E27FC236}">
                <a16:creationId xmlns:a16="http://schemas.microsoft.com/office/drawing/2014/main" id="{4947AD35-A2D1-804A-B6D6-FA54D1F47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0909" y="5319012"/>
            <a:ext cx="2220627" cy="2220627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标题 42">
            <a:extLst>
              <a:ext uri="{FF2B5EF4-FFF2-40B4-BE49-F238E27FC236}">
                <a16:creationId xmlns:a16="http://schemas.microsoft.com/office/drawing/2014/main" id="{C67EB74C-8F2F-A044-84A9-F24E7442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b="0" noProof="1"/>
              <a:t>你的姓名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2EA7F60-6BA4-3F4B-91C2-5E533B19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4815" y="6296395"/>
            <a:ext cx="1844677" cy="26287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noProof="1"/>
              <a:t>教育背景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0D495E4-F93F-E946-8B74-75EE72903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sz="900" noProof="1"/>
              <a:t>学校名称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C02449D-9CD9-E243-BC7A-64094B69D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sz="900" noProof="1"/>
              <a:t>[</a:t>
            </a:r>
            <a:r>
              <a:rPr lang="zh-CN" altLang="en-US" sz="900" noProof="1"/>
              <a:t>日期起始时间</a:t>
            </a:r>
            <a:r>
              <a:rPr lang="en-US" altLang="zh-CN" sz="900" noProof="1"/>
              <a:t>]-[</a:t>
            </a:r>
            <a:r>
              <a:rPr lang="zh-CN" altLang="en-US" sz="900" noProof="1"/>
              <a:t>收件人</a:t>
            </a:r>
            <a:r>
              <a:rPr lang="en-US" altLang="zh-CN" sz="900" noProof="1"/>
              <a:t>]</a:t>
            </a:r>
            <a:endParaRPr lang="zh-CN" altLang="en-US" sz="900" noProof="1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4D5D1D5-2C11-4E48-A6B2-3C879A0130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 sz="900" noProof="1"/>
              <a:t>[</a:t>
            </a:r>
            <a:r>
              <a:rPr lang="zh-CN" altLang="en-US" sz="900" noProof="1"/>
              <a:t>学位名称</a:t>
            </a:r>
            <a:r>
              <a:rPr lang="en-US" altLang="zh-CN" sz="900" noProof="1"/>
              <a:t>]</a:t>
            </a:r>
            <a:endParaRPr lang="zh-CN" altLang="en-US" sz="900" noProof="1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0397AB6-3E9E-1849-A778-1C81BDCCD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zh-CN" altLang="en-US" noProof="1"/>
              <a:t>学分绩点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8A3001B-2E52-D94B-A01D-2B913386B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4.0</a:t>
            </a:r>
            <a:endParaRPr lang="zh-CN" altLang="en-US" noProof="1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B8D5B63C-6F29-9E4D-AADE-62F8305839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noProof="1"/>
              <a:t>公司名称 </a:t>
            </a:r>
            <a:r>
              <a:rPr lang="en-US" altLang="zh-CN" noProof="1"/>
              <a:t>| </a:t>
            </a:r>
            <a:r>
              <a:rPr lang="zh-CN" altLang="en-US" noProof="1"/>
              <a:t>职务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0C2A741E-F82C-844C-ACED-4CCFB5D76C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[</a:t>
            </a:r>
            <a:r>
              <a:rPr lang="zh-CN" altLang="en-US" noProof="1"/>
              <a:t>日期起始时间</a:t>
            </a:r>
            <a:r>
              <a:rPr lang="en-US" altLang="zh-CN" noProof="1"/>
              <a:t>]-[</a:t>
            </a:r>
            <a:r>
              <a:rPr lang="zh-CN" altLang="en-US" noProof="1"/>
              <a:t>收件人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F6BE6362-93BD-2743-887A-A038C0710C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9684" y="2056280"/>
            <a:ext cx="2925612" cy="882737"/>
          </a:xfrm>
        </p:spPr>
        <p:txBody>
          <a:bodyPr rtlCol="0"/>
          <a:lstStyle/>
          <a:p>
            <a:pPr rtl="0"/>
            <a:r>
              <a:rPr lang="en-US" altLang="zh-CN" sz="950" noProof="1"/>
              <a:t>Lorem ipsum dolor sit amet, consectetur adipiscing elit, sed do eiusmod tempor incididunt ut labore et dolore magna aliqua.Ut enim ad minim veniam, quis nostrud exercitation.</a:t>
            </a:r>
            <a:endParaRPr lang="zh-CN" altLang="en-US" sz="950" noProof="1"/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8107B0D9-8EB1-4649-9A1C-970A6BC1418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工作经验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84C7E5E4-AAAD-A841-8A0C-BECC827BB4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noProof="1"/>
              <a:t>公司名称 </a:t>
            </a:r>
            <a:r>
              <a:rPr lang="en-US" altLang="zh-CN" noProof="1"/>
              <a:t>| </a:t>
            </a:r>
            <a:r>
              <a:rPr lang="zh-CN" altLang="en-US" noProof="1"/>
              <a:t>职务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8EE6933F-AC91-FC4B-921C-5EBCB59F91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[</a:t>
            </a:r>
            <a:r>
              <a:rPr lang="zh-CN" altLang="en-US" noProof="1"/>
              <a:t>日期起始时间</a:t>
            </a:r>
            <a:r>
              <a:rPr lang="en-US" altLang="zh-CN" noProof="1"/>
              <a:t>]-[</a:t>
            </a:r>
            <a:r>
              <a:rPr lang="zh-CN" altLang="en-US" noProof="1"/>
              <a:t>收件人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E6D02D8E-D2B5-7344-B5A7-74297A3824E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9684" y="3327527"/>
            <a:ext cx="2925612" cy="938420"/>
          </a:xfrm>
        </p:spPr>
        <p:txBody>
          <a:bodyPr rtlCol="0"/>
          <a:lstStyle/>
          <a:p>
            <a:pPr rtl="0"/>
            <a:r>
              <a:rPr lang="en-US" altLang="zh-CN" sz="950" noProof="1"/>
              <a:t>Lorem ipsum dolor sit amet, consectetur adipiscing elit, sed do eiusmod tempor incididunt ut labore et dolore magna aliqua.Ut enim ad minim veniam, quis nostrud exercitation.</a:t>
            </a:r>
            <a:endParaRPr lang="zh-CN" altLang="en-US" sz="950" noProof="1"/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2BD3721E-42CE-CF4A-8454-8814B6A75F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noProof="1"/>
              <a:t>公司名称 </a:t>
            </a:r>
            <a:r>
              <a:rPr lang="en-US" altLang="zh-CN" noProof="1"/>
              <a:t>| </a:t>
            </a:r>
            <a:r>
              <a:rPr lang="zh-CN" altLang="en-US" noProof="1"/>
              <a:t>职务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9DFD6DF8-CC9B-D745-ABB6-86E96E09B3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[</a:t>
            </a:r>
            <a:r>
              <a:rPr lang="zh-CN" altLang="en-US" noProof="1"/>
              <a:t>日期起始时间</a:t>
            </a:r>
            <a:r>
              <a:rPr lang="en-US" altLang="zh-CN" noProof="1"/>
              <a:t>]-[</a:t>
            </a:r>
            <a:r>
              <a:rPr lang="zh-CN" altLang="en-US" noProof="1"/>
              <a:t>收件人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F5C1FAED-BD61-1049-834C-52C8CC761F7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9684" y="4593994"/>
            <a:ext cx="2925612" cy="838123"/>
          </a:xfrm>
        </p:spPr>
        <p:txBody>
          <a:bodyPr rtlCol="0"/>
          <a:lstStyle/>
          <a:p>
            <a:pPr rtl="0"/>
            <a:r>
              <a:rPr lang="en-US" altLang="zh-CN" sz="950" noProof="1"/>
              <a:t>Lorem ipsum dolor sit amet, consectetur adipiscing elit, sed do eiusmod tempor incididunt ut labore et dolore magna aliqua.Ut enim ad minim veniam, quis nostrud exercitation.</a:t>
            </a:r>
            <a:endParaRPr lang="zh-CN" altLang="en-US" sz="950" noProof="1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696A51A3-D704-A84A-8916-3E3AACC54A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noProof="1"/>
              <a:t>[www.website.com]</a:t>
            </a:r>
            <a:endParaRPr lang="zh-CN" altLang="en-US" noProof="1"/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CD14C384-0761-5E4F-BFF8-FB82177131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noProof="1"/>
              <a:t>[E-mail@email.com]</a:t>
            </a:r>
            <a:endParaRPr lang="zh-CN" altLang="en-US" noProof="1"/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363A7E06-95AB-7D43-9DDF-E39E83B0A6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noProof="1"/>
              <a:t>[</a:t>
            </a:r>
            <a:r>
              <a:rPr lang="zh-CN" altLang="en-US" noProof="1"/>
              <a:t>电话号码</a:t>
            </a:r>
            <a:r>
              <a:rPr lang="en-US" altLang="zh-CN" noProof="1"/>
              <a:t>]</a:t>
            </a:r>
            <a:endParaRPr lang="zh-CN" altLang="en-US" noProof="1"/>
          </a:p>
        </p:txBody>
      </p:sp>
      <p:pic>
        <p:nvPicPr>
          <p:cNvPr id="20" name="图片占位符 19" descr="戴眼镜的年轻男子。">
            <a:extLst>
              <a:ext uri="{FF2B5EF4-FFF2-40B4-BE49-F238E27FC236}">
                <a16:creationId xmlns:a16="http://schemas.microsoft.com/office/drawing/2014/main" id="{F129CE4B-2BBE-2446-AA79-54EAF6A81BA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6449" y="165485"/>
            <a:ext cx="1120065" cy="11200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473C33-D7BE-2249-8BD5-1AE1EEE6870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altLang="zh-CN" noProof="1"/>
              <a:t>POWERPOINT</a:t>
            </a:r>
            <a:endParaRPr lang="zh-CN" altLang="en-US" noProof="1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502F74-BAEB-AA42-89F1-75199D1990C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CN" altLang="en-US" noProof="1"/>
              <a:t>社交媒体</a:t>
            </a:r>
            <a:endParaRPr lang="zh-CN" altLang="en-US" noProof="1">
              <a:solidFill>
                <a:schemeClr val="bg1"/>
              </a:solidFill>
            </a:endParaRPr>
          </a:p>
        </p:txBody>
      </p:sp>
      <p:sp>
        <p:nvSpPr>
          <p:cNvPr id="84" name="文本占位符 83">
            <a:extLst>
              <a:ext uri="{FF2B5EF4-FFF2-40B4-BE49-F238E27FC236}">
                <a16:creationId xmlns:a16="http://schemas.microsoft.com/office/drawing/2014/main" id="{556E9263-3496-E841-9D4B-6055600F312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>
            <a:noAutofit/>
          </a:bodyPr>
          <a:lstStyle/>
          <a:p>
            <a:pPr rtl="0"/>
            <a:r>
              <a:rPr lang="zh-CN" altLang="en-US" noProof="1"/>
              <a:t>团队管理</a:t>
            </a:r>
          </a:p>
        </p:txBody>
      </p:sp>
      <p:sp>
        <p:nvSpPr>
          <p:cNvPr id="111" name="文本占位符 110">
            <a:extLst>
              <a:ext uri="{FF2B5EF4-FFF2-40B4-BE49-F238E27FC236}">
                <a16:creationId xmlns:a16="http://schemas.microsoft.com/office/drawing/2014/main" id="{BCF790FE-7FEB-0B4A-8AB7-35796549E63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EXCEL</a:t>
            </a:r>
            <a:endParaRPr lang="zh-CN" altLang="en-US" noProof="1"/>
          </a:p>
        </p:txBody>
      </p:sp>
      <p:sp>
        <p:nvSpPr>
          <p:cNvPr id="138" name="文本占位符 137">
            <a:extLst>
              <a:ext uri="{FF2B5EF4-FFF2-40B4-BE49-F238E27FC236}">
                <a16:creationId xmlns:a16="http://schemas.microsoft.com/office/drawing/2014/main" id="{6506DB86-8114-1647-9924-6A49FC14D69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WORD</a:t>
            </a:r>
            <a:endParaRPr lang="zh-CN" altLang="en-US" noProof="1"/>
          </a:p>
        </p:txBody>
      </p:sp>
      <p:sp>
        <p:nvSpPr>
          <p:cNvPr id="139" name="文本占位符 138">
            <a:extLst>
              <a:ext uri="{FF2B5EF4-FFF2-40B4-BE49-F238E27FC236}">
                <a16:creationId xmlns:a16="http://schemas.microsoft.com/office/drawing/2014/main" id="{A218C500-D80A-5945-815C-3A4BAB36201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英语</a:t>
            </a:r>
          </a:p>
        </p:txBody>
      </p:sp>
      <p:sp>
        <p:nvSpPr>
          <p:cNvPr id="140" name="文本占位符 139">
            <a:extLst>
              <a:ext uri="{FF2B5EF4-FFF2-40B4-BE49-F238E27FC236}">
                <a16:creationId xmlns:a16="http://schemas.microsoft.com/office/drawing/2014/main" id="{22E7B03B-C02C-E743-8EA5-CC31990EC3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法语</a:t>
            </a:r>
          </a:p>
        </p:txBody>
      </p:sp>
      <p:sp>
        <p:nvSpPr>
          <p:cNvPr id="141" name="文本占位符 140">
            <a:extLst>
              <a:ext uri="{FF2B5EF4-FFF2-40B4-BE49-F238E27FC236}">
                <a16:creationId xmlns:a16="http://schemas.microsoft.com/office/drawing/2014/main" id="{18BB2D7C-9C01-AE4E-AA05-540996FB791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西班牙语</a:t>
            </a:r>
          </a:p>
        </p:txBody>
      </p:sp>
      <p:sp>
        <p:nvSpPr>
          <p:cNvPr id="116" name="文本占位符 115">
            <a:extLst>
              <a:ext uri="{FF2B5EF4-FFF2-40B4-BE49-F238E27FC236}">
                <a16:creationId xmlns:a16="http://schemas.microsoft.com/office/drawing/2014/main" id="{4233DFE1-397B-9D40-8F2D-A74BAA71693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团队管理</a:t>
            </a:r>
          </a:p>
        </p:txBody>
      </p:sp>
      <p:sp>
        <p:nvSpPr>
          <p:cNvPr id="117" name="文本占位符 116">
            <a:extLst>
              <a:ext uri="{FF2B5EF4-FFF2-40B4-BE49-F238E27FC236}">
                <a16:creationId xmlns:a16="http://schemas.microsoft.com/office/drawing/2014/main" id="{D955D1EE-EFC7-0843-93AB-52CF2FE43CF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图形设计</a:t>
            </a:r>
          </a:p>
        </p:txBody>
      </p:sp>
      <p:sp>
        <p:nvSpPr>
          <p:cNvPr id="118" name="文本占位符 117">
            <a:extLst>
              <a:ext uri="{FF2B5EF4-FFF2-40B4-BE49-F238E27FC236}">
                <a16:creationId xmlns:a16="http://schemas.microsoft.com/office/drawing/2014/main" id="{542487C0-67AC-0849-8B9F-130D56060EB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网站开发</a:t>
            </a:r>
          </a:p>
        </p:txBody>
      </p:sp>
      <p:sp>
        <p:nvSpPr>
          <p:cNvPr id="119" name="文本占位符 118">
            <a:extLst>
              <a:ext uri="{FF2B5EF4-FFF2-40B4-BE49-F238E27FC236}">
                <a16:creationId xmlns:a16="http://schemas.microsoft.com/office/drawing/2014/main" id="{EA98D879-DA49-2444-B6BC-531098AA8B6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功能</a:t>
            </a:r>
          </a:p>
        </p:txBody>
      </p:sp>
      <p:sp>
        <p:nvSpPr>
          <p:cNvPr id="120" name="文本占位符 119">
            <a:extLst>
              <a:ext uri="{FF2B5EF4-FFF2-40B4-BE49-F238E27FC236}">
                <a16:creationId xmlns:a16="http://schemas.microsoft.com/office/drawing/2014/main" id="{05BC12C5-98CA-634E-B120-78D814AFCAD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社交媒体市场营销</a:t>
            </a:r>
          </a:p>
        </p:txBody>
      </p:sp>
      <p:sp>
        <p:nvSpPr>
          <p:cNvPr id="142" name="文本占位符 141">
            <a:extLst>
              <a:ext uri="{FF2B5EF4-FFF2-40B4-BE49-F238E27FC236}">
                <a16:creationId xmlns:a16="http://schemas.microsoft.com/office/drawing/2014/main" id="{3431D51B-3170-404D-AA78-24211C76C97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10</a:t>
            </a:r>
            <a:endParaRPr lang="zh-CN" altLang="en-US" noProof="1"/>
          </a:p>
        </p:txBody>
      </p:sp>
      <p:sp>
        <p:nvSpPr>
          <p:cNvPr id="143" name="文本占位符 142">
            <a:extLst>
              <a:ext uri="{FF2B5EF4-FFF2-40B4-BE49-F238E27FC236}">
                <a16:creationId xmlns:a16="http://schemas.microsoft.com/office/drawing/2014/main" id="{A1A4C043-2900-EC44-8ED3-151D6F6DD0F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7</a:t>
            </a:r>
            <a:endParaRPr lang="zh-CN" altLang="en-US" noProof="1"/>
          </a:p>
        </p:txBody>
      </p:sp>
      <p:sp>
        <p:nvSpPr>
          <p:cNvPr id="144" name="文本占位符 143">
            <a:extLst>
              <a:ext uri="{FF2B5EF4-FFF2-40B4-BE49-F238E27FC236}">
                <a16:creationId xmlns:a16="http://schemas.microsoft.com/office/drawing/2014/main" id="{16FCFE63-7201-CA4F-B364-467A817F793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3.5</a:t>
            </a:r>
            <a:endParaRPr lang="zh-CN" altLang="en-US" noProof="1"/>
          </a:p>
        </p:txBody>
      </p:sp>
      <p:sp>
        <p:nvSpPr>
          <p:cNvPr id="145" name="文本占位符 144">
            <a:extLst>
              <a:ext uri="{FF2B5EF4-FFF2-40B4-BE49-F238E27FC236}">
                <a16:creationId xmlns:a16="http://schemas.microsoft.com/office/drawing/2014/main" id="{D1E64E37-6E15-024C-8FED-C14D81177DA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8</a:t>
            </a:r>
            <a:endParaRPr lang="zh-CN" altLang="en-US" noProof="1"/>
          </a:p>
        </p:txBody>
      </p:sp>
      <p:sp>
        <p:nvSpPr>
          <p:cNvPr id="146" name="文本占位符 145">
            <a:extLst>
              <a:ext uri="{FF2B5EF4-FFF2-40B4-BE49-F238E27FC236}">
                <a16:creationId xmlns:a16="http://schemas.microsoft.com/office/drawing/2014/main" id="{A197986E-238A-E346-8797-0E67D27E237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 rtlCol="0"/>
          <a:lstStyle/>
          <a:p>
            <a:pPr rtl="0"/>
            <a:r>
              <a:rPr lang="zh-CN" altLang="en-US" noProof="1"/>
              <a:t>几年工作经验</a:t>
            </a:r>
          </a:p>
        </p:txBody>
      </p:sp>
      <p:sp>
        <p:nvSpPr>
          <p:cNvPr id="149" name="文本占位符 148">
            <a:extLst>
              <a:ext uri="{FF2B5EF4-FFF2-40B4-BE49-F238E27FC236}">
                <a16:creationId xmlns:a16="http://schemas.microsoft.com/office/drawing/2014/main" id="{A7504683-E4D4-0D48-919D-A3FCB64E43C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Ins="0" rtlCol="0">
            <a:normAutofit/>
          </a:bodyPr>
          <a:lstStyle/>
          <a:p>
            <a:pPr rtl="0"/>
            <a:r>
              <a:rPr lang="zh-CN" altLang="en-US" noProof="1"/>
              <a:t>国际经历</a:t>
            </a:r>
          </a:p>
        </p:txBody>
      </p:sp>
      <p:sp>
        <p:nvSpPr>
          <p:cNvPr id="148" name="文本占位符 147">
            <a:extLst>
              <a:ext uri="{FF2B5EF4-FFF2-40B4-BE49-F238E27FC236}">
                <a16:creationId xmlns:a16="http://schemas.microsoft.com/office/drawing/2014/main" id="{737697CF-DAC5-BE40-8620-8AAF5D50500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 rIns="0" rtlCol="0">
            <a:normAutofit/>
          </a:bodyPr>
          <a:lstStyle/>
          <a:p>
            <a:pPr rtl="0"/>
            <a:r>
              <a:rPr lang="zh-CN" altLang="en-US" noProof="1"/>
              <a:t>技能</a:t>
            </a:r>
          </a:p>
        </p:txBody>
      </p:sp>
      <p:sp>
        <p:nvSpPr>
          <p:cNvPr id="147" name="文本占位符 146">
            <a:extLst>
              <a:ext uri="{FF2B5EF4-FFF2-40B4-BE49-F238E27FC236}">
                <a16:creationId xmlns:a16="http://schemas.microsoft.com/office/drawing/2014/main" id="{CDA1D8C4-E95C-CE45-8CB2-A04638B52EC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 rIns="0" rtlCol="0">
            <a:normAutofit/>
          </a:bodyPr>
          <a:lstStyle/>
          <a:p>
            <a:pPr rtl="0"/>
            <a:r>
              <a:rPr lang="zh-CN" altLang="en-US" noProof="1"/>
              <a:t>语言</a:t>
            </a:r>
          </a:p>
        </p:txBody>
      </p:sp>
      <p:sp>
        <p:nvSpPr>
          <p:cNvPr id="37" name="椭圆形 36">
            <a:extLst>
              <a:ext uri="{FF2B5EF4-FFF2-40B4-BE49-F238E27FC236}">
                <a16:creationId xmlns:a16="http://schemas.microsoft.com/office/drawing/2014/main" id="{0C7D8A09-AF46-3548-A3B0-EAED21503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56252" y="2028120"/>
            <a:ext cx="242334" cy="2423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椭圆形 38">
            <a:extLst>
              <a:ext uri="{FF2B5EF4-FFF2-40B4-BE49-F238E27FC236}">
                <a16:creationId xmlns:a16="http://schemas.microsoft.com/office/drawing/2014/main" id="{1C37B5CC-7A13-C143-815F-34989A20F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033748" y="1678903"/>
            <a:ext cx="242334" cy="2423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椭圆形 39">
            <a:extLst>
              <a:ext uri="{FF2B5EF4-FFF2-40B4-BE49-F238E27FC236}">
                <a16:creationId xmlns:a16="http://schemas.microsoft.com/office/drawing/2014/main" id="{84C71127-451E-DA44-9845-C1B55DFC9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09216" y="2458557"/>
            <a:ext cx="200276" cy="2002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41" name="直线型箭头连接符 40">
            <a:extLst>
              <a:ext uri="{FF2B5EF4-FFF2-40B4-BE49-F238E27FC236}">
                <a16:creationId xmlns:a16="http://schemas.microsoft.com/office/drawing/2014/main" id="{79A7DAC0-8983-C149-9B03-98801E43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876182" y="2149288"/>
            <a:ext cx="0" cy="1033063"/>
          </a:xfrm>
          <a:prstGeom prst="straightConnector1">
            <a:avLst/>
          </a:prstGeom>
          <a:ln w="95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型箭头连接符 41">
            <a:extLst>
              <a:ext uri="{FF2B5EF4-FFF2-40B4-BE49-F238E27FC236}">
                <a16:creationId xmlns:a16="http://schemas.microsoft.com/office/drawing/2014/main" id="{77B5D45F-8D6B-994A-AE44-605DAEF86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5199336" y="2549552"/>
            <a:ext cx="0" cy="632799"/>
          </a:xfrm>
          <a:prstGeom prst="straightConnector1">
            <a:avLst/>
          </a:prstGeom>
          <a:ln w="95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型箭头连接符 43">
            <a:extLst>
              <a:ext uri="{FF2B5EF4-FFF2-40B4-BE49-F238E27FC236}">
                <a16:creationId xmlns:a16="http://schemas.microsoft.com/office/drawing/2014/main" id="{FB3A3D65-31E4-8746-AC32-4F8E60798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6145771" y="1790927"/>
            <a:ext cx="0" cy="1391424"/>
          </a:xfrm>
          <a:prstGeom prst="straightConnector1">
            <a:avLst/>
          </a:prstGeom>
          <a:ln w="95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占位符 33">
            <a:extLst>
              <a:ext uri="{FF2B5EF4-FFF2-40B4-BE49-F238E27FC236}">
                <a16:creationId xmlns:a16="http://schemas.microsoft.com/office/drawing/2014/main" id="{3D372ECD-139A-E046-8738-2BC4E836FF38}"/>
              </a:ext>
            </a:extLst>
          </p:cNvPr>
          <p:cNvSpPr txBox="1">
            <a:spLocks/>
          </p:cNvSpPr>
          <p:nvPr/>
        </p:nvSpPr>
        <p:spPr>
          <a:xfrm>
            <a:off x="3541092" y="3277461"/>
            <a:ext cx="670180" cy="20108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zh-CN" altLang="en-US" sz="1000" noProof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加拿大</a:t>
            </a:r>
          </a:p>
        </p:txBody>
      </p:sp>
      <p:sp>
        <p:nvSpPr>
          <p:cNvPr id="47" name="文本占位符 33">
            <a:extLst>
              <a:ext uri="{FF2B5EF4-FFF2-40B4-BE49-F238E27FC236}">
                <a16:creationId xmlns:a16="http://schemas.microsoft.com/office/drawing/2014/main" id="{DA6A879D-05A1-1E4D-AA42-F4EA6A280B23}"/>
              </a:ext>
            </a:extLst>
          </p:cNvPr>
          <p:cNvSpPr txBox="1">
            <a:spLocks/>
          </p:cNvSpPr>
          <p:nvPr/>
        </p:nvSpPr>
        <p:spPr>
          <a:xfrm>
            <a:off x="4872180" y="3277461"/>
            <a:ext cx="670180" cy="20108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zh-CN" altLang="en-US" sz="1000" noProof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非洲</a:t>
            </a:r>
          </a:p>
        </p:txBody>
      </p:sp>
      <p:sp>
        <p:nvSpPr>
          <p:cNvPr id="48" name="文本占位符 33">
            <a:extLst>
              <a:ext uri="{FF2B5EF4-FFF2-40B4-BE49-F238E27FC236}">
                <a16:creationId xmlns:a16="http://schemas.microsoft.com/office/drawing/2014/main" id="{F1D6B4E3-5347-7947-96B9-27F7769528B5}"/>
              </a:ext>
            </a:extLst>
          </p:cNvPr>
          <p:cNvSpPr txBox="1">
            <a:spLocks/>
          </p:cNvSpPr>
          <p:nvPr/>
        </p:nvSpPr>
        <p:spPr>
          <a:xfrm>
            <a:off x="5821304" y="3277461"/>
            <a:ext cx="670180" cy="20108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zh-CN" altLang="en-US" sz="1000" noProof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亚洲</a:t>
            </a:r>
          </a:p>
        </p:txBody>
      </p:sp>
      <p:sp>
        <p:nvSpPr>
          <p:cNvPr id="50" name="矩形​​ 49" descr="&quot;技能&quot; 栏图表对象">
            <a:extLst>
              <a:ext uri="{FF2B5EF4-FFF2-40B4-BE49-F238E27FC236}">
                <a16:creationId xmlns:a16="http://schemas.microsoft.com/office/drawing/2014/main" id="{86265B8C-7225-5B49-8272-5550695B428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462338" y="4037747"/>
            <a:ext cx="1335057" cy="9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矩形 51" descr="&quot;技能&quot; 栏图表对象">
            <a:extLst>
              <a:ext uri="{FF2B5EF4-FFF2-40B4-BE49-F238E27FC236}">
                <a16:creationId xmlns:a16="http://schemas.microsoft.com/office/drawing/2014/main" id="{7A124C2E-31F8-D049-937F-AC97C65A81A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462338" y="4219138"/>
            <a:ext cx="1776961" cy="9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长方形 53" descr="&quot;技能&quot; 栏图表对象">
            <a:extLst>
              <a:ext uri="{FF2B5EF4-FFF2-40B4-BE49-F238E27FC236}">
                <a16:creationId xmlns:a16="http://schemas.microsoft.com/office/drawing/2014/main" id="{187FEC1D-A64B-B64D-87CB-C356EEC2525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462338" y="4388568"/>
            <a:ext cx="1776961" cy="9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5" name="长方形 84" descr="&quot;技能&quot; 栏图表对象">
            <a:extLst>
              <a:ext uri="{FF2B5EF4-FFF2-40B4-BE49-F238E27FC236}">
                <a16:creationId xmlns:a16="http://schemas.microsoft.com/office/drawing/2014/main" id="{71AF2A2B-6178-694C-A413-78AD7B7BEBB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462338" y="4556383"/>
            <a:ext cx="1468563" cy="9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6" name="长方形 85" descr="&quot;技能&quot; 栏图表对象">
            <a:extLst>
              <a:ext uri="{FF2B5EF4-FFF2-40B4-BE49-F238E27FC236}">
                <a16:creationId xmlns:a16="http://schemas.microsoft.com/office/drawing/2014/main" id="{5D320E76-F219-E749-820E-A9A2D2EDC68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3462338" y="4736655"/>
            <a:ext cx="1430485" cy="82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9" name="椭圆形 88">
            <a:extLst>
              <a:ext uri="{FF2B5EF4-FFF2-40B4-BE49-F238E27FC236}">
                <a16:creationId xmlns:a16="http://schemas.microsoft.com/office/drawing/2014/main" id="{CD091EFB-3174-254F-8874-4422489C5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18737" y="5432118"/>
            <a:ext cx="74342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0" name="椭圆形 89">
            <a:extLst>
              <a:ext uri="{FF2B5EF4-FFF2-40B4-BE49-F238E27FC236}">
                <a16:creationId xmlns:a16="http://schemas.microsoft.com/office/drawing/2014/main" id="{0E48D0F5-A89A-AF45-891A-CA7E15C21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86327" y="5432118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椭圆形 90">
            <a:extLst>
              <a:ext uri="{FF2B5EF4-FFF2-40B4-BE49-F238E27FC236}">
                <a16:creationId xmlns:a16="http://schemas.microsoft.com/office/drawing/2014/main" id="{1F640FF8-2F09-F443-9EF8-1A530B848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57633" y="5432118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椭圆形 91">
            <a:extLst>
              <a:ext uri="{FF2B5EF4-FFF2-40B4-BE49-F238E27FC236}">
                <a16:creationId xmlns:a16="http://schemas.microsoft.com/office/drawing/2014/main" id="{0BBB4864-A253-984B-ACC6-A7B6A7F80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33962" y="5432118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椭圆形 92">
            <a:extLst>
              <a:ext uri="{FF2B5EF4-FFF2-40B4-BE49-F238E27FC236}">
                <a16:creationId xmlns:a16="http://schemas.microsoft.com/office/drawing/2014/main" id="{21E5CCEB-895D-A74D-9FAD-0F53E8AD4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10292" y="5432118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4" name="椭圆形 93">
            <a:extLst>
              <a:ext uri="{FF2B5EF4-FFF2-40B4-BE49-F238E27FC236}">
                <a16:creationId xmlns:a16="http://schemas.microsoft.com/office/drawing/2014/main" id="{A7748D91-484B-2841-9F12-79E26271F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18737" y="5698399"/>
            <a:ext cx="74342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椭圆形 94">
            <a:extLst>
              <a:ext uri="{FF2B5EF4-FFF2-40B4-BE49-F238E27FC236}">
                <a16:creationId xmlns:a16="http://schemas.microsoft.com/office/drawing/2014/main" id="{0802EA00-DE39-6646-819D-8DAD6BD3C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86327" y="5698399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6" name="椭圆形 95">
            <a:extLst>
              <a:ext uri="{FF2B5EF4-FFF2-40B4-BE49-F238E27FC236}">
                <a16:creationId xmlns:a16="http://schemas.microsoft.com/office/drawing/2014/main" id="{E2CFFE67-84B5-1744-AC13-0F98EDA18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57633" y="5698399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7" name="椭圆形 96">
            <a:extLst>
              <a:ext uri="{FF2B5EF4-FFF2-40B4-BE49-F238E27FC236}">
                <a16:creationId xmlns:a16="http://schemas.microsoft.com/office/drawing/2014/main" id="{AD9EC97F-19D0-A24E-AFAC-A9ABFCF45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33962" y="5698399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椭圆形 97">
            <a:extLst>
              <a:ext uri="{FF2B5EF4-FFF2-40B4-BE49-F238E27FC236}">
                <a16:creationId xmlns:a16="http://schemas.microsoft.com/office/drawing/2014/main" id="{4F447367-7794-2144-93F9-274CDB46F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10292" y="5698399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椭圆形 98">
            <a:extLst>
              <a:ext uri="{FF2B5EF4-FFF2-40B4-BE49-F238E27FC236}">
                <a16:creationId xmlns:a16="http://schemas.microsoft.com/office/drawing/2014/main" id="{05725725-5555-264C-9036-8E4744CB6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18737" y="5964680"/>
            <a:ext cx="74342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椭圆形 99">
            <a:extLst>
              <a:ext uri="{FF2B5EF4-FFF2-40B4-BE49-F238E27FC236}">
                <a16:creationId xmlns:a16="http://schemas.microsoft.com/office/drawing/2014/main" id="{AD5150E1-EA8A-6D42-A23B-A79504BF5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86327" y="5964680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1" name="椭圆形 100">
            <a:extLst>
              <a:ext uri="{FF2B5EF4-FFF2-40B4-BE49-F238E27FC236}">
                <a16:creationId xmlns:a16="http://schemas.microsoft.com/office/drawing/2014/main" id="{37C61701-7441-CC43-8B8D-CE1F14BFB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57633" y="5964680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5" name="椭圆形 124">
            <a:extLst>
              <a:ext uri="{FF2B5EF4-FFF2-40B4-BE49-F238E27FC236}">
                <a16:creationId xmlns:a16="http://schemas.microsoft.com/office/drawing/2014/main" id="{8A7DE4BB-244F-6B49-9727-5BAD74EA4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2961" y="7942124"/>
            <a:ext cx="160984" cy="1609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6" name="椭圆形 125">
            <a:extLst>
              <a:ext uri="{FF2B5EF4-FFF2-40B4-BE49-F238E27FC236}">
                <a16:creationId xmlns:a16="http://schemas.microsoft.com/office/drawing/2014/main" id="{86F5B1B6-C812-7540-BCB9-271539B93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2961" y="8210638"/>
            <a:ext cx="160984" cy="1609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7" name="椭圆形 126">
            <a:extLst>
              <a:ext uri="{FF2B5EF4-FFF2-40B4-BE49-F238E27FC236}">
                <a16:creationId xmlns:a16="http://schemas.microsoft.com/office/drawing/2014/main" id="{5460C3D1-676E-3E4D-95DB-F5F6D3D88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2961" y="8471895"/>
            <a:ext cx="160984" cy="1609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8" name="椭圆形 127">
            <a:extLst>
              <a:ext uri="{FF2B5EF4-FFF2-40B4-BE49-F238E27FC236}">
                <a16:creationId xmlns:a16="http://schemas.microsoft.com/office/drawing/2014/main" id="{2ED2FB73-5322-564C-B2F5-9335A0646A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2961" y="8747666"/>
            <a:ext cx="160984" cy="160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32" name="直线型箭头连接符 131">
            <a:extLst>
              <a:ext uri="{FF2B5EF4-FFF2-40B4-BE49-F238E27FC236}">
                <a16:creationId xmlns:a16="http://schemas.microsoft.com/office/drawing/2014/main" id="{1A6D5824-1247-904A-978C-E3901FF49E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630" y="8022616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线型箭头连接符 133">
            <a:extLst>
              <a:ext uri="{FF2B5EF4-FFF2-40B4-BE49-F238E27FC236}">
                <a16:creationId xmlns:a16="http://schemas.microsoft.com/office/drawing/2014/main" id="{08DF0C07-C343-A74B-A633-EF26C544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018" y="8290135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线型箭头连接符 134">
            <a:extLst>
              <a:ext uri="{FF2B5EF4-FFF2-40B4-BE49-F238E27FC236}">
                <a16:creationId xmlns:a16="http://schemas.microsoft.com/office/drawing/2014/main" id="{80D6FA17-ADEA-444A-811E-1FC72DA4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631" y="8552386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线型箭头连接符 135">
            <a:extLst>
              <a:ext uri="{FF2B5EF4-FFF2-40B4-BE49-F238E27FC236}">
                <a16:creationId xmlns:a16="http://schemas.microsoft.com/office/drawing/2014/main" id="{537DB787-45FC-6C42-8904-35531D316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630" y="8833863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椭圆形 149">
            <a:extLst>
              <a:ext uri="{FF2B5EF4-FFF2-40B4-BE49-F238E27FC236}">
                <a16:creationId xmlns:a16="http://schemas.microsoft.com/office/drawing/2014/main" id="{185A8830-4766-9442-A514-8843CAA77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88287" y="5432118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1" name="椭圆形 150">
            <a:extLst>
              <a:ext uri="{FF2B5EF4-FFF2-40B4-BE49-F238E27FC236}">
                <a16:creationId xmlns:a16="http://schemas.microsoft.com/office/drawing/2014/main" id="{72B7022B-9874-8B40-A80B-E06E7715E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64617" y="5432118"/>
            <a:ext cx="81776" cy="817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52" name="直线型箭头连接符 151">
            <a:extLst>
              <a:ext uri="{FF2B5EF4-FFF2-40B4-BE49-F238E27FC236}">
                <a16:creationId xmlns:a16="http://schemas.microsoft.com/office/drawing/2014/main" id="{4FE93959-4A6A-4B48-B3E2-6468FDE1E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630" y="1681193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线型箭头连接符 152">
            <a:extLst>
              <a:ext uri="{FF2B5EF4-FFF2-40B4-BE49-F238E27FC236}">
                <a16:creationId xmlns:a16="http://schemas.microsoft.com/office/drawing/2014/main" id="{92D27F86-00CB-3644-8651-C1182ECB7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630" y="2939978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型箭头连接符 153">
            <a:extLst>
              <a:ext uri="{FF2B5EF4-FFF2-40B4-BE49-F238E27FC236}">
                <a16:creationId xmlns:a16="http://schemas.microsoft.com/office/drawing/2014/main" id="{8456E314-2B8A-0B45-B8BB-C04ABEADA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4630" y="4210637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图表 33" descr="圆形图表来描述技能">
            <a:extLst>
              <a:ext uri="{FF2B5EF4-FFF2-40B4-BE49-F238E27FC236}">
                <a16:creationId xmlns:a16="http://schemas.microsoft.com/office/drawing/2014/main" id="{0879FAC9-3752-42B5-8F11-CB110C338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64485"/>
              </p:ext>
            </p:extLst>
          </p:nvPr>
        </p:nvGraphicFramePr>
        <p:xfrm>
          <a:off x="568260" y="529126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481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INFO Resum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92D050"/>
      </a:accent1>
      <a:accent2>
        <a:srgbClr val="0070C0"/>
      </a:accent2>
      <a:accent3>
        <a:srgbClr val="00B0F0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 Resume 03_AE_CLR_v7" id="{8DF4B4FA-B337-45A8-9AC8-4A797F969B65}" vid="{65AD6FE7-9CA3-4E7C-ACD0-6FDD0A90F21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815CAB4A-3A1A-434C-9AAE-D043CCC19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AC8B0-DDF0-4B9A-93B6-DB65C3E30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8918A8-D5BC-473A-BBAD-5D4E371C134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PresentationFormat>信纸(8.5x11 英寸)</PresentationFormat>
  <Paragraphs>45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Microsoft YaHei UI</vt:lpstr>
      <vt:lpstr>Roboto condensed</vt:lpstr>
      <vt:lpstr>Arial</vt:lpstr>
      <vt:lpstr>Office 主题</vt:lpstr>
      <vt:lpstr>你的姓名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2020-03-02T06:49:27Z</dcterms:created>
  <dcterms:modified xsi:type="dcterms:W3CDTF">2020-05-29T10:43:35Z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