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8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1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512.xml" ContentType="application/vnd.openxmlformats-officedocument.presentationml.slideLayout+xml"/>
  <Override PartName="/ppt/slideLayouts/slideLayout1013.xml" ContentType="application/vnd.openxmlformats-officedocument.presentationml.slideLayout+xml"/>
  <Override PartName="/ppt/slideLayouts/slideLayout414.xml" ContentType="application/vnd.openxmlformats-officedocument.presentationml.slideLayout+xml"/>
  <Override PartName="/ppt/slideLayouts/slideLayout915.xml" ContentType="application/vnd.openxmlformats-officedocument.presentationml.slideLayout+xml"/>
  <Override PartName="/ppt/slideLayouts/slideLayout1416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tableStyles.xml" ContentType="application/vnd.openxmlformats-officedocument.presentationml.tableStyle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viewProps.xml" ContentType="application/vnd.openxmlformats-officedocument.presentationml.viewProps+xml"/>
  <Override PartName="/ppt/slides/slide510.xml" ContentType="application/vnd.openxmlformats-officedocument.presentationml.slide+xml"/>
  <Override PartName="/ppt/notesSlides/notesSlide510.xml" ContentType="application/vnd.openxmlformats-officedocument.presentationml.notesSlide+xml"/>
  <Override PartName="/ppt/slides/slide1011.xml" ContentType="application/vnd.openxmlformats-officedocument.presentationml.slide+xml"/>
  <Override PartName="/ppt/notesSlides/notesSlide1011.xml" ContentType="application/vnd.openxmlformats-officedocument.presentationml.notesSlide+xml"/>
  <Override PartName="/ppt/authors.xml" ContentType="application/vnd.ms-powerpoint.author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3" r:id="rId5"/>
    <p:sldId id="275" r:id="rId6"/>
    <p:sldId id="277" r:id="rId7"/>
    <p:sldId id="280" r:id="rId8"/>
    <p:sldId id="281" r:id="rId9"/>
    <p:sldId id="282" r:id="rId10"/>
    <p:sldId id="279" r:id="rId11"/>
    <p:sldId id="283" r:id="rId12"/>
    <p:sldId id="276" r:id="rId13"/>
    <p:sldId id="278" r:id="rId14"/>
    <p:sldId id="274" r:id="rId15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224" userDrawn="1">
          <p15:clr>
            <a:srgbClr val="A4A3A4"/>
          </p15:clr>
        </p15:guide>
        <p15:guide id="3" pos="7368" userDrawn="1">
          <p15:clr>
            <a:srgbClr val="A4A3A4"/>
          </p15:clr>
        </p15:guide>
        <p15:guide id="4" pos="312" userDrawn="1">
          <p15:clr>
            <a:srgbClr val="A4A3A4"/>
          </p15:clr>
        </p15:guide>
        <p15:guide id="6" orient="horz" pos="2856" userDrawn="1">
          <p15:clr>
            <a:srgbClr val="A4A3A4"/>
          </p15:clr>
        </p15:guide>
        <p15:guide id="7" pos="5928" userDrawn="1">
          <p15:clr>
            <a:srgbClr val="A4A3A4"/>
          </p15:clr>
        </p15:guide>
        <p15:guide id="8" pos="6168" userDrawn="1">
          <p15:clr>
            <a:srgbClr val="A4A3A4"/>
          </p15:clr>
        </p15:guide>
        <p15:guide id="9" pos="1512" userDrawn="1">
          <p15:clr>
            <a:srgbClr val="A4A3A4"/>
          </p15:clr>
        </p15:guide>
        <p15:guide id="10" orient="horz" pos="264" userDrawn="1">
          <p15:clr>
            <a:srgbClr val="A4A3A4"/>
          </p15:clr>
        </p15:guide>
        <p15:guide id="11" pos="2496" userDrawn="1">
          <p15:clr>
            <a:srgbClr val="A4A3A4"/>
          </p15:clr>
        </p15:guide>
        <p15:guide id="12" pos="2688" userDrawn="1">
          <p15:clr>
            <a:srgbClr val="A4A3A4"/>
          </p15:clr>
        </p15:guide>
        <p15:guide id="13" pos="4536" userDrawn="1">
          <p15:clr>
            <a:srgbClr val="A4A3A4"/>
          </p15:clr>
        </p15:guide>
        <p15:guide id="14" pos="4008" userDrawn="1">
          <p15:clr>
            <a:srgbClr val="A4A3A4"/>
          </p15:clr>
        </p15:guide>
        <p15:guide id="15" pos="4944" userDrawn="1">
          <p15:clr>
            <a:srgbClr val="A4A3A4"/>
          </p15:clr>
        </p15:guide>
        <p15:guide id="16" pos="5136" userDrawn="1">
          <p15:clr>
            <a:srgbClr val="A4A3A4"/>
          </p15:clr>
        </p15:guide>
        <p15:guide id="17" orient="horz" pos="1584" userDrawn="1">
          <p15:clr>
            <a:srgbClr val="A4A3A4"/>
          </p15:clr>
        </p15:guide>
        <p15:guide id="18" orient="horz" pos="2736" userDrawn="1">
          <p15:clr>
            <a:srgbClr val="A4A3A4"/>
          </p15:clr>
        </p15:guide>
        <p15:guide id="19" orient="horz" pos="3648" userDrawn="1">
          <p15:clr>
            <a:srgbClr val="A4A3A4"/>
          </p15:clr>
        </p15:guide>
        <p15:guide id="20" orient="horz" pos="864" userDrawn="1">
          <p15:clr>
            <a:srgbClr val="A4A3A4"/>
          </p15:clr>
        </p15:guide>
        <p15:guide id="21" orient="horz" pos="3984" userDrawn="1">
          <p15:clr>
            <a:srgbClr val="A4A3A4"/>
          </p15:clr>
        </p15:guide>
        <p15:guide id="22" pos="456" userDrawn="1">
          <p15:clr>
            <a:srgbClr val="A4A3A4"/>
          </p15:clr>
        </p15:guide>
        <p15:guide id="23" pos="7248" userDrawn="1">
          <p15:clr>
            <a:srgbClr val="A4A3A4"/>
          </p15:clr>
        </p15:guide>
        <p15:guide id="24" orient="horz" pos="1920" userDrawn="1">
          <p15:clr>
            <a:srgbClr val="A4A3A4"/>
          </p15:clr>
        </p15:guide>
        <p15:guide id="25" orient="horz" pos="2256" userDrawn="1">
          <p15:clr>
            <a:srgbClr val="A4A3A4"/>
          </p15:clr>
        </p15:guide>
        <p15:guide id="26" pos="7176" userDrawn="1">
          <p15:clr>
            <a:srgbClr val="A4A3A4"/>
          </p15:clr>
        </p15:guide>
        <p15:guide id="27" orient="horz" pos="1704" userDrawn="1">
          <p15:clr>
            <a:srgbClr val="A4A3A4"/>
          </p15:clr>
        </p15:guide>
        <p15:guide id="28" pos="4176" userDrawn="1">
          <p15:clr>
            <a:srgbClr val="A4A3A4"/>
          </p15:clr>
        </p15:guide>
        <p15:guide id="29" orient="horz" pos="2592" userDrawn="1">
          <p15:clr>
            <a:srgbClr val="A4A3A4"/>
          </p15:clr>
        </p15:guide>
        <p15:guide id="30" pos="6912" userDrawn="1">
          <p15:clr>
            <a:srgbClr val="A4A3A4"/>
          </p15:clr>
        </p15:guide>
        <p15:guide id="31" pos="35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BEB2"/>
    <a:srgbClr val="753F2D"/>
    <a:srgbClr val="5E3324"/>
    <a:srgbClr val="8A4C34"/>
    <a:srgbClr val="815550"/>
    <a:srgbClr val="A3573E"/>
    <a:srgbClr val="E7E6E6"/>
    <a:srgbClr val="C28D6D"/>
    <a:srgbClr val="D2986F"/>
    <a:srgbClr val="333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2"/>
    <p:restoredTop sz="96327"/>
  </p:normalViewPr>
  <p:slideViewPr>
    <p:cSldViewPr snapToGrid="0">
      <p:cViewPr varScale="1">
        <p:scale>
          <a:sx n="103" d="100"/>
          <a:sy n="103" d="100"/>
        </p:scale>
        <p:origin x="792" y="108"/>
      </p:cViewPr>
      <p:guideLst>
        <p:guide orient="horz" pos="1224"/>
        <p:guide pos="7368"/>
        <p:guide pos="312"/>
        <p:guide orient="horz" pos="2856"/>
        <p:guide pos="5928"/>
        <p:guide pos="6168"/>
        <p:guide pos="1512"/>
        <p:guide orient="horz" pos="264"/>
        <p:guide pos="2496"/>
        <p:guide pos="2688"/>
        <p:guide pos="4536"/>
        <p:guide pos="4008"/>
        <p:guide pos="4944"/>
        <p:guide pos="5136"/>
        <p:guide orient="horz" pos="1584"/>
        <p:guide orient="horz" pos="2736"/>
        <p:guide orient="horz" pos="3648"/>
        <p:guide orient="horz" pos="864"/>
        <p:guide orient="horz" pos="3984"/>
        <p:guide pos="456"/>
        <p:guide pos="7248"/>
        <p:guide orient="horz" pos="1920"/>
        <p:guide orient="horz" pos="2256"/>
        <p:guide pos="7176"/>
        <p:guide orient="horz" pos="1704"/>
        <p:guide pos="4176"/>
        <p:guide orient="horz" pos="2592"/>
        <p:guide pos="6912"/>
        <p:guide pos="35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6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presProps" Target="/ppt/presProps.xml" Id="rId18" /><Relationship Type="http://schemas.openxmlformats.org/officeDocument/2006/relationships/customXml" Target="/customXml/item3.xml" Id="rId3" /><Relationship Type="http://schemas.openxmlformats.org/officeDocument/2006/relationships/tableStyles" Target="/ppt/tableStyle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handoutMaster" Target="/ppt/handoutMasters/handoutMaster11.xml" Id="rId17" /><Relationship Type="http://schemas.openxmlformats.org/officeDocument/2006/relationships/customXml" Target="/customXml/item22.xml" Id="rId2" /><Relationship Type="http://schemas.openxmlformats.org/officeDocument/2006/relationships/notesMaster" Target="/ppt/notesMasters/notesMaster11.xml" Id="rId16" /><Relationship Type="http://schemas.openxmlformats.org/officeDocument/2006/relationships/theme" Target="/ppt/theme/theme12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5.xml" Id="rId6" /><Relationship Type="http://schemas.openxmlformats.org/officeDocument/2006/relationships/slide" Target="/ppt/slides/slide76.xml" Id="rId11" /><Relationship Type="http://schemas.openxmlformats.org/officeDocument/2006/relationships/slide" Target="/ppt/slides/slide17.xml" Id="rId5" /><Relationship Type="http://schemas.openxmlformats.org/officeDocument/2006/relationships/slide" Target="/ppt/slides/slide118.xml" Id="rId15" /><Relationship Type="http://schemas.openxmlformats.org/officeDocument/2006/relationships/slide" Target="/ppt/slides/slide69.xml" Id="rId10" /><Relationship Type="http://schemas.openxmlformats.org/officeDocument/2006/relationships/viewProps" Target="/ppt/viewProps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0.xml" Id="rId9" /><Relationship Type="http://schemas.openxmlformats.org/officeDocument/2006/relationships/slide" Target="/ppt/slides/slide1011.xml" Id="rId14" /><Relationship Type="http://schemas.microsoft.com/office/2018/10/relationships/authors" Target="/ppt/authors.xml" Id="rId22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8B30D67-EB7C-4323-A6AB-20071C4FCC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B26DD94-0E47-FE33-5C0F-9E497B99BE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0712549A-193B-4828-9396-E39FE2457396}" type="datetime1">
              <a:rPr lang="zh-CN" altLang="en-US" smtClean="0"/>
              <a:t>2023/4/18</a:t>
            </a:fld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636FF0-1B83-FCD7-197D-6F6CBEA8FE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AA88305-7C09-5A95-A84B-C7CEA8D00F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E6482836-E43C-41FF-A11B-3D8AB6E68FC7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80098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noProof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fld id="{A6009600-4602-429E-9DFA-7DBCB841451C}" type="datetime1">
              <a:rPr lang="en-US" altLang="zh-CN" smtClean="0"/>
              <a:pPr/>
              <a:t>2023/4/18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DECDE012-9E2E-4477-8B5C-4E7D4E9BCBA6}" type="slidenum">
              <a:rPr lang="zh-CN" noProof="0" smtClean="0"/>
              <a:t>‹#›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73938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011.xml.rels>&#65279;<?xml version="1.0" encoding="utf-8"?><Relationships xmlns="http://schemas.openxmlformats.org/package/2006/relationships"><Relationship Type="http://schemas.openxmlformats.org/officeDocument/2006/relationships/slide" Target="/ppt/slides/slide1011.xml" Id="rId2" /><Relationship Type="http://schemas.openxmlformats.org/officeDocument/2006/relationships/notesMaster" Target="/ppt/notesMasters/notesMaster11.xml" Id="rId1" /></Relationships>
</file>

<file path=ppt/notesSlides/_rels/notesSlide118.xml.rels>&#65279;<?xml version="1.0" encoding="utf-8"?><Relationships xmlns="http://schemas.openxmlformats.org/package/2006/relationships"><Relationship Type="http://schemas.openxmlformats.org/officeDocument/2006/relationships/slide" Target="/ppt/slides/slide118.xml" Id="rId2" /><Relationship Type="http://schemas.openxmlformats.org/officeDocument/2006/relationships/notesMaster" Target="/ppt/notesMasters/notesMaster11.xml" Id="rId1" /></Relationships>
</file>

<file path=ppt/notesSlides/_rels/notesSlide17.xml.rels>&#65279;<?xml version="1.0" encoding="utf-8"?><Relationships xmlns="http://schemas.openxmlformats.org/package/2006/relationships"><Relationship Type="http://schemas.openxmlformats.org/officeDocument/2006/relationships/slide" Target="/ppt/slides/slide17.xml" Id="rId2" /><Relationship Type="http://schemas.openxmlformats.org/officeDocument/2006/relationships/notesMaster" Target="/ppt/notesMasters/notesMaster11.xml" Id="rId1" /></Relationships>
</file>

<file path=ppt/notesSlides/_rels/notesSlide25.xml.rels>&#65279;<?xml version="1.0" encoding="utf-8"?><Relationships xmlns="http://schemas.openxmlformats.org/package/2006/relationships"><Relationship Type="http://schemas.openxmlformats.org/officeDocument/2006/relationships/slide" Target="/ppt/slides/slide25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0.xml.rels>&#65279;<?xml version="1.0" encoding="utf-8"?><Relationships xmlns="http://schemas.openxmlformats.org/package/2006/relationships"><Relationship Type="http://schemas.openxmlformats.org/officeDocument/2006/relationships/slide" Target="/ppt/slides/slide510.xml" Id="rId2" /><Relationship Type="http://schemas.openxmlformats.org/officeDocument/2006/relationships/notesMaster" Target="/ppt/notesMasters/notesMaster11.xml" Id="rId1" /></Relationships>
</file>

<file path=ppt/notesSlides/_rels/notesSlide69.xml.rels>&#65279;<?xml version="1.0" encoding="utf-8"?><Relationships xmlns="http://schemas.openxmlformats.org/package/2006/relationships"><Relationship Type="http://schemas.openxmlformats.org/officeDocument/2006/relationships/slide" Target="/ppt/slides/slide69.xml" Id="rId2" /><Relationship Type="http://schemas.openxmlformats.org/officeDocument/2006/relationships/notesMaster" Target="/ppt/notesMasters/notesMaster11.xml" Id="rId1" /></Relationships>
</file>

<file path=ppt/notesSlides/_rels/notesSlide76.xml.rels>&#65279;<?xml version="1.0" encoding="utf-8"?><Relationships xmlns="http://schemas.openxmlformats.org/package/2006/relationships"><Relationship Type="http://schemas.openxmlformats.org/officeDocument/2006/relationships/slide" Target="/ppt/slides/slide76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10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34845070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11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588565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498192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2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20324392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3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16731309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4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228060515"/>
      </p:ext>
    </p:extLst>
  </p:cSld>
  <p:clrMapOvr>
    <a:masterClrMapping/>
  </p:clrMapOvr>
</p:notes>
</file>

<file path=ppt/notesSlides/notesSlide5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5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45306200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6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25296614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7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84854705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8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19137035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DECDE012-9E2E-4477-8B5C-4E7D4E9BCBA6}" type="slidenum">
              <a:rPr lang="zh-CN" noProof="0" smtClean="0"/>
              <a:t>9</a:t>
            </a:fld>
            <a:endParaRPr lang="zh-CN" noProof="0" dirty="0"/>
          </a:p>
        </p:txBody>
      </p:sp>
    </p:spTree>
    <p:extLst>
      <p:ext uri="{BB962C8B-B14F-4D97-AF65-F5344CB8AC3E}">
        <p14:creationId xmlns:p14="http://schemas.microsoft.com/office/powerpoint/2010/main" val="2082639583"/>
      </p:ext>
    </p:extLst>
  </p:cSld>
  <p:clrMapOvr>
    <a:masterClrMapping/>
  </p:clrMapOvr>
</p:notes>
</file>

<file path=ppt/slideLayouts/_rels/slideLayout10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6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 rtlCol="0"/>
          <a:lstStyle>
            <a:lvl1pPr>
              <a:defRPr lang="zh-CN" sz="50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grpSp>
        <p:nvGrpSpPr>
          <p:cNvPr id="9" name="组 8">
            <a:extLst>
              <a:ext uri="{FF2B5EF4-FFF2-40B4-BE49-F238E27FC236}">
                <a16:creationId xmlns:a16="http://schemas.microsoft.com/office/drawing/2014/main" id="{52784B99-8374-AA22-4161-578F9BF77E2B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10" name="直接连接符​​(S) 9">
              <a:extLst>
                <a:ext uri="{FF2B5EF4-FFF2-40B4-BE49-F238E27FC236}">
                  <a16:creationId xmlns:a16="http://schemas.microsoft.com/office/drawing/2014/main" id="{F0F45B19-145D-7398-7A64-A88B28251AAD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​​(S) 10">
              <a:extLst>
                <a:ext uri="{FF2B5EF4-FFF2-40B4-BE49-F238E27FC236}">
                  <a16:creationId xmlns:a16="http://schemas.microsoft.com/office/drawing/2014/main" id="{0029EB3C-D7BA-1FCE-3158-8F1116C6F5BE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22576" y="2971800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3" name="文本占位符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2576" y="4443984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20824" y="3401568"/>
            <a:ext cx="8379220" cy="975260"/>
          </a:xfrm>
        </p:spPr>
        <p:txBody>
          <a:bodyPr numCol="2" spcCol="91440"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20824" y="4901184"/>
            <a:ext cx="8379220" cy="975260"/>
          </a:xfrm>
        </p:spPr>
        <p:txBody>
          <a:bodyPr numCol="2" spcCol="91440"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</p:spTree>
    <p:extLst>
      <p:ext uri="{BB962C8B-B14F-4D97-AF65-F5344CB8AC3E}">
        <p14:creationId xmlns:p14="http://schemas.microsoft.com/office/powerpoint/2010/main" val="1789022592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项内容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871708" cy="704088"/>
          </a:xfrm>
        </p:spPr>
        <p:txBody>
          <a:bodyPr rtlCol="0"/>
          <a:lstStyle>
            <a:lvl1pPr>
              <a:defRPr lang="zh-CN" sz="5000"/>
            </a:lvl1pPr>
          </a:lstStyle>
          <a:p>
            <a:pPr rtl="0"/>
            <a:r>
              <a:rPr lang="zh-CN"/>
              <a:t>单击此处编辑母版标题样式</a:t>
            </a:r>
            <a:endParaRPr lang="zh-CN" dirty="0"/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80944"/>
            <a:ext cx="3282696" cy="1106424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3" name="文本占位符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34256" y="2980944"/>
            <a:ext cx="3282696" cy="1106424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4114800"/>
            <a:ext cx="3282696" cy="975260"/>
          </a:xfrm>
        </p:spPr>
        <p:txBody>
          <a:bodyPr numCol="1" spcCol="91440"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05072" y="4114800"/>
            <a:ext cx="3282696" cy="975260"/>
          </a:xfrm>
        </p:spPr>
        <p:txBody>
          <a:bodyPr numCol="1" spcCol="91440"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grpSp>
        <p:nvGrpSpPr>
          <p:cNvPr id="16" name="组 15">
            <a:extLst>
              <a:ext uri="{FF2B5EF4-FFF2-40B4-BE49-F238E27FC236}">
                <a16:creationId xmlns:a16="http://schemas.microsoft.com/office/drawing/2014/main" id="{B8221A12-8B19-605A-2244-2D732269C955}"/>
              </a:ext>
            </a:extLst>
          </p:cNvPr>
          <p:cNvGrpSpPr/>
          <p:nvPr userDrawn="1"/>
        </p:nvGrpSpPr>
        <p:grpSpPr>
          <a:xfrm>
            <a:off x="716788" y="2527173"/>
            <a:ext cx="10758424" cy="1564"/>
            <a:chOff x="2792270" y="5541172"/>
            <a:chExt cx="11391900" cy="158"/>
          </a:xfrm>
        </p:grpSpPr>
        <p:cxnSp>
          <p:nvCxnSpPr>
            <p:cNvPr id="17" name="直接连接符​​(S) 16">
              <a:extLst>
                <a:ext uri="{FF2B5EF4-FFF2-40B4-BE49-F238E27FC236}">
                  <a16:creationId xmlns:a16="http://schemas.microsoft.com/office/drawing/2014/main" id="{A86C500B-5A93-298F-7CEF-ED445452E460}"/>
                </a:ext>
              </a:extLst>
            </p:cNvPr>
            <p:cNvCxnSpPr>
              <a:cxnSpLocks/>
            </p:cNvCxnSpPr>
            <p:nvPr/>
          </p:nvCxnSpPr>
          <p:spPr>
            <a:xfrm>
              <a:off x="2792270" y="5541172"/>
              <a:ext cx="676046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​​(S) 17">
              <a:extLst>
                <a:ext uri="{FF2B5EF4-FFF2-40B4-BE49-F238E27FC236}">
                  <a16:creationId xmlns:a16="http://schemas.microsoft.com/office/drawing/2014/main" id="{D7A559BC-EF4A-29D4-CF56-6425516A5D91}"/>
                </a:ext>
              </a:extLst>
            </p:cNvPr>
            <p:cNvCxnSpPr>
              <a:cxnSpLocks/>
            </p:cNvCxnSpPr>
            <p:nvPr/>
          </p:nvCxnSpPr>
          <p:spPr>
            <a:xfrm>
              <a:off x="9552734" y="5541330"/>
              <a:ext cx="4631436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占位符 10">
            <a:extLst>
              <a:ext uri="{FF2B5EF4-FFF2-40B4-BE49-F238E27FC236}">
                <a16:creationId xmlns:a16="http://schemas.microsoft.com/office/drawing/2014/main" id="{D2D34186-8505-57AE-F518-0C83BF1C0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6176" y="2980944"/>
            <a:ext cx="3282696" cy="1106424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20" name="文本占位符 13">
            <a:extLst>
              <a:ext uri="{FF2B5EF4-FFF2-40B4-BE49-F238E27FC236}">
                <a16:creationId xmlns:a16="http://schemas.microsoft.com/office/drawing/2014/main" id="{ABE767DA-9D93-94AD-D34D-2B8A51A766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3568" y="4114800"/>
            <a:ext cx="3282696" cy="975260"/>
          </a:xfrm>
        </p:spPr>
        <p:txBody>
          <a:bodyPr numCol="1" spcCol="91440"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</p:spTree>
    <p:extLst>
      <p:ext uri="{BB962C8B-B14F-4D97-AF65-F5344CB8AC3E}">
        <p14:creationId xmlns:p14="http://schemas.microsoft.com/office/powerpoint/2010/main" val="318147566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谢谢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长方形 5">
            <a:extLst>
              <a:ext uri="{FF2B5EF4-FFF2-40B4-BE49-F238E27FC236}">
                <a16:creationId xmlns:a16="http://schemas.microsoft.com/office/drawing/2014/main" id="{5AE86B75-C16C-C033-D27D-FF84EFB71131}"/>
              </a:ext>
            </a:extLst>
          </p:cNvPr>
          <p:cNvSpPr/>
          <p:nvPr userDrawn="1"/>
        </p:nvSpPr>
        <p:spPr>
          <a:xfrm>
            <a:off x="0" y="0"/>
            <a:ext cx="10020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E31443F-EAC2-06D1-A3D1-D73510EA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432" y="1426464"/>
            <a:ext cx="6675120" cy="1702816"/>
          </a:xfrm>
        </p:spPr>
        <p:txBody>
          <a:bodyPr rtlCol="0" anchor="t"/>
          <a:lstStyle>
            <a:lvl1pPr>
              <a:lnSpc>
                <a:spcPct val="80000"/>
              </a:lnSpc>
              <a:defRPr lang="zh-CN" sz="72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D80535FC-1B0E-C4EB-FE55-190522219FEA}"/>
              </a:ext>
            </a:extLst>
          </p:cNvPr>
          <p:cNvGrpSpPr/>
          <p:nvPr userDrawn="1"/>
        </p:nvGrpSpPr>
        <p:grpSpPr>
          <a:xfrm>
            <a:off x="3979533" y="5799270"/>
            <a:ext cx="8212467" cy="0"/>
            <a:chOff x="3733800" y="5537385"/>
            <a:chExt cx="8212467" cy="0"/>
          </a:xfrm>
        </p:grpSpPr>
        <p:cxnSp>
          <p:nvCxnSpPr>
            <p:cNvPr id="8" name="直接连接符​​(S) 7">
              <a:extLst>
                <a:ext uri="{FF2B5EF4-FFF2-40B4-BE49-F238E27FC236}">
                  <a16:creationId xmlns:a16="http://schemas.microsoft.com/office/drawing/2014/main" id="{9CA6B206-18E0-06D2-958F-E859A1428A5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7385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​​(S) 8">
              <a:extLst>
                <a:ext uri="{FF2B5EF4-FFF2-40B4-BE49-F238E27FC236}">
                  <a16:creationId xmlns:a16="http://schemas.microsoft.com/office/drawing/2014/main" id="{0447EEA7-F856-F6C0-18DD-5D37FD51D45B}"/>
                </a:ext>
              </a:extLst>
            </p:cNvPr>
            <p:cNvCxnSpPr>
              <a:cxnSpLocks/>
            </p:cNvCxnSpPr>
            <p:nvPr/>
          </p:nvCxnSpPr>
          <p:spPr>
            <a:xfrm>
              <a:off x="9774567" y="5537385"/>
              <a:ext cx="217170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A9C909AE-4D54-F197-103E-29E9C2597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056" y="3383280"/>
            <a:ext cx="4754880" cy="2057400"/>
          </a:xfrm>
        </p:spPr>
        <p:txBody>
          <a:bodyPr rtlCol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2200" b="1">
                <a:solidFill>
                  <a:schemeClr val="bg1"/>
                </a:solidFill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lang="zh-CN" sz="2200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152596832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6C28C00-D101-DFF8-7E0A-1AEBF0D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noProof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4C5F1F-F8B7-6C5F-6A7F-5F8F6128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FD9287E-E726-E0E6-2871-FE77159B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160592E8-155C-36FA-DA0A-52B23CE8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5763343"/>
      </p:ext>
    </p:extLst>
  </p:cSld>
  <p:clrMapOvr>
    <a:masterClrMapping/>
  </p:clrMapOvr>
</p:sldLayout>
</file>

<file path=ppt/slideLayouts/slideLayout14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964B432-06C2-E932-E96F-67CECC2E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noProof="0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F1F3471-B7F6-01DB-D712-136C1626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演示文稿标题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C05956-4CA5-988F-7C93-317A88D1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1856146197"/>
      </p:ext>
    </p:extLst>
  </p:cSld>
  <p:clrMapOvr>
    <a:masterClrMapping/>
  </p:clrMapOvr>
</p:sldLayout>
</file>

<file path=ppt/slideLayouts/slideLayout15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AB670E-478C-D301-FCE5-E830024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zh-CN" sz="3200"/>
            </a:lvl1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3B16CD-30BD-156F-11B4-9CF89A06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zh-CN" sz="3200"/>
            </a:lvl1pPr>
            <a:lvl2pPr>
              <a:defRPr lang="zh-CN" sz="2800"/>
            </a:lvl2pPr>
            <a:lvl3pPr>
              <a:defRPr lang="zh-CN" sz="2400"/>
            </a:lvl3pPr>
            <a:lvl4pPr>
              <a:defRPr lang="zh-CN" sz="2000"/>
            </a:lvl4pPr>
            <a:lvl5pPr>
              <a:defRPr lang="zh-CN" sz="2000"/>
            </a:lvl5pPr>
            <a:lvl6pPr>
              <a:defRPr lang="zh-CN" sz="2000"/>
            </a:lvl6pPr>
            <a:lvl7pPr>
              <a:defRPr lang="zh-CN" sz="2000"/>
            </a:lvl7pPr>
            <a:lvl8pPr>
              <a:defRPr lang="zh-CN" sz="2000"/>
            </a:lvl8pPr>
            <a:lvl9pPr>
              <a:defRPr lang="zh-CN" sz="2000"/>
            </a:lvl9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3C54B0-9878-1911-8DE9-EC464D202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zh-CN" sz="1600"/>
            </a:lvl1pPr>
            <a:lvl2pPr marL="457200" indent="0">
              <a:buNone/>
              <a:defRPr lang="zh-CN" sz="1400"/>
            </a:lvl2pPr>
            <a:lvl3pPr marL="914400" indent="0">
              <a:buNone/>
              <a:defRPr lang="zh-CN" sz="1200"/>
            </a:lvl3pPr>
            <a:lvl4pPr marL="1371600" indent="0">
              <a:buNone/>
              <a:defRPr lang="zh-CN" sz="1000"/>
            </a:lvl4pPr>
            <a:lvl5pPr marL="1828800" indent="0">
              <a:buNone/>
              <a:defRPr lang="zh-CN" sz="1000"/>
            </a:lvl5pPr>
            <a:lvl6pPr marL="2286000" indent="0">
              <a:buNone/>
              <a:defRPr lang="zh-CN" sz="1000"/>
            </a:lvl6pPr>
            <a:lvl7pPr marL="2743200" indent="0">
              <a:buNone/>
              <a:defRPr lang="zh-CN" sz="1000"/>
            </a:lvl7pPr>
            <a:lvl8pPr marL="3200400" indent="0">
              <a:buNone/>
              <a:defRPr lang="zh-CN" sz="1000"/>
            </a:lvl8pPr>
            <a:lvl9pPr marL="3657600" indent="0">
              <a:buNone/>
              <a:defRPr lang="zh-CN" sz="1000"/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6493B1-79A4-1FA9-B462-853856DE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noProof="0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7EEE8-8F1E-8F14-E2ED-333A1FF2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9DFABEB-B6B7-2591-AE85-265A3F87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206230959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E52A6A-C17E-2616-3199-C8D78E7E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zh-CN" sz="32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705714-E101-08DD-6A13-D561A3EC2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lang="zh-CN" sz="3200"/>
            </a:lvl1pPr>
            <a:lvl2pPr marL="457200" indent="0">
              <a:buNone/>
              <a:defRPr lang="zh-CN" sz="2800"/>
            </a:lvl2pPr>
            <a:lvl3pPr marL="914400" indent="0">
              <a:buNone/>
              <a:defRPr lang="zh-CN" sz="2400"/>
            </a:lvl3pPr>
            <a:lvl4pPr marL="1371600" indent="0">
              <a:buNone/>
              <a:defRPr lang="zh-CN" sz="2000"/>
            </a:lvl4pPr>
            <a:lvl5pPr marL="1828800" indent="0">
              <a:buNone/>
              <a:defRPr lang="zh-CN" sz="2000"/>
            </a:lvl5pPr>
            <a:lvl6pPr marL="2286000" indent="0">
              <a:buNone/>
              <a:defRPr lang="zh-CN" sz="2000"/>
            </a:lvl6pPr>
            <a:lvl7pPr marL="2743200" indent="0">
              <a:buNone/>
              <a:defRPr lang="zh-CN" sz="2000"/>
            </a:lvl7pPr>
            <a:lvl8pPr marL="3200400" indent="0">
              <a:buNone/>
              <a:defRPr lang="zh-CN" sz="2000"/>
            </a:lvl8pPr>
            <a:lvl9pPr marL="3657600" indent="0">
              <a:buNone/>
              <a:defRPr lang="zh-CN" sz="2000"/>
            </a:lvl9pPr>
          </a:lstStyle>
          <a:p>
            <a:pPr rtl="0"/>
            <a:endParaRPr lang="zh-CN" noProof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6ECB26-D659-5BC3-C669-1B45225D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zh-CN" sz="1600"/>
            </a:lvl1pPr>
            <a:lvl2pPr marL="457200" indent="0">
              <a:buNone/>
              <a:defRPr lang="zh-CN" sz="1400"/>
            </a:lvl2pPr>
            <a:lvl3pPr marL="914400" indent="0">
              <a:buNone/>
              <a:defRPr lang="zh-CN" sz="1200"/>
            </a:lvl3pPr>
            <a:lvl4pPr marL="1371600" indent="0">
              <a:buNone/>
              <a:defRPr lang="zh-CN" sz="1000"/>
            </a:lvl4pPr>
            <a:lvl5pPr marL="1828800" indent="0">
              <a:buNone/>
              <a:defRPr lang="zh-CN" sz="1000"/>
            </a:lvl5pPr>
            <a:lvl6pPr marL="2286000" indent="0">
              <a:buNone/>
              <a:defRPr lang="zh-CN" sz="1000"/>
            </a:lvl6pPr>
            <a:lvl7pPr marL="2743200" indent="0">
              <a:buNone/>
              <a:defRPr lang="zh-CN" sz="1000"/>
            </a:lvl7pPr>
            <a:lvl8pPr marL="3200400" indent="0">
              <a:buNone/>
              <a:defRPr lang="zh-CN" sz="1000"/>
            </a:lvl8pPr>
            <a:lvl9pPr marL="3657600" indent="0">
              <a:buNone/>
              <a:defRPr lang="zh-CN" sz="1000"/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4464F27-6C3B-1E36-B1DC-ECB72DCF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noProof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C595AB-D292-D355-47CD-748C160B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1CEE5F-F44A-DD2C-EEC3-D4C76B69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7529389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6B8029-33F3-9414-AD10-00871D91A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12" y="1408176"/>
            <a:ext cx="6400800" cy="2387600"/>
          </a:xfrm>
        </p:spPr>
        <p:txBody>
          <a:bodyPr rtlCol="0" anchor="t">
            <a:normAutofit/>
          </a:bodyPr>
          <a:lstStyle>
            <a:lvl1pPr algn="l">
              <a:lnSpc>
                <a:spcPct val="80000"/>
              </a:lnSpc>
              <a:defRPr lang="zh-CN" sz="72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单击此处编辑母版标题样式</a:t>
            </a:r>
            <a:endParaRPr lang="zh-CN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32B008-64B6-378D-9C5D-DCC8DFEBC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7912" y="5047488"/>
            <a:ext cx="5486400" cy="384048"/>
          </a:xfrm>
        </p:spPr>
        <p:txBody>
          <a:bodyPr rtlCol="0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lang="zh-CN"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/>
              <a:t>单击以编辑母版副标题样式</a:t>
            </a:r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15444BA9-47A2-8EBA-F11F-AF833CBC1FB6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直接连接符​​(S) 7">
              <a:extLst>
                <a:ext uri="{FF2B5EF4-FFF2-40B4-BE49-F238E27FC236}">
                  <a16:creationId xmlns:a16="http://schemas.microsoft.com/office/drawing/2014/main" id="{F7C7E957-5A54-C6BB-DBCA-B0A579E99122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​​(S) 8">
              <a:extLst>
                <a:ext uri="{FF2B5EF4-FFF2-40B4-BE49-F238E27FC236}">
                  <a16:creationId xmlns:a16="http://schemas.microsoft.com/office/drawing/2014/main" id="{F75792F5-3B57-83E5-2E85-1B67A64BF570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0638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703BBE-23DC-E951-32B6-0E91B8089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 rtlCol="0"/>
          <a:lstStyle>
            <a:lvl1pPr>
              <a:defRPr lang="zh-CN" sz="5000"/>
            </a:lvl1pPr>
          </a:lstStyle>
          <a:p>
            <a:pPr rtl="0"/>
            <a:r>
              <a:rPr lang="zh-CN"/>
              <a:t>单击此处编辑母版标题样式</a:t>
            </a:r>
            <a:endParaRPr 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10836A-7452-872A-28D0-081C1338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576" y="2953512"/>
            <a:ext cx="7470648" cy="3296563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  <a:defRPr lang="zh-CN" sz="22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lang="zh-CN" sz="1600" i="1"/>
            </a:lvl2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E39F35-2573-69E0-B17D-B4B0F85C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35B5CE41-241D-72CD-1C8F-006A477B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t>‹#›</a:t>
            </a:fld>
            <a:endParaRPr lang="zh-CN" noProof="0"/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52789DD7-8E5F-BCF6-7A1E-0AC33BD880AC}"/>
              </a:ext>
            </a:extLst>
          </p:cNvPr>
          <p:cNvGrpSpPr/>
          <p:nvPr userDrawn="1"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8" name="直接连接符​​(S) 7">
              <a:extLst>
                <a:ext uri="{FF2B5EF4-FFF2-40B4-BE49-F238E27FC236}">
                  <a16:creationId xmlns:a16="http://schemas.microsoft.com/office/drawing/2014/main" id="{D610F86C-F479-AC03-216E-DD60112AC854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​​(S) 8">
              <a:extLst>
                <a:ext uri="{FF2B5EF4-FFF2-40B4-BE49-F238E27FC236}">
                  <a16:creationId xmlns:a16="http://schemas.microsoft.com/office/drawing/2014/main" id="{0A02E8F6-3623-48C2-4F02-9472E2977FB8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8269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F39D39-DAD0-D550-D3C7-42F702A78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992" y="1709738"/>
            <a:ext cx="7290458" cy="2852737"/>
          </a:xfrm>
        </p:spPr>
        <p:txBody>
          <a:bodyPr rtlCol="0" anchor="b"/>
          <a:lstStyle>
            <a:lvl1pPr>
              <a:defRPr lang="zh-CN"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单击此处编辑母版标题样式</a:t>
            </a:r>
            <a:endParaRPr 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E054DFA-4C17-2AA0-0E19-8D452B73A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6992" y="4589463"/>
            <a:ext cx="7290457" cy="1500187"/>
          </a:xfrm>
        </p:spPr>
        <p:txBody>
          <a:bodyPr rtlCol="0"/>
          <a:lstStyle>
            <a:lvl1pPr marL="0" indent="0">
              <a:buNone/>
              <a:defRPr lang="zh-CN" sz="2400">
                <a:solidFill>
                  <a:schemeClr val="bg1"/>
                </a:solidFill>
              </a:defRPr>
            </a:lvl1pPr>
            <a:lvl2pPr marL="457200" indent="0">
              <a:buNone/>
              <a:defRPr lang="zh-CN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AF8D5DED-A875-4BFE-015E-C29679EC468C}"/>
              </a:ext>
            </a:extLst>
          </p:cNvPr>
          <p:cNvGrpSpPr/>
          <p:nvPr userDrawn="1"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直接连接符​​(S) 7">
              <a:extLst>
                <a:ext uri="{FF2B5EF4-FFF2-40B4-BE49-F238E27FC236}">
                  <a16:creationId xmlns:a16="http://schemas.microsoft.com/office/drawing/2014/main" id="{4ED54A14-B37E-AA5D-2F7D-4530DEF3C34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​​(S) 8">
              <a:extLst>
                <a:ext uri="{FF2B5EF4-FFF2-40B4-BE49-F238E27FC236}">
                  <a16:creationId xmlns:a16="http://schemas.microsoft.com/office/drawing/2014/main" id="{8611F7DB-0F8D-8E5A-0137-AD5E5B20C351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2719002"/>
      </p:ext>
    </p:extLst>
  </p:cSld>
  <p:clrMapOvr>
    <a:masterClrMapping/>
  </p:clrMapOvr>
</p:sldLayout>
</file>

<file path=ppt/slideLayouts/slideLayout4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两列深色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noProof="0"/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01882412-D2D4-9CF0-CD39-2EAE79B8A310}"/>
              </a:ext>
            </a:extLst>
          </p:cNvPr>
          <p:cNvCxnSpPr>
            <a:cxnSpLocks/>
          </p:cNvCxnSpPr>
          <p:nvPr userDrawn="1"/>
        </p:nvCxnSpPr>
        <p:spPr>
          <a:xfrm>
            <a:off x="4267200" y="2523744"/>
            <a:ext cx="7924800" cy="88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F229B6F2-011B-853F-5BA1-FA1722B6E1C8}"/>
              </a:ext>
            </a:extLst>
          </p:cNvPr>
          <p:cNvCxnSpPr>
            <a:cxnSpLocks/>
          </p:cNvCxnSpPr>
          <p:nvPr userDrawn="1"/>
        </p:nvCxnSpPr>
        <p:spPr>
          <a:xfrm>
            <a:off x="723384" y="2523744"/>
            <a:ext cx="3543816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 rtlCol="0"/>
          <a:lstStyle>
            <a:lvl1pPr>
              <a:defRPr lang="zh-CN" sz="5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bg1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bg1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5111496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5111496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289611202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两列浅色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 userDrawn="1"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noProof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 rtlCol="0"/>
          <a:lstStyle>
            <a:lvl1pPr>
              <a:defRPr lang="zh-CN" sz="50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grpSp>
        <p:nvGrpSpPr>
          <p:cNvPr id="13" name="组 12">
            <a:extLst>
              <a:ext uri="{FF2B5EF4-FFF2-40B4-BE49-F238E27FC236}">
                <a16:creationId xmlns:a16="http://schemas.microsoft.com/office/drawing/2014/main" id="{4ED40495-D9DB-AA87-4474-68DA5D8CA88C}"/>
              </a:ext>
            </a:extLst>
          </p:cNvPr>
          <p:cNvGrpSpPr/>
          <p:nvPr userDrawn="1"/>
        </p:nvGrpSpPr>
        <p:grpSpPr>
          <a:xfrm rot="10800000">
            <a:off x="726958" y="2521655"/>
            <a:ext cx="11480808" cy="1"/>
            <a:chOff x="2077471" y="5539116"/>
            <a:chExt cx="11480808" cy="1"/>
          </a:xfrm>
        </p:grpSpPr>
        <p:cxnSp>
          <p:nvCxnSpPr>
            <p:cNvPr id="16" name="直接连接符​​(S) 15">
              <a:extLst>
                <a:ext uri="{FF2B5EF4-FFF2-40B4-BE49-F238E27FC236}">
                  <a16:creationId xmlns:a16="http://schemas.microsoft.com/office/drawing/2014/main" id="{A15A6649-BE77-6F3F-DF74-0045E0AC6025}"/>
                </a:ext>
              </a:extLst>
            </p:cNvPr>
            <p:cNvCxnSpPr>
              <a:cxnSpLocks/>
            </p:cNvCxnSpPr>
            <p:nvPr/>
          </p:nvCxnSpPr>
          <p:spPr>
            <a:xfrm>
              <a:off x="2077471" y="5539116"/>
              <a:ext cx="4755396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​​(S) 16">
              <a:extLst>
                <a:ext uri="{FF2B5EF4-FFF2-40B4-BE49-F238E27FC236}">
                  <a16:creationId xmlns:a16="http://schemas.microsoft.com/office/drawing/2014/main" id="{BEF33DD1-C51F-9BE1-2F97-D4025B3E653D}"/>
                </a:ext>
              </a:extLst>
            </p:cNvPr>
            <p:cNvCxnSpPr>
              <a:cxnSpLocks/>
            </p:cNvCxnSpPr>
            <p:nvPr/>
          </p:nvCxnSpPr>
          <p:spPr>
            <a:xfrm>
              <a:off x="6816103" y="5539117"/>
              <a:ext cx="6742176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58746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深色带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长方形 17">
            <a:extLst>
              <a:ext uri="{FF2B5EF4-FFF2-40B4-BE49-F238E27FC236}">
                <a16:creationId xmlns:a16="http://schemas.microsoft.com/office/drawing/2014/main" id="{6966E69F-7113-AC99-F7E1-A44B7D64DEF3}"/>
              </a:ext>
            </a:extLst>
          </p:cNvPr>
          <p:cNvSpPr/>
          <p:nvPr userDrawn="1"/>
        </p:nvSpPr>
        <p:spPr>
          <a:xfrm>
            <a:off x="0" y="0"/>
            <a:ext cx="12192000" cy="30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9pPr>
          </a:lstStyle>
          <a:p>
            <a:pPr algn="ctr" rtl="0"/>
            <a:endParaRPr lang="zh-CN" noProof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zh-CN">
                <a:solidFill>
                  <a:schemeClr val="accent5"/>
                </a:solidFill>
              </a:defRPr>
            </a:lvl1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zh-CN">
                <a:solidFill>
                  <a:schemeClr val="accent5"/>
                </a:solidFill>
              </a:defRPr>
            </a:lvl1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 rtlCol="0"/>
          <a:lstStyle>
            <a:lvl1pPr>
              <a:defRPr lang="zh-CN" sz="5000">
                <a:solidFill>
                  <a:schemeClr val="accent5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3483864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931920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931920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grpSp>
        <p:nvGrpSpPr>
          <p:cNvPr id="19" name="组 18">
            <a:extLst>
              <a:ext uri="{FF2B5EF4-FFF2-40B4-BE49-F238E27FC236}">
                <a16:creationId xmlns:a16="http://schemas.microsoft.com/office/drawing/2014/main" id="{FF8CCEDA-D691-A48A-BAAF-D004EBE38E55}"/>
              </a:ext>
            </a:extLst>
          </p:cNvPr>
          <p:cNvGrpSpPr/>
          <p:nvPr userDrawn="1"/>
        </p:nvGrpSpPr>
        <p:grpSpPr>
          <a:xfrm rot="16200000" flipV="1">
            <a:off x="8764091" y="3943349"/>
            <a:ext cx="5829301" cy="0"/>
            <a:chOff x="2287349" y="55407920"/>
            <a:chExt cx="11160369" cy="0"/>
          </a:xfrm>
        </p:grpSpPr>
        <p:cxnSp>
          <p:nvCxnSpPr>
            <p:cNvPr id="20" name="直接连接符​​(S) 19">
              <a:extLst>
                <a:ext uri="{FF2B5EF4-FFF2-40B4-BE49-F238E27FC236}">
                  <a16:creationId xmlns:a16="http://schemas.microsoft.com/office/drawing/2014/main" id="{5605A0EB-A31A-D2D4-5671-D1F763493E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934529" y="51760740"/>
              <a:ext cx="0" cy="729436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​​(S) 20">
              <a:extLst>
                <a:ext uri="{FF2B5EF4-FFF2-40B4-BE49-F238E27FC236}">
                  <a16:creationId xmlns:a16="http://schemas.microsoft.com/office/drawing/2014/main" id="{EFEFE03D-E00E-B4FD-6765-44E55D5FA21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514714" y="53474916"/>
              <a:ext cx="0" cy="3866008"/>
            </a:xfrm>
            <a:prstGeom prst="line">
              <a:avLst/>
            </a:prstGeom>
            <a:ln w="444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2806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侧的三个内容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长方形 17">
            <a:extLst>
              <a:ext uri="{FF2B5EF4-FFF2-40B4-BE49-F238E27FC236}">
                <a16:creationId xmlns:a16="http://schemas.microsoft.com/office/drawing/2014/main" id="{0F5A1967-7F8F-319E-2E67-BD9E4F074B05}"/>
              </a:ext>
            </a:extLst>
          </p:cNvPr>
          <p:cNvSpPr/>
          <p:nvPr userDrawn="1"/>
        </p:nvSpPr>
        <p:spPr>
          <a:xfrm>
            <a:off x="8115301" y="0"/>
            <a:ext cx="40766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sz="1800" kern="1200">
                <a:solidFill>
                  <a:schemeClr val="lt1"/>
                </a:solidFill>
                <a:latin typeface="+mn-ea"/>
                <a:ea typeface="+mn-ea"/>
                <a:cs typeface="+mn-cs"/>
              </a:defRPr>
            </a:lvl9pPr>
          </a:lstStyle>
          <a:p>
            <a:pPr algn="ctr" rtl="0"/>
            <a:endParaRPr lang="zh-CN" noProof="0">
              <a:solidFill>
                <a:schemeClr val="bg2"/>
              </a:solidFill>
            </a:endParaRPr>
          </a:p>
        </p:txBody>
      </p:sp>
      <p:grpSp>
        <p:nvGrpSpPr>
          <p:cNvPr id="19" name="组 18">
            <a:extLst>
              <a:ext uri="{FF2B5EF4-FFF2-40B4-BE49-F238E27FC236}">
                <a16:creationId xmlns:a16="http://schemas.microsoft.com/office/drawing/2014/main" id="{52425424-7549-BE00-EA05-384DBD00F3B2}"/>
              </a:ext>
            </a:extLst>
          </p:cNvPr>
          <p:cNvGrpSpPr/>
          <p:nvPr userDrawn="1"/>
        </p:nvGrpSpPr>
        <p:grpSpPr>
          <a:xfrm>
            <a:off x="6317679" y="4564864"/>
            <a:ext cx="5858373" cy="385"/>
            <a:chOff x="5440605" y="5540787"/>
            <a:chExt cx="5858373" cy="385"/>
          </a:xfrm>
        </p:grpSpPr>
        <p:cxnSp>
          <p:nvCxnSpPr>
            <p:cNvPr id="20" name="直接连接符​​(S) 19">
              <a:extLst>
                <a:ext uri="{FF2B5EF4-FFF2-40B4-BE49-F238E27FC236}">
                  <a16:creationId xmlns:a16="http://schemas.microsoft.com/office/drawing/2014/main" id="{4D88329B-DC1A-F93F-7A3A-84FDE2989BB6}"/>
                </a:ext>
              </a:extLst>
            </p:cNvPr>
            <p:cNvCxnSpPr>
              <a:cxnSpLocks/>
            </p:cNvCxnSpPr>
            <p:nvPr/>
          </p:nvCxnSpPr>
          <p:spPr>
            <a:xfrm>
              <a:off x="5440605" y="5541172"/>
              <a:ext cx="1797621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​​(S) 20">
              <a:extLst>
                <a:ext uri="{FF2B5EF4-FFF2-40B4-BE49-F238E27FC236}">
                  <a16:creationId xmlns:a16="http://schemas.microsoft.com/office/drawing/2014/main" id="{E7690B71-E252-7020-6DC7-F643767B2B78}"/>
                </a:ext>
              </a:extLst>
            </p:cNvPr>
            <p:cNvCxnSpPr>
              <a:cxnSpLocks/>
            </p:cNvCxnSpPr>
            <p:nvPr/>
          </p:nvCxnSpPr>
          <p:spPr>
            <a:xfrm>
              <a:off x="7237724" y="5540787"/>
              <a:ext cx="406125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0" y="2514600"/>
            <a:ext cx="4846320" cy="1682749"/>
          </a:xfrm>
        </p:spPr>
        <p:txBody>
          <a:bodyPr rtlCol="0"/>
          <a:lstStyle>
            <a:lvl1pPr>
              <a:lnSpc>
                <a:spcPct val="100000"/>
              </a:lnSpc>
              <a:defRPr lang="zh-CN" sz="50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936" y="1252728"/>
            <a:ext cx="4828032" cy="490538"/>
          </a:xfrm>
        </p:spPr>
        <p:txBody>
          <a:bodyPr rtlCol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936" y="3584448"/>
            <a:ext cx="4828032" cy="490538"/>
          </a:xfrm>
        </p:spPr>
        <p:txBody>
          <a:bodyPr rtlCol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1792224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60" y="4123944"/>
            <a:ext cx="4754880" cy="941831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</p:txBody>
      </p:sp>
      <p:sp>
        <p:nvSpPr>
          <p:cNvPr id="22" name="文本占位符 10">
            <a:extLst>
              <a:ext uri="{FF2B5EF4-FFF2-40B4-BE49-F238E27FC236}">
                <a16:creationId xmlns:a16="http://schemas.microsoft.com/office/drawing/2014/main" id="{93287C28-1CA8-AEA5-1E16-BC0B1E99CD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936" y="5065776"/>
            <a:ext cx="4828032" cy="490538"/>
          </a:xfrm>
        </p:spPr>
        <p:txBody>
          <a:bodyPr rtlCol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23" name="文本占位符 13">
            <a:extLst>
              <a:ext uri="{FF2B5EF4-FFF2-40B4-BE49-F238E27FC236}">
                <a16:creationId xmlns:a16="http://schemas.microsoft.com/office/drawing/2014/main" id="{19920C32-5167-72B1-7B9E-709723F907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5760" y="5605272"/>
            <a:ext cx="4754880" cy="1143254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37759829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右侧的两个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长方形 15">
            <a:extLst>
              <a:ext uri="{FF2B5EF4-FFF2-40B4-BE49-F238E27FC236}">
                <a16:creationId xmlns:a16="http://schemas.microsoft.com/office/drawing/2014/main" id="{F5F7D9D8-A960-E038-84D2-764C7A50F698}"/>
              </a:ext>
            </a:extLst>
          </p:cNvPr>
          <p:cNvSpPr/>
          <p:nvPr userDrawn="1"/>
        </p:nvSpPr>
        <p:spPr>
          <a:xfrm>
            <a:off x="-12700" y="858"/>
            <a:ext cx="3060700" cy="685714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noProof="0">
              <a:solidFill>
                <a:schemeClr val="bg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 rtlCol="0"/>
          <a:lstStyle>
            <a:lvl1pPr>
              <a:lnSpc>
                <a:spcPct val="80000"/>
              </a:lnSpc>
              <a:defRPr lang="zh-CN" sz="50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252728"/>
            <a:ext cx="4828032" cy="490538"/>
          </a:xfrm>
        </p:spPr>
        <p:txBody>
          <a:bodyPr rtlCol="0"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tx2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89320" y="1792224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9320" y="3941064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  <p:grpSp>
        <p:nvGrpSpPr>
          <p:cNvPr id="17" name="组 16">
            <a:extLst>
              <a:ext uri="{FF2B5EF4-FFF2-40B4-BE49-F238E27FC236}">
                <a16:creationId xmlns:a16="http://schemas.microsoft.com/office/drawing/2014/main" id="{40DF3371-342F-C17D-5A7F-EF76E89A55C5}"/>
              </a:ext>
            </a:extLst>
          </p:cNvPr>
          <p:cNvGrpSpPr/>
          <p:nvPr userDrawn="1"/>
        </p:nvGrpSpPr>
        <p:grpSpPr>
          <a:xfrm>
            <a:off x="-11882" y="3045007"/>
            <a:ext cx="4279082" cy="364"/>
            <a:chOff x="5475479" y="5537794"/>
            <a:chExt cx="4279082" cy="364"/>
          </a:xfrm>
        </p:grpSpPr>
        <p:cxnSp>
          <p:nvCxnSpPr>
            <p:cNvPr id="24" name="直接连接符​​(S) 23">
              <a:extLst>
                <a:ext uri="{FF2B5EF4-FFF2-40B4-BE49-F238E27FC236}">
                  <a16:creationId xmlns:a16="http://schemas.microsoft.com/office/drawing/2014/main" id="{84369914-5489-3EA1-5419-F83F6C7A150D}"/>
                </a:ext>
              </a:extLst>
            </p:cNvPr>
            <p:cNvCxnSpPr>
              <a:cxnSpLocks/>
            </p:cNvCxnSpPr>
            <p:nvPr/>
          </p:nvCxnSpPr>
          <p:spPr>
            <a:xfrm>
              <a:off x="5475479" y="5537976"/>
              <a:ext cx="30607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​​ 24">
              <a:extLst>
                <a:ext uri="{FF2B5EF4-FFF2-40B4-BE49-F238E27FC236}">
                  <a16:creationId xmlns:a16="http://schemas.microsoft.com/office/drawing/2014/main" id="{0BDE23CC-0B75-F3A6-1882-265BF90D4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37690" y="5537794"/>
              <a:ext cx="1216871" cy="36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0977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右侧的两个内容深色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长方形 15">
            <a:extLst>
              <a:ext uri="{FF2B5EF4-FFF2-40B4-BE49-F238E27FC236}">
                <a16:creationId xmlns:a16="http://schemas.microsoft.com/office/drawing/2014/main" id="{5749AEB6-4539-A203-D085-8EBE329C08E0}"/>
              </a:ext>
            </a:extLst>
          </p:cNvPr>
          <p:cNvSpPr/>
          <p:nvPr userDrawn="1"/>
        </p:nvSpPr>
        <p:spPr>
          <a:xfrm>
            <a:off x="3962399" y="858"/>
            <a:ext cx="8271641" cy="68571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noProof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演示文稿标题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 rtlCol="0"/>
          <a:lstStyle>
            <a:lvl1pPr>
              <a:lnSpc>
                <a:spcPct val="80000"/>
              </a:lnSpc>
              <a:defRPr lang="zh-CN" sz="5000">
                <a:solidFill>
                  <a:schemeClr val="accent4"/>
                </a:solidFill>
              </a:defRPr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353312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accent5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2" name="文本占位符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200" b="1">
                <a:solidFill>
                  <a:schemeClr val="accent5"/>
                </a:solidFill>
              </a:defRPr>
            </a:lvl1pPr>
            <a:lvl2pPr>
              <a:defRPr lang="zh-CN">
                <a:solidFill>
                  <a:schemeClr val="bg1"/>
                </a:solidFill>
              </a:defRPr>
            </a:lvl2pPr>
            <a:lvl3pPr>
              <a:defRPr lang="zh-CN">
                <a:solidFill>
                  <a:schemeClr val="bg1"/>
                </a:solidFill>
              </a:defRPr>
            </a:lvl3pPr>
            <a:lvl4pPr>
              <a:defRPr lang="zh-CN">
                <a:solidFill>
                  <a:schemeClr val="bg1"/>
                </a:solidFill>
              </a:defRPr>
            </a:lvl4pPr>
            <a:lvl5pPr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71032" y="1792224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71032" y="3941064"/>
            <a:ext cx="4754880" cy="1682750"/>
          </a:xfrm>
        </p:spPr>
        <p:txBody>
          <a:bodyPr rtlCol="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lang="zh-CN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</p:txBody>
      </p:sp>
      <p:grpSp>
        <p:nvGrpSpPr>
          <p:cNvPr id="17" name="组 16">
            <a:extLst>
              <a:ext uri="{FF2B5EF4-FFF2-40B4-BE49-F238E27FC236}">
                <a16:creationId xmlns:a16="http://schemas.microsoft.com/office/drawing/2014/main" id="{0D78A0CF-0A37-4436-67C4-B32FD7703E96}"/>
              </a:ext>
            </a:extLst>
          </p:cNvPr>
          <p:cNvGrpSpPr/>
          <p:nvPr userDrawn="1"/>
        </p:nvGrpSpPr>
        <p:grpSpPr>
          <a:xfrm>
            <a:off x="-28308" y="2514621"/>
            <a:ext cx="5666632" cy="0"/>
            <a:chOff x="5464255" y="5541151"/>
            <a:chExt cx="5666632" cy="0"/>
          </a:xfrm>
        </p:grpSpPr>
        <p:cxnSp>
          <p:nvCxnSpPr>
            <p:cNvPr id="24" name="直接连接符​​(S) 23">
              <a:extLst>
                <a:ext uri="{FF2B5EF4-FFF2-40B4-BE49-F238E27FC236}">
                  <a16:creationId xmlns:a16="http://schemas.microsoft.com/office/drawing/2014/main" id="{8FC6D8A4-CA31-16C2-95B7-B98F65F29A69}"/>
                </a:ext>
              </a:extLst>
            </p:cNvPr>
            <p:cNvCxnSpPr>
              <a:cxnSpLocks/>
            </p:cNvCxnSpPr>
            <p:nvPr/>
          </p:nvCxnSpPr>
          <p:spPr>
            <a:xfrm>
              <a:off x="5464255" y="5541151"/>
              <a:ext cx="3991534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​​ 24">
              <a:extLst>
                <a:ext uri="{FF2B5EF4-FFF2-40B4-BE49-F238E27FC236}">
                  <a16:creationId xmlns:a16="http://schemas.microsoft.com/office/drawing/2014/main" id="{02097A8D-64FC-CDBD-4497-5E32BC6AF9C2}"/>
                </a:ext>
              </a:extLst>
            </p:cNvPr>
            <p:cNvCxnSpPr>
              <a:cxnSpLocks/>
            </p:cNvCxnSpPr>
            <p:nvPr/>
          </p:nvCxnSpPr>
          <p:spPr>
            <a:xfrm>
              <a:off x="9454487" y="5541151"/>
              <a:ext cx="16764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193178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1.xml" Id="rId8" /><Relationship Type="http://schemas.openxmlformats.org/officeDocument/2006/relationships/slideLayout" Target="/ppt/slideLayouts/slideLayout132.xml" Id="rId13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slideLayout" Target="/ppt/slideLayouts/slideLayout125.xml" Id="rId12" /><Relationship Type="http://schemas.openxmlformats.org/officeDocument/2006/relationships/theme" Target="/ppt/theme/theme12.xml" Id="rId17" /><Relationship Type="http://schemas.openxmlformats.org/officeDocument/2006/relationships/slideLayout" Target="/ppt/slideLayouts/slideLayout26.xml" Id="rId2" /><Relationship Type="http://schemas.openxmlformats.org/officeDocument/2006/relationships/slideLayout" Target="/ppt/slideLayouts/slideLayout167.xml" Id="rId16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512.xml" Id="rId15" /><Relationship Type="http://schemas.openxmlformats.org/officeDocument/2006/relationships/slideLayout" Target="/ppt/slideLayouts/slideLayout1013.xml" Id="rId10" /><Relationship Type="http://schemas.openxmlformats.org/officeDocument/2006/relationships/slideLayout" Target="/ppt/slideLayouts/slideLayout414.xml" Id="rId4" /><Relationship Type="http://schemas.openxmlformats.org/officeDocument/2006/relationships/slideLayout" Target="/ppt/slideLayouts/slideLayout915.xml" Id="rId9" /><Relationship Type="http://schemas.openxmlformats.org/officeDocument/2006/relationships/slideLayout" Target="/ppt/slideLayouts/slideLayout1416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76BC278-3A9A-4241-1DE5-469D2AB5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8A5E58-5605-E2B6-AEBE-7EF159AA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21D507-72FD-CB53-B342-C69D562AF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zh-CN" noProof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A3E9A7-861F-C5C4-DD4E-37AC66D86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480" y="301752"/>
            <a:ext cx="182880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zh-CN" sz="12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5877A1DC-56B8-6C78-5020-E45478D09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zh-CN" sz="1200">
                <a:solidFill>
                  <a:schemeClr val="tx2"/>
                </a:solidFill>
              </a:defRPr>
            </a:lvl1pPr>
          </a:lstStyle>
          <a:p>
            <a:pPr rtl="0"/>
            <a:fld id="{5BFCF61C-3B18-4C03-8326-CC3B32D710C9}" type="slidenum">
              <a:rPr lang="zh-CN" noProof="0" smtClean="0"/>
              <a:pPr/>
              <a:t>‹#›</a:t>
            </a:fld>
            <a:endParaRPr lang="zh-CN" noProof="0"/>
          </a:p>
        </p:txBody>
      </p:sp>
    </p:spTree>
    <p:extLst>
      <p:ext uri="{BB962C8B-B14F-4D97-AF65-F5344CB8AC3E}">
        <p14:creationId xmlns:p14="http://schemas.microsoft.com/office/powerpoint/2010/main" val="13506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0" r:id="rId4"/>
    <p:sldLayoutId id="2147483661" r:id="rId5"/>
    <p:sldLayoutId id="2147483665" r:id="rId6"/>
    <p:sldLayoutId id="2147483662" r:id="rId7"/>
    <p:sldLayoutId id="2147483664" r:id="rId8"/>
    <p:sldLayoutId id="2147483663" r:id="rId9"/>
    <p:sldLayoutId id="2147483652" r:id="rId10"/>
    <p:sldLayoutId id="2147483666" r:id="rId11"/>
    <p:sldLayoutId id="2147483658" r:id="rId12"/>
    <p:sldLayoutId id="2147483654" r:id="rId13"/>
    <p:sldLayoutId id="2147483655" r:id="rId14"/>
    <p:sldLayoutId id="2147483656" r:id="rId15"/>
    <p:sldLayoutId id="2147483657" r:id="rId16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zh-CN" sz="4400" kern="1200" cap="all" baseline="0">
          <a:solidFill>
            <a:schemeClr val="tx2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zh-CN" sz="2800" kern="1200">
          <a:solidFill>
            <a:schemeClr val="tx2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400" kern="1200">
          <a:solidFill>
            <a:schemeClr val="tx2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2000" kern="1200">
          <a:solidFill>
            <a:schemeClr val="tx2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2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600" kern="1200">
          <a:solidFill>
            <a:schemeClr val="tx2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011.xml.rels>&#65279;<?xml version="1.0" encoding="utf-8"?><Relationships xmlns="http://schemas.openxmlformats.org/package/2006/relationships"><Relationship Type="http://schemas.openxmlformats.org/officeDocument/2006/relationships/notesSlide" Target="/ppt/notesSlides/notesSlide1011.xml" Id="rId2" /><Relationship Type="http://schemas.openxmlformats.org/officeDocument/2006/relationships/slideLayout" Target="/ppt/slideLayouts/slideLayout74.xml" Id="rId1" /></Relationships>
</file>

<file path=ppt/slides/_rels/slide118.xml.rels>&#65279;<?xml version="1.0" encoding="utf-8"?><Relationships xmlns="http://schemas.openxmlformats.org/package/2006/relationships"><Relationship Type="http://schemas.openxmlformats.org/officeDocument/2006/relationships/notesSlide" Target="/ppt/notesSlides/notesSlide118.xml" Id="rId2" /><Relationship Type="http://schemas.openxmlformats.org/officeDocument/2006/relationships/slideLayout" Target="/ppt/slideLayouts/slideLayout125.xml" Id="rId1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notesSlide" Target="/ppt/notesSlides/notesSlide17.xml" Id="rId2" /><Relationship Type="http://schemas.openxmlformats.org/officeDocument/2006/relationships/slideLayout" Target="/ppt/slideLayouts/slideLayout18.xml" Id="rId1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notesSlide" Target="/ppt/notesSlides/notesSlide25.xml" Id="rId2" /><Relationship Type="http://schemas.openxmlformats.org/officeDocument/2006/relationships/slideLayout" Target="/ppt/slideLayouts/slideLayout26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511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81.xml" Id="rId1" /></Relationships>
</file>

<file path=ppt/slides/_rels/slide510.xml.rels>&#65279;<?xml version="1.0" encoding="utf-8"?><Relationships xmlns="http://schemas.openxmlformats.org/package/2006/relationships"><Relationship Type="http://schemas.openxmlformats.org/officeDocument/2006/relationships/notesSlide" Target="/ppt/notesSlides/notesSlide510.xml" Id="rId2" /><Relationship Type="http://schemas.openxmlformats.org/officeDocument/2006/relationships/slideLayout" Target="/ppt/slideLayouts/slideLayout69.xml" Id="rId1" /></Relationships>
</file>

<file path=ppt/slides/_rels/slide69.xml.rels>&#65279;<?xml version="1.0" encoding="utf-8"?><Relationships xmlns="http://schemas.openxmlformats.org/package/2006/relationships"><Relationship Type="http://schemas.openxmlformats.org/officeDocument/2006/relationships/notesSlide" Target="/ppt/notesSlides/notesSlide69.xml" Id="rId2" /><Relationship Type="http://schemas.openxmlformats.org/officeDocument/2006/relationships/slideLayout" Target="/ppt/slideLayouts/slideLayout1013.xml" Id="rId1" /></Relationships>
</file>

<file path=ppt/slides/_rels/slide76.xml.rels>&#65279;<?xml version="1.0" encoding="utf-8"?><Relationships xmlns="http://schemas.openxmlformats.org/package/2006/relationships"><Relationship Type="http://schemas.openxmlformats.org/officeDocument/2006/relationships/notesSlide" Target="/ppt/notesSlides/notesSlide76.xml" Id="rId2" /><Relationship Type="http://schemas.openxmlformats.org/officeDocument/2006/relationships/slideLayout" Target="/ppt/slideLayouts/slideLayout91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1110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414.xml" Id="rId1" /></Relationships>
</file>

<file path=ppt/slides/slide10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52E563-D2B2-A0AD-3574-E8C8FDCE3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下次复查目标</a:t>
            </a:r>
          </a:p>
        </p:txBody>
      </p:sp>
      <p:sp>
        <p:nvSpPr>
          <p:cNvPr id="13" name="页脚占位符 12">
            <a:extLst>
              <a:ext uri="{FF2B5EF4-FFF2-40B4-BE49-F238E27FC236}">
                <a16:creationId xmlns:a16="http://schemas.microsoft.com/office/drawing/2014/main" id="{B83AAE15-CE16-991A-C05F-0BD97418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2A819C-8720-05AC-589D-CCF280D381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下次复查日期：20XX 年 7 月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0D775342-B398-D058-62EA-D657A2192D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检查仓库更新</a:t>
            </a:r>
          </a:p>
          <a:p>
            <a:pPr rtl="0"/>
            <a:r>
              <a:rPr lang="zh-CN"/>
              <a:t>修复软件问题</a:t>
            </a:r>
          </a:p>
          <a:p>
            <a:pPr rtl="0"/>
            <a:r>
              <a:rPr lang="zh-CN"/>
              <a:t>完成解决方案的起草</a:t>
            </a:r>
          </a:p>
          <a:p>
            <a:pPr rtl="0"/>
            <a:r>
              <a:rPr lang="zh-CN"/>
              <a:t>解决预算问题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B9D3C290-A56C-B087-9C47-005A3BC3E1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下一次审查的目标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E954CCA8-9E58-39CC-C428-F4B1934869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60" y="4123944"/>
            <a:ext cx="5093208" cy="94183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Mirjam Nilsson 将在下次会议前解决并达成目标</a:t>
            </a:r>
          </a:p>
          <a:p>
            <a:pPr rtl="0"/>
            <a:endParaRPr lang="zh-CN" dirty="0"/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6047A6BF-476B-7D5D-EE4E-C50B34AFE8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行动计划回顾</a:t>
            </a:r>
          </a:p>
        </p:txBody>
      </p:sp>
      <p:sp>
        <p:nvSpPr>
          <p:cNvPr id="14" name="灯片编号占位符 13">
            <a:extLst>
              <a:ext uri="{FF2B5EF4-FFF2-40B4-BE49-F238E27FC236}">
                <a16:creationId xmlns:a16="http://schemas.microsoft.com/office/drawing/2014/main" id="{CB66A1BD-2500-AB18-9DCA-0585F33C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10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384849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464AE1-C6FD-2EFB-79A7-7C9A6C85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谢谢你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FB47C1-128E-60DF-5281-30C3EFCAB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Mirjam Nilsson</a:t>
            </a:r>
          </a:p>
          <a:p>
            <a:pPr lvl="1" rtl="0"/>
            <a:r>
              <a:rPr lang="zh-CN"/>
              <a:t>206-555-0146</a:t>
            </a:r>
          </a:p>
          <a:p>
            <a:pPr lvl="1" rtl="0"/>
            <a:r>
              <a:rPr lang="zh-CN"/>
              <a:t>mirjam@contoso.com</a:t>
            </a:r>
          </a:p>
          <a:p>
            <a:pPr lvl="1" rtl="0"/>
            <a:r>
              <a:rPr lang="zh-CN"/>
              <a:t>www.contoso.com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6236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23">
            <a:extLst>
              <a:ext uri="{FF2B5EF4-FFF2-40B4-BE49-F238E27FC236}">
                <a16:creationId xmlns:a16="http://schemas.microsoft.com/office/drawing/2014/main" id="{04B07C7A-8E1D-7BF7-31C8-5C68C6D2F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进度报告</a:t>
            </a:r>
          </a:p>
        </p:txBody>
      </p:sp>
      <p:sp>
        <p:nvSpPr>
          <p:cNvPr id="11" name="副标题 10">
            <a:extLst>
              <a:ext uri="{FF2B5EF4-FFF2-40B4-BE49-F238E27FC236}">
                <a16:creationId xmlns:a16="http://schemas.microsoft.com/office/drawing/2014/main" id="{EF3A7BFE-9123-98C4-791C-9A3FE773C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Mirjam Nilsson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63103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9103A-7E0F-A503-491C-874CA2A1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状态摘要</a:t>
            </a: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79730E-E638-275F-6C74-85FDCE30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B85CC1-CC9E-26A5-C05A-E64ABEDD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2</a:t>
            </a:fld>
            <a:endParaRPr lang="zh-CN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A7A49E4-DCE3-62DE-B6D1-539EBFFF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项目在交付进度中</a:t>
            </a:r>
          </a:p>
          <a:p>
            <a:pPr rtl="0"/>
            <a:r>
              <a:rPr lang="zh-CN" noProof="0"/>
              <a:t>交付日期为第 3 季度末</a:t>
            </a:r>
          </a:p>
          <a:p>
            <a:pPr rtl="0"/>
            <a:r>
              <a:rPr lang="zh-CN" noProof="0"/>
              <a:t>估算成本 14,000 美元</a:t>
            </a:r>
          </a:p>
          <a:p>
            <a:pPr rtl="0"/>
            <a:r>
              <a:rPr lang="zh-CN"/>
              <a:t>项目将在第四季度 Contoso 更新后交付</a:t>
            </a:r>
          </a:p>
          <a:p>
            <a:pPr lvl="1" rtl="0"/>
            <a:r>
              <a:rPr lang="zh-CN"/>
              <a:t>Contoso 交付日期为 20xx 年 7 月</a:t>
            </a:r>
          </a:p>
          <a:p>
            <a:pPr rtl="0"/>
            <a:endParaRPr lang="zh-CN" dirty="0"/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5517934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8BDE3D-CB39-03D2-545F-52830247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进度</a:t>
            </a:r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119D6C7A-A7F7-E063-9A09-611D1FB1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02F894F-23A1-85D4-2713-57D743F808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日程影响</a:t>
            </a:r>
            <a:endParaRPr lang="zh-CN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0EF4D35-9BD6-00FC-A23D-DCE50F2F20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障碍</a:t>
            </a:r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1683C73-2637-AC0E-5A6B-47B6C6CB9E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投资者计划在第四季度看到该项目交付。</a:t>
            </a:r>
          </a:p>
          <a:p>
            <a:pPr rtl="0"/>
            <a:r>
              <a:rPr lang="zh-CN"/>
              <a:t>延迟交付将会推迟未来进一步项目的资金支持。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846865D3-E9E5-FDDD-B091-FE6F9039C6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关键职位人手不足</a:t>
            </a:r>
          </a:p>
          <a:p>
            <a:pPr rtl="0"/>
            <a:r>
              <a:rPr lang="zh-CN"/>
              <a:t>用于完成项目的工具随机离线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941D71DF-7225-6C66-9D2B-FAACEFF2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79194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3393CE-9363-72CB-FD40-73A65C0D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注意领域</a:t>
            </a:r>
            <a:br>
              <a:rPr lang="zh-CN" dirty="0"/>
            </a:br>
            <a:endParaRPr lang="zh-CN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0D74F0DD-9277-50B0-68E1-220BA834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CB5A03-99D2-C953-F227-3E1620258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自上次更新以来的延迟</a:t>
            </a:r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F16C050-0EBC-234C-AB93-E7868D85A2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产品库存的仓库问题 </a:t>
            </a:r>
          </a:p>
          <a:p>
            <a:pPr rtl="0"/>
            <a:r>
              <a:rPr lang="zh-CN"/>
              <a:t>软件维护推迟了产品更新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013870-8786-7090-C9CF-E1E30DC7B9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了解</a:t>
            </a:r>
            <a:endParaRPr lang="zh-CN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FC51C3F1-54D5-8F63-473C-F7876B8CE1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产品库存延迟正在影响我们的进展 </a:t>
            </a:r>
          </a:p>
          <a:p>
            <a:pPr rtl="0"/>
            <a:r>
              <a:rPr lang="zh-CN"/>
              <a:t>由于库存是根据去年的预测订购的，因此延误是没有预料到的。</a:t>
            </a:r>
          </a:p>
          <a:p>
            <a:pPr rtl="0"/>
            <a:r>
              <a:rPr lang="zh-CN"/>
              <a:t>如果需要讨论问题，请直接将客户转接给管理层。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CB0BAE21-4E4A-BE6E-EE84-D535446B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22396240"/>
      </p:ext>
    </p:extLst>
  </p:cSld>
  <p:clrMapOvr>
    <a:masterClrMapping/>
  </p:clrMapOvr>
</p:sld>
</file>

<file path=ppt/slides/slide5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91133-2B2D-CB5C-25A3-A6BBC6AC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日程安排</a:t>
            </a:r>
            <a:br>
              <a:rPr lang="zh-CN"/>
            </a:br>
            <a:endParaRPr lang="zh-CN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15C361D4-2114-E276-681B-0EDACAD8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0480BD-3EF5-7A7E-9E81-E73191A1D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关键日期</a:t>
            </a:r>
          </a:p>
          <a:p>
            <a:pPr rtl="0"/>
            <a:endParaRPr lang="zh-CN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6737C8-4322-77C9-4E34-94E5EE136D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第 3 季度产品发布</a:t>
            </a:r>
          </a:p>
          <a:p>
            <a:pPr rtl="0"/>
            <a:r>
              <a:rPr lang="zh-CN"/>
              <a:t>Contoso 更新在第 4 季度发布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AACD48-B184-C932-E41F-216DF4C1A5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有关详细日程安排，请参阅管理</a:t>
            </a:r>
          </a:p>
          <a:p>
            <a:pPr marL="0" indent="0" rtl="0">
              <a:buNone/>
            </a:pPr>
            <a:r>
              <a:rPr lang="zh-CN" i="1"/>
              <a:t>注释：请确保你熟悉日程安排的详细信息</a:t>
            </a:r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F8FC4DAD-8F22-40DC-8133-22BF5221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5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015262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5010AA-DDBA-D5A2-A34D-69E21671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可交付结果</a:t>
            </a:r>
            <a:endParaRPr lang="zh-CN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E9C9137C-4C2A-3985-8399-B6159A8C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F31757D-D960-563E-13D7-10BC6A0412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主要的关键可交付结果</a:t>
            </a:r>
            <a:endParaRPr lang="zh-CN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FE1F326-65DA-D1D2-BADE-C228E0696D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产品发布</a:t>
            </a:r>
          </a:p>
          <a:p>
            <a:pPr rtl="0"/>
            <a:r>
              <a:rPr lang="zh-CN"/>
              <a:t>软件更新</a:t>
            </a:r>
          </a:p>
          <a:p>
            <a:pPr rtl="0"/>
            <a:r>
              <a:rPr lang="zh-CN"/>
              <a:t>新闻发布</a:t>
            </a:r>
          </a:p>
          <a:p>
            <a:pPr rtl="0"/>
            <a:r>
              <a:rPr lang="zh-CN"/>
              <a:t>印刷资料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1D7CDBE-3B02-5AB5-E827-3078398055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信心评级</a:t>
            </a:r>
            <a:endParaRPr lang="zh-CN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3F33DEEB-3296-0AFB-2C98-5D37AC21B1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5/5 确信我们将按计划完成项目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89804E48-D44D-C8A3-0944-D8913675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t>6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1250545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62C4D-3F97-1652-3A4A-C989986D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成本</a:t>
            </a:r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BEC1259C-0A50-37A0-081E-E36D391D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136911-B582-CB5C-914D-58A0AE6AB7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成本预算</a:t>
            </a:r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194D589-C330-607E-B446-0DA52AACC4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项目的预算为 14,000 美元</a:t>
            </a:r>
          </a:p>
          <a:p>
            <a:pPr rtl="0"/>
            <a:r>
              <a:rPr lang="zh-CN"/>
              <a:t>主要资金来源于天使投资人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B49C3E-AD51-081C-CB26-BA65EB17C0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成本超支</a:t>
            </a:r>
            <a:endParaRPr lang="zh-CN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F8B4CE7-99C9-BD2D-17D0-2B34D13B36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超出预算 2000 美元</a:t>
            </a:r>
          </a:p>
          <a:p>
            <a:pPr rtl="0"/>
            <a:r>
              <a:rPr lang="zh-CN"/>
              <a:t>解决与员工沟通的障碍，讨论未来预算问题</a:t>
            </a:r>
          </a:p>
          <a:p>
            <a:pPr rtl="0"/>
            <a:r>
              <a:rPr lang="zh-CN"/>
              <a:t>项目可以根据计划和当前预测保持在预算之内。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208378E4-1369-B8BE-D097-D0A68C992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7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1635514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62C85805-79DB-07ED-6BDE-11B8962D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500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刊</a:t>
            </a:r>
            <a:br>
              <a:rPr lang="zh-CN" sz="500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</a:br>
            <a:endParaRPr lang="zh-CN" dirty="0"/>
          </a:p>
        </p:txBody>
      </p:sp>
      <p:sp>
        <p:nvSpPr>
          <p:cNvPr id="2" name="页脚占位符 1">
            <a:extLst>
              <a:ext uri="{FF2B5EF4-FFF2-40B4-BE49-F238E27FC236}">
                <a16:creationId xmlns:a16="http://schemas.microsoft.com/office/drawing/2014/main" id="{4CEA3CB1-AF25-EA4C-A297-4DDC6E0E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  <a:endParaRPr 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83E68DE-3756-7E72-3F5A-34338BB3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t>8</a:t>
            </a:fld>
            <a:endParaRPr 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D4C7CBA-BE77-048A-DED3-BCCB5936C5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00" b="1" dirty="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已解决的技术问题</a:t>
            </a:r>
          </a:p>
          <a:p>
            <a:pPr rtl="0"/>
            <a:endParaRPr lang="zh-CN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2749D3A3-A012-454F-EFFD-30D72C9C8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600" dirty="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创建了离线工作模式以防止</a:t>
            </a:r>
            <a:br>
              <a:rPr lang="en-US" altLang="zh-CN" sz="1600" dirty="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</a:br>
            <a:r>
              <a:rPr lang="zh-CN" sz="1600" dirty="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延迟。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19E02B69-8EDA-C137-FEEF-12D4F89D01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00" b="1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项目中可疑的技术依赖</a:t>
            </a:r>
            <a:endParaRPr lang="zh-CN" sz="2200" b="1" dirty="0">
              <a:solidFill>
                <a:schemeClr val="tx2"/>
              </a:solidFill>
              <a:latin typeface="Microsoft YaHei UI" panose="020B0604020202020204" pitchFamily="34" charset="0"/>
              <a:ea typeface="Microsoft YaHei UI"/>
              <a:cs typeface="Microsoft YaHei UI" panose="020B0604020202020204" pitchFamily="34" charset="0"/>
            </a:endParaRPr>
          </a:p>
          <a:p>
            <a:pPr rtl="0"/>
            <a:endParaRPr lang="zh-CN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89074EA-C6FF-2A59-04ED-55D899CA34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05072" y="4114800"/>
            <a:ext cx="3282696" cy="1280160"/>
          </a:xfrm>
        </p:spPr>
        <p:txBody>
          <a:bodyPr rtlCol="0"/>
          <a:lstStyle>
            <a:defPPr>
              <a:defRPr lang="zh-CN"/>
            </a:defPPr>
          </a:lstStyle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60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软件将继续崩溃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600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离线工作并在服务器恢复在线时保存更新</a:t>
            </a:r>
            <a:endParaRPr lang="zh-CN" sz="1600" dirty="0">
              <a:solidFill>
                <a:schemeClr val="tx2"/>
              </a:solidFill>
            </a:endParaRPr>
          </a:p>
          <a:p>
            <a:pPr rtl="0"/>
            <a:endParaRPr lang="zh-CN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2F6D1492-6808-B064-1F4E-6B49A77CEA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00" b="1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需要解决的重要技术问题</a:t>
            </a:r>
            <a:endParaRPr lang="zh-CN" sz="2200" b="1" dirty="0">
              <a:solidFill>
                <a:schemeClr val="tx2"/>
              </a:solidFill>
              <a:latin typeface="Microsoft YaHei UI" panose="020B0604020202020204" pitchFamily="34" charset="0"/>
              <a:ea typeface="Microsoft YaHei UI"/>
              <a:cs typeface="Microsoft YaHei UI" panose="020B0604020202020204" pitchFamily="34" charset="0"/>
            </a:endParaRPr>
          </a:p>
          <a:p>
            <a:pPr rtl="0"/>
            <a:endParaRPr lang="zh-CN" dirty="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A4B14CB4-1193-ED18-7BAA-87DF524040D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600" noProof="1">
                <a:solidFill>
                  <a:schemeClr val="tx2"/>
                </a:solidFill>
                <a:latin typeface="Microsoft YaHei UI" panose="020B0604020202020204" pitchFamily="34" charset="0"/>
                <a:ea typeface="Microsoft YaHei UI"/>
                <a:cs typeface="Microsoft YaHei UI" panose="020B0604020202020204" pitchFamily="34" charset="0"/>
              </a:rPr>
              <a:t>用于运行产品测试的软件工具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7661497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65C01-2837-2D71-254F-BAEEC669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资源</a:t>
            </a:r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CEED6286-6851-6DDB-6D9B-9B02A607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A783BE29-9226-E728-BAD0-B02DEADFB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5BFCF61C-3B18-4C03-8326-CC3B32D710C9}" type="slidenum">
              <a:rPr lang="zh-CN" smtClean="0"/>
              <a:pPr/>
              <a:t>9</a:t>
            </a:fld>
            <a:endParaRPr lang="zh-CN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23C4BE-E1DD-7EED-DB71-4D5F3B63E6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项目资源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168C84-B182-4E7D-56FB-01EE4B11DC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客户需要什么</a:t>
            </a:r>
          </a:p>
          <a:p>
            <a:pPr rtl="0"/>
            <a:endParaRPr lang="zh-CN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3DF41ED-5729-1B31-0C04-21385523D7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5111496" cy="190521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所有员工都在努力推进项目时间</a:t>
            </a:r>
          </a:p>
          <a:p>
            <a:pPr rtl="0"/>
            <a:r>
              <a:rPr lang="zh-CN" dirty="0"/>
              <a:t>雇用供应商帮助完成项目</a:t>
            </a:r>
          </a:p>
          <a:p>
            <a:pPr rtl="0"/>
            <a:r>
              <a:rPr lang="zh-CN" dirty="0"/>
              <a:t>如果想要雇佣更多员工，则需要更多资金</a:t>
            </a:r>
            <a:br>
              <a:rPr lang="zh-CN" dirty="0"/>
            </a:br>
            <a:r>
              <a:rPr lang="zh-CN" dirty="0"/>
              <a:t>在将来提供帮助的同事</a:t>
            </a:r>
          </a:p>
          <a:p>
            <a:pPr rtl="0"/>
            <a:endParaRPr lang="zh-CN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180BD75-0796-C71E-07C4-224B63C0CE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客户希望其产品能够高效运作</a:t>
            </a:r>
            <a:br>
              <a:rPr lang="zh-CN" dirty="0"/>
            </a:br>
            <a:r>
              <a:rPr lang="zh-CN"/>
              <a:t>以便他们可以在远程工作时继续与员工沟通 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74647172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ustom 10">
      <a:dk1>
        <a:srgbClr val="000000"/>
      </a:dk1>
      <a:lt1>
        <a:srgbClr val="FFFFFF"/>
      </a:lt1>
      <a:dk2>
        <a:srgbClr val="3B4546"/>
      </a:dk2>
      <a:lt2>
        <a:srgbClr val="E7E6E6"/>
      </a:lt2>
      <a:accent1>
        <a:srgbClr val="753F2C"/>
      </a:accent1>
      <a:accent2>
        <a:srgbClr val="637376"/>
      </a:accent2>
      <a:accent3>
        <a:srgbClr val="BE937E"/>
      </a:accent3>
      <a:accent4>
        <a:srgbClr val="576853"/>
      </a:accent4>
      <a:accent5>
        <a:srgbClr val="EDE9E6"/>
      </a:accent5>
      <a:accent6>
        <a:srgbClr val="D0CDC5"/>
      </a:accent6>
      <a:hlink>
        <a:srgbClr val="4F4F4F"/>
      </a:hlink>
      <a:folHlink>
        <a:srgbClr val="BE937E"/>
      </a:folHlink>
    </a:clrScheme>
    <a:fontScheme name="Custom 13">
      <a:majorFont>
        <a:latin typeface="Microsoft YaHei UI"/>
        <a:ea typeface="Microsoft YaHei UI"/>
        <a:cs typeface="Microsoft YaHei UI"/>
      </a:majorFont>
      <a:minorFont>
        <a:latin typeface="Microsoft YaHei UI"/>
        <a:ea typeface="Microsoft YaHei UI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_Status_Report_Win32_jx_v12" id="{5D6FBA16-B4D1-4307-B1D7-61285FA0D9C0}" vid="{1DA9E459-46CB-4408-AA4C-63950E2E5489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25B4CAA5-BE7A-46AB-97ED-63B24C46A3A8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411F98F7-6576-47F1-AD63-56E26C33974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5783CE7D-BFC6-4030-A335-E7F88DB664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458</ap:Words>
  <ap:PresentationFormat>宽屏</ap:PresentationFormat>
  <ap:Paragraphs>103</ap:Paragraphs>
  <ap:Slides>11</ap:Slides>
  <ap:Notes>11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ap:HeadingPairs>
  <ap:TitlesOfParts>
    <vt:vector baseType="lpstr" size="14">
      <vt:lpstr>Microsoft YaHei UI</vt:lpstr>
      <vt:lpstr>Arial</vt:lpstr>
      <vt:lpstr>Office 主题</vt:lpstr>
      <vt:lpstr>进度报告</vt:lpstr>
      <vt:lpstr>状态摘要</vt:lpstr>
      <vt:lpstr>进度</vt:lpstr>
      <vt:lpstr>注意领域 </vt:lpstr>
      <vt:lpstr>日程安排 </vt:lpstr>
      <vt:lpstr>可交付结果</vt:lpstr>
      <vt:lpstr>成本</vt:lpstr>
      <vt:lpstr>刊 </vt:lpstr>
      <vt:lpstr>资源</vt:lpstr>
      <vt:lpstr>下次复查目标</vt:lpstr>
      <vt:lpstr>谢谢你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2022-06-28T06:29:45Z</dcterms:created>
  <dcterms:modified xsi:type="dcterms:W3CDTF">2023-04-18T05:54:47Z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