
<file path=[Content_Types].xml><?xml version="1.0" encoding="utf-8"?>
<Types xmlns="http://schemas.openxmlformats.org/package/2006/content-types">
  <Default Extension="xml" ContentType="application/vnd.openxmlformats-officedocument.extended-properties+xml"/>
  <Default Extension="rels" ContentType="application/vnd.openxmlformats-package.relationships+xml"/>
  <Default Extension="jpg" ContentType="image/jpeg"/>
  <Default Extension="svg" ContentType="image/svg+xml"/>
  <Default Extension="png" ContentType="image/png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slides/slide31.xml" ContentType="application/vnd.openxmlformats-officedocument.presentationml.slide+xml"/>
  <Override PartName="/ppt/notesSlides/notesSlide31.xml" ContentType="application/vnd.openxmlformats-officedocument.presentationml.notesSlide+xml"/>
  <Override PartName="/ppt/notesMasters/notesMaster11.xml" ContentType="application/vnd.openxmlformats-officedocument.presentationml.notesMaster+xml"/>
  <Override PartName="/ppt/theme/theme31.xml" ContentType="application/vnd.openxmlformats-officedocument.theme+xml"/>
  <Override PartName="/ppt/slideLayouts/slideLayout31.xml" ContentType="application/vnd.openxmlformats-officedocument.presentationml.slideLayout+xml"/>
  <Override PartName="/ppt/slideMasters/slideMaster21.xml" ContentType="application/vnd.openxmlformats-officedocument.presentationml.slideMaster+xml"/>
  <Override PartName="/ppt/theme/theme22.xml" ContentType="application/vnd.openxmlformats-officedocument.theme+xml"/>
  <Override PartName="/ppt/slideLayouts/slideLayout42.xml" ContentType="application/vnd.openxmlformats-officedocument.presentationml.slideLayout+xml"/>
  <Override PartName="/ppt/viewProps.xml" ContentType="application/vnd.openxmlformats-officedocument.presentationml.viewProps+xml"/>
  <Override PartName="/customXml/item3.xml" ContentType="application/xml"/>
  <Override PartName="/customXml/itemProps31.xml" ContentType="application/vnd.openxmlformats-officedocument.customXmlProperties+xml"/>
  <Override PartName="/ppt/slides/slide22.xml" ContentType="application/vnd.openxmlformats-officedocument.presentationml.slide+xml"/>
  <Override PartName="/ppt/notesSlides/notesSlide22.xml" ContentType="application/vnd.openxmlformats-officedocument.presentationml.notesSlide+xml"/>
  <Override PartName="/ppt/slideLayouts/slideLayout23.xml" ContentType="application/vnd.openxmlformats-officedocument.presentationml.slideLayout+xml"/>
  <Override PartName="/ppt/slideMasters/slideMaster12.xml" ContentType="application/vnd.openxmlformats-officedocument.presentationml.slideMaster+xml"/>
  <Override PartName="/ppt/theme/theme13.xml" ContentType="application/vnd.openxmlformats-officedocument.theme+xml"/>
  <Override PartName="/ppt/slideLayouts/slideLayout14.xml" ContentType="application/vnd.openxmlformats-officedocument.presentationml.slideLayout+xml"/>
  <Override PartName="/ppt/presProps.xml" ContentType="application/vnd.openxmlformats-officedocument.presentationml.presProps+xml"/>
  <Override PartName="/customXml/item22.xml" ContentType="application/xml"/>
  <Override PartName="/customXml/itemProps22.xml" ContentType="application/vnd.openxmlformats-officedocument.customXmlProperties+xml"/>
  <Override PartName="/customXml/item13.xml" ContentType="application/xml"/>
  <Override PartName="/customXml/itemProps13.xml" ContentType="application/vnd.openxmlformats-officedocument.customXmlProperties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  <Override PartName="/ppt/handoutMasters/handoutMaster11.xml" ContentType="application/vnd.openxmlformats-officedocument.presentationml.handoutMaster+xml"/>
  <Override PartName="/ppt/theme/theme44.xml" ContentType="application/vnd.openxmlformats-officedocument.theme+xml"/>
  <Override PartName="/ppt/tableStyles.xml" ContentType="application/vnd.openxmlformats-officedocument.presentationml.tableStyles+xml"/>
  <Override PartName="/ppt/slides/slide44.xml" ContentType="application/vnd.openxmlformats-officedocument.presentationml.slide+xml"/>
  <Override PartName="/ppt/notesSlides/notesSlide44.xml" ContentType="application/vnd.openxmlformats-officedocument.presentationml.notesSlide+xml"/>
  <Override PartName="/docProps/custom.xml" ContentType="application/vnd.openxmlformats-officedocument.custom-properties+xml"/>
</Types>
</file>

<file path=_rels/.rels>&#65279;<?xml version="1.0" encoding="utf-8"?><Relationships xmlns="http://schemas.openxmlformats.org/package/2006/relationships"><Relationship Type="http://schemas.openxmlformats.org/officeDocument/2006/relationships/extended-properties" Target="/docProps/app.xml" Id="rId3" /><Relationship Type="http://schemas.openxmlformats.org/package/2006/relationships/metadata/core-properties" Target="/docProps/core.xml" Id="rId2" /><Relationship Type="http://schemas.openxmlformats.org/officeDocument/2006/relationships/officeDocument" Target="/ppt/presentation.xml" Id="rId1" /><Relationship Type="http://schemas.openxmlformats.org/officeDocument/2006/relationships/custom-properties" Target="/docProps/custom.xml" Id="rId4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  <p:sldMasterId id="2147483686" r:id="rId5"/>
  </p:sldMasterIdLst>
  <p:notesMasterIdLst>
    <p:notesMasterId r:id="rId10"/>
  </p:notesMasterIdLst>
  <p:handoutMasterIdLst>
    <p:handoutMasterId r:id="rId11"/>
  </p:handoutMasterIdLst>
  <p:sldIdLst>
    <p:sldId id="263" r:id="rId6"/>
    <p:sldId id="270" r:id="rId7"/>
    <p:sldId id="271" r:id="rId8"/>
    <p:sldId id="272" r:id="rId9"/>
  </p:sldIdLst>
  <p:sldSz cx="10058400" cy="7772400"/>
  <p:notesSz cx="6858000" cy="9144000"/>
  <p:defaultTextStyle>
    <a:defPPr rtl="0"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 userDrawn="1">
          <p15:clr>
            <a:srgbClr val="A4A3A4"/>
          </p15:clr>
        </p15:guide>
        <p15:guide id="2" pos="4393" userDrawn="1">
          <p15:clr>
            <a:srgbClr val="A4A3A4"/>
          </p15:clr>
        </p15:guide>
        <p15:guide id="3" pos="2102" userDrawn="1">
          <p15:clr>
            <a:srgbClr val="A4A3A4"/>
          </p15:clr>
        </p15:guide>
        <p15:guide id="4" orient="horz" pos="2064" userDrawn="1">
          <p15:clr>
            <a:srgbClr val="A4A3A4"/>
          </p15:clr>
        </p15:guide>
        <p15:guide id="5" orient="horz" pos="576" userDrawn="1">
          <p15:clr>
            <a:srgbClr val="A4A3A4"/>
          </p15:clr>
        </p15:guide>
        <p15:guide id="6" orient="horz" pos="4464" userDrawn="1">
          <p15:clr>
            <a:srgbClr val="A4A3A4"/>
          </p15:clr>
        </p15:guide>
        <p15:guide id="7" orient="horz" pos="410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B6B6"/>
    <a:srgbClr val="679B9B"/>
    <a:srgbClr val="FFB0CD"/>
    <a:srgbClr val="C2F0FC"/>
    <a:srgbClr val="F8DB02"/>
    <a:srgbClr val="FFC000"/>
    <a:srgbClr val="D6C666"/>
    <a:srgbClr val="1B1B1B"/>
    <a:srgbClr val="686764"/>
    <a:srgbClr val="F6F5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22" autoAdjust="0"/>
    <p:restoredTop sz="93176" autoAdjust="0"/>
  </p:normalViewPr>
  <p:slideViewPr>
    <p:cSldViewPr snapToGrid="0" showGuides="1">
      <p:cViewPr varScale="1">
        <p:scale>
          <a:sx n="105" d="100"/>
          <a:sy n="105" d="100"/>
        </p:scale>
        <p:origin x="1536" y="108"/>
      </p:cViewPr>
      <p:guideLst>
        <p:guide orient="horz" pos="2448"/>
        <p:guide pos="4393"/>
        <p:guide pos="2102"/>
        <p:guide orient="horz" pos="2064"/>
        <p:guide orient="horz" pos="576"/>
        <p:guide orient="horz" pos="4464"/>
        <p:guide orient="horz" pos="4104"/>
      </p:guideLst>
    </p:cSldViewPr>
  </p:slideViewPr>
  <p:outlineViewPr>
    <p:cViewPr>
      <p:scale>
        <a:sx n="33" d="100"/>
        <a:sy n="33" d="100"/>
      </p:scale>
      <p:origin x="0" y="-329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7" d="100"/>
          <a:sy n="97" d="100"/>
        </p:scale>
        <p:origin x="3618" y="72"/>
      </p:cViewPr>
      <p:guideLst/>
    </p:cSldViewPr>
  </p:notesViewPr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/ppt/slides/slide31.xml" Id="rId8" /><Relationship Type="http://schemas.openxmlformats.org/officeDocument/2006/relationships/viewProps" Target="/ppt/viewProps.xml" Id="rId13" /><Relationship Type="http://schemas.openxmlformats.org/officeDocument/2006/relationships/customXml" Target="/customXml/item3.xml" Id="rId3" /><Relationship Type="http://schemas.openxmlformats.org/officeDocument/2006/relationships/slide" Target="/ppt/slides/slide22.xml" Id="rId7" /><Relationship Type="http://schemas.openxmlformats.org/officeDocument/2006/relationships/presProps" Target="/ppt/presProps.xml" Id="rId12" /><Relationship Type="http://schemas.openxmlformats.org/officeDocument/2006/relationships/customXml" Target="/customXml/item22.xml" Id="rId2" /><Relationship Type="http://schemas.openxmlformats.org/officeDocument/2006/relationships/customXml" Target="/customXml/item13.xml" Id="rId1" /><Relationship Type="http://schemas.openxmlformats.org/officeDocument/2006/relationships/slide" Target="/ppt/slides/slide13.xml" Id="rId6" /><Relationship Type="http://schemas.openxmlformats.org/officeDocument/2006/relationships/handoutMaster" Target="/ppt/handoutMasters/handoutMaster11.xml" Id="rId11" /><Relationship Type="http://schemas.openxmlformats.org/officeDocument/2006/relationships/slideMaster" Target="/ppt/slideMasters/slideMaster21.xml" Id="rId5" /><Relationship Type="http://schemas.openxmlformats.org/officeDocument/2006/relationships/tableStyles" Target="/ppt/tableStyles.xml" Id="rId15" /><Relationship Type="http://schemas.openxmlformats.org/officeDocument/2006/relationships/notesMaster" Target="/ppt/notesMasters/notesMaster11.xml" Id="rId10" /><Relationship Type="http://schemas.openxmlformats.org/officeDocument/2006/relationships/slideMaster" Target="/ppt/slideMasters/slideMaster12.xml" Id="rId4" /><Relationship Type="http://schemas.openxmlformats.org/officeDocument/2006/relationships/slide" Target="/ppt/slides/slide44.xml" Id="rId9" /><Relationship Type="http://schemas.openxmlformats.org/officeDocument/2006/relationships/theme" Target="/ppt/theme/theme13.xml" Id="rId14" /></Relationships>
</file>

<file path=ppt/handoutMasters/_rels/handoutMaster11.xml.rels>&#65279;<?xml version="1.0" encoding="utf-8"?><Relationships xmlns="http://schemas.openxmlformats.org/package/2006/relationships"><Relationship Type="http://schemas.openxmlformats.org/officeDocument/2006/relationships/theme" Target="/ppt/theme/theme44.xml" Id="rId1" /></Relationships>
</file>

<file path=ppt/handoutMasters/handoutMaster1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57B51015-12CA-4649-B47F-D3EB5E10959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72111F2F-D8BA-4A13-91FC-3878C75727F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F273A41-4C8B-4179-A335-5AB91EAD9862}" type="datetime1">
              <a:rPr lang="zh-CN" altLang="en-US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2022/3/25</a:t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38FD67D-A60A-4914-89F3-9FC43EF5470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51642D8-EDCF-4A15-A29F-1B065ECC2E7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B7E8E42-E7C5-4B24-8575-74A765CA0AB6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‹#›</a:t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9533065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1.xml.rels>&#65279;<?xml version="1.0" encoding="utf-8"?><Relationships xmlns="http://schemas.openxmlformats.org/package/2006/relationships"><Relationship Type="http://schemas.openxmlformats.org/officeDocument/2006/relationships/theme" Target="/ppt/theme/theme31.xml" Id="rId1" /></Relationships>
</file>

<file path=ppt/notesMasters/notesMaster1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2451A46F-5483-4556-9D3B-7947E42FF878}" type="datetime1">
              <a:rPr lang="zh-CN" altLang="en-US" smtClean="0"/>
              <a:pPr/>
              <a:t>2022/3/25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431925" y="1143000"/>
            <a:ext cx="3994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CN" altLang="en-US" noProof="0"/>
              <a:t>单击此处编辑母版文本样式</a:t>
            </a:r>
          </a:p>
          <a:p>
            <a:pPr lvl="1" rtl="0"/>
            <a:r>
              <a:rPr lang="zh-CN" altLang="en-US" noProof="0"/>
              <a:t>第二级</a:t>
            </a:r>
          </a:p>
          <a:p>
            <a:pPr lvl="2" rtl="0"/>
            <a:r>
              <a:rPr lang="zh-CN" altLang="en-US" noProof="0"/>
              <a:t>第三级</a:t>
            </a:r>
          </a:p>
          <a:p>
            <a:pPr lvl="3" rtl="0"/>
            <a:r>
              <a:rPr lang="zh-CN" altLang="en-US" noProof="0"/>
              <a:t>第四级</a:t>
            </a:r>
          </a:p>
          <a:p>
            <a:pPr lvl="4" rtl="0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2481A707-0A4C-444E-BBAC-8F56E4534DF7}" type="slidenum">
              <a:rPr lang="en-US" altLang="zh-CN" smtClean="0"/>
              <a:pPr/>
              <a:t>‹#›</a:t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2029551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3.xml.rels>&#65279;<?xml version="1.0" encoding="utf-8"?><Relationships xmlns="http://schemas.openxmlformats.org/package/2006/relationships"><Relationship Type="http://schemas.openxmlformats.org/officeDocument/2006/relationships/slide" Target="/ppt/slides/slide13.xml" Id="rId2" /><Relationship Type="http://schemas.openxmlformats.org/officeDocument/2006/relationships/notesMaster" Target="/ppt/notesMasters/notesMaster11.xml" Id="rId1" /></Relationships>
</file>

<file path=ppt/notesSlides/_rels/notesSlide22.xml.rels>&#65279;<?xml version="1.0" encoding="utf-8"?><Relationships xmlns="http://schemas.openxmlformats.org/package/2006/relationships"><Relationship Type="http://schemas.openxmlformats.org/officeDocument/2006/relationships/slide" Target="/ppt/slides/slide22.xml" Id="rId2" /><Relationship Type="http://schemas.openxmlformats.org/officeDocument/2006/relationships/notesMaster" Target="/ppt/notesMasters/notesMaster11.xml" Id="rId1" /></Relationships>
</file>

<file path=ppt/notesSlides/_rels/notesSlide31.xml.rels>&#65279;<?xml version="1.0" encoding="utf-8"?><Relationships xmlns="http://schemas.openxmlformats.org/package/2006/relationships"><Relationship Type="http://schemas.openxmlformats.org/officeDocument/2006/relationships/slide" Target="/ppt/slides/slide31.xml" Id="rId2" /><Relationship Type="http://schemas.openxmlformats.org/officeDocument/2006/relationships/notesMaster" Target="/ppt/notesMasters/notesMaster11.xml" Id="rId1" /></Relationships>
</file>

<file path=ppt/notesSlides/_rels/notesSlide44.xml.rels>&#65279;<?xml version="1.0" encoding="utf-8"?><Relationships xmlns="http://schemas.openxmlformats.org/package/2006/relationships"><Relationship Type="http://schemas.openxmlformats.org/officeDocument/2006/relationships/slide" Target="/ppt/slides/slide44.xml" Id="rId2" /><Relationship Type="http://schemas.openxmlformats.org/officeDocument/2006/relationships/notesMaster" Target="/ppt/notesMasters/notesMaster11.xml" Id="rId1" /></Relationship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481A707-0A4C-444E-BBAC-8F56E4534DF7}" type="slidenum">
              <a:rPr lang="en-US" altLang="zh-CN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054027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481A707-0A4C-444E-BBAC-8F56E4534DF7}" type="slidenum">
              <a:rPr lang="en-US" altLang="zh-CN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824006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481A707-0A4C-444E-BBAC-8F56E4534DF7}" type="slidenum">
              <a:rPr lang="en-US" altLang="zh-CN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738219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2481A707-0A4C-444E-BBAC-8F56E4534DF7}" type="slidenum">
              <a:rPr lang="en-US" altLang="zh-CN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1629293"/>
      </p:ext>
    </p:extLst>
  </p:cSld>
  <p:clrMapOvr>
    <a:masterClrMapping/>
  </p:clrMapOvr>
</p:notes>
</file>

<file path=ppt/slideLayouts/_rels/slideLayout14.xml.rels>&#65279;<?xml version="1.0" encoding="utf-8"?><Relationships xmlns="http://schemas.openxmlformats.org/package/2006/relationships"><Relationship Type="http://schemas.openxmlformats.org/officeDocument/2006/relationships/slideMaster" Target="/ppt/slideMasters/slideMaster12.xml" Id="rId1" /></Relationships>
</file>

<file path=ppt/slideLayouts/_rels/slideLayout23.xml.rels>&#65279;<?xml version="1.0" encoding="utf-8"?><Relationships xmlns="http://schemas.openxmlformats.org/package/2006/relationships"><Relationship Type="http://schemas.openxmlformats.org/officeDocument/2006/relationships/slideMaster" Target="/ppt/slideMasters/slideMaster12.xml" Id="rId1" /></Relationships>
</file>

<file path=ppt/slideLayouts/_rels/slideLayout31.xml.rels>&#65279;<?xml version="1.0" encoding="utf-8"?><Relationships xmlns="http://schemas.openxmlformats.org/package/2006/relationships"><Relationship Type="http://schemas.openxmlformats.org/officeDocument/2006/relationships/slideMaster" Target="/ppt/slideMasters/slideMaster21.xml" Id="rId1" /></Relationships>
</file>

<file path=ppt/slideLayouts/_rels/slideLayout42.xml.rels>&#65279;<?xml version="1.0" encoding="utf-8"?><Relationships xmlns="http://schemas.openxmlformats.org/package/2006/relationships"><Relationship Type="http://schemas.openxmlformats.org/officeDocument/2006/relationships/slideMaster" Target="/ppt/slideMasters/slideMaster21.xml" Id="rId1" /></Relationships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图片占位符 15">
            <a:extLst>
              <a:ext uri="{FF2B5EF4-FFF2-40B4-BE49-F238E27FC236}">
                <a16:creationId xmlns:a16="http://schemas.microsoft.com/office/drawing/2014/main" id="{D2DB1223-D904-480A-B0CB-8465FBB574B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348000" y="0"/>
            <a:ext cx="6710400" cy="7772400"/>
          </a:xfrm>
          <a:custGeom>
            <a:avLst/>
            <a:gdLst>
              <a:gd name="connsiteX0" fmla="*/ 0 w 6710400"/>
              <a:gd name="connsiteY0" fmla="*/ 0 h 7772400"/>
              <a:gd name="connsiteX1" fmla="*/ 6710400 w 6710400"/>
              <a:gd name="connsiteY1" fmla="*/ 0 h 7772400"/>
              <a:gd name="connsiteX2" fmla="*/ 6710400 w 6710400"/>
              <a:gd name="connsiteY2" fmla="*/ 5257800 h 7772400"/>
              <a:gd name="connsiteX3" fmla="*/ 3362362 w 6710400"/>
              <a:gd name="connsiteY3" fmla="*/ 5257800 h 7772400"/>
              <a:gd name="connsiteX4" fmla="*/ 3362362 w 6710400"/>
              <a:gd name="connsiteY4" fmla="*/ 7772400 h 7772400"/>
              <a:gd name="connsiteX5" fmla="*/ 0 w 6710400"/>
              <a:gd name="connsiteY5" fmla="*/ 7772400 h 777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10400" h="7772400">
                <a:moveTo>
                  <a:pt x="0" y="0"/>
                </a:moveTo>
                <a:lnTo>
                  <a:pt x="6710400" y="0"/>
                </a:lnTo>
                <a:lnTo>
                  <a:pt x="6710400" y="5257800"/>
                </a:lnTo>
                <a:lnTo>
                  <a:pt x="3362362" y="5257800"/>
                </a:lnTo>
                <a:lnTo>
                  <a:pt x="3362362" y="7772400"/>
                </a:lnTo>
                <a:lnTo>
                  <a:pt x="0" y="7772400"/>
                </a:lnTo>
                <a:close/>
              </a:path>
            </a:pathLst>
          </a:custGeom>
          <a:noFill/>
        </p:spPr>
        <p:txBody>
          <a:bodyPr wrap="square" rtlCol="0">
            <a:noAutofit/>
          </a:bodyPr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单击图标以添加图片</a:t>
            </a:r>
          </a:p>
        </p:txBody>
      </p:sp>
      <p:sp>
        <p:nvSpPr>
          <p:cNvPr id="24" name="长方形 23">
            <a:extLst>
              <a:ext uri="{FF2B5EF4-FFF2-40B4-BE49-F238E27FC236}">
                <a16:creationId xmlns:a16="http://schemas.microsoft.com/office/drawing/2014/main" id="{B9FE3184-BAAE-43EA-B40C-B1C1BD2103E1}"/>
              </a:ext>
            </a:extLst>
          </p:cNvPr>
          <p:cNvSpPr/>
          <p:nvPr userDrawn="1"/>
        </p:nvSpPr>
        <p:spPr>
          <a:xfrm>
            <a:off x="3336925" y="16191"/>
            <a:ext cx="6721475" cy="777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0" name="长方形 9">
            <a:extLst>
              <a:ext uri="{FF2B5EF4-FFF2-40B4-BE49-F238E27FC236}">
                <a16:creationId xmlns:a16="http://schemas.microsoft.com/office/drawing/2014/main" id="{BFB12B86-264E-4661-BF82-08C90F541140}"/>
              </a:ext>
            </a:extLst>
          </p:cNvPr>
          <p:cNvSpPr/>
          <p:nvPr userDrawn="1"/>
        </p:nvSpPr>
        <p:spPr>
          <a:xfrm>
            <a:off x="0" y="0"/>
            <a:ext cx="3348000" cy="778859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5" name="内容占位符 14">
            <a:extLst>
              <a:ext uri="{FF2B5EF4-FFF2-40B4-BE49-F238E27FC236}">
                <a16:creationId xmlns:a16="http://schemas.microsoft.com/office/drawing/2014/main" id="{982C572E-7CA2-476D-B0DD-4B4CC6ACF8B5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642112" y="212649"/>
            <a:ext cx="2828538" cy="404672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2000" b="1">
                <a:solidFill>
                  <a:schemeClr val="accent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/>
              <a:t>在此处添加标题</a:t>
            </a:r>
          </a:p>
        </p:txBody>
      </p:sp>
      <p:sp>
        <p:nvSpPr>
          <p:cNvPr id="17" name="文本占位符 16">
            <a:extLst>
              <a:ext uri="{FF2B5EF4-FFF2-40B4-BE49-F238E27FC236}">
                <a16:creationId xmlns:a16="http://schemas.microsoft.com/office/drawing/2014/main" id="{60137D9A-2EFC-467F-8F03-8DA3C4E331D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61904" y="640812"/>
            <a:ext cx="2808746" cy="1741653"/>
          </a:xfrm>
        </p:spPr>
        <p:txBody>
          <a:bodyPr rtlCol="0">
            <a:normAutofit/>
          </a:bodyPr>
          <a:lstStyle>
            <a:lvl1pPr>
              <a:lnSpc>
                <a:spcPct val="100000"/>
              </a:lnSpc>
              <a:defRPr sz="120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defRPr sz="120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defRPr sz="120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defRPr sz="120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defRPr sz="120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" panose="020B0604020202020204" pitchFamily="34" charset="0"/>
              </a:defRPr>
            </a:lvl5pPr>
          </a:lstStyle>
          <a:p>
            <a:pPr lvl="0" rtl="0"/>
            <a:r>
              <a:rPr lang="zh-CN" altLang="en-US" noProof="0"/>
              <a:t>单击此处编辑母版 </a:t>
            </a:r>
            <a:br>
              <a:rPr lang="zh-CN" altLang="en-US" noProof="0"/>
            </a:br>
            <a:r>
              <a:rPr lang="zh-CN" altLang="en-US" noProof="0"/>
              <a:t>文本样式</a:t>
            </a:r>
          </a:p>
          <a:p>
            <a:pPr lvl="1" rtl="0"/>
            <a:r>
              <a:rPr lang="zh-CN" altLang="en-US" noProof="0"/>
              <a:t>第二级</a:t>
            </a:r>
          </a:p>
          <a:p>
            <a:pPr lvl="2" rtl="0"/>
            <a:r>
              <a:rPr lang="zh-CN" altLang="en-US" noProof="0"/>
              <a:t>第三级</a:t>
            </a:r>
          </a:p>
          <a:p>
            <a:pPr lvl="3" rtl="0"/>
            <a:r>
              <a:rPr lang="zh-CN" altLang="en-US" noProof="0"/>
              <a:t>第四级</a:t>
            </a:r>
          </a:p>
          <a:p>
            <a:pPr lvl="4" rtl="0"/>
            <a:r>
              <a:rPr lang="zh-CN" altLang="en-US" noProof="0"/>
              <a:t>第五级</a:t>
            </a:r>
          </a:p>
        </p:txBody>
      </p:sp>
      <p:sp>
        <p:nvSpPr>
          <p:cNvPr id="39" name="文本占位符 37">
            <a:extLst>
              <a:ext uri="{FF2B5EF4-FFF2-40B4-BE49-F238E27FC236}">
                <a16:creationId xmlns:a16="http://schemas.microsoft.com/office/drawing/2014/main" id="{6067DEED-7734-4FB1-8ECC-8F590B39EB5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3519" y="859243"/>
            <a:ext cx="2924479" cy="6578487"/>
          </a:xfrm>
        </p:spPr>
        <p:txBody>
          <a:bodyPr rtlCol="0">
            <a:no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zh-CN" altLang="en-US" noProof="0"/>
              <a:t>单击此处添加文本</a:t>
            </a:r>
          </a:p>
          <a:p>
            <a:pPr lvl="0" rtl="0"/>
            <a:endParaRPr lang="zh-CN" altLang="en-US" noProof="0"/>
          </a:p>
        </p:txBody>
      </p:sp>
      <p:sp>
        <p:nvSpPr>
          <p:cNvPr id="11" name="内容占位符 14">
            <a:extLst>
              <a:ext uri="{FF2B5EF4-FFF2-40B4-BE49-F238E27FC236}">
                <a16:creationId xmlns:a16="http://schemas.microsoft.com/office/drawing/2014/main" id="{F0E3B4AB-7CCE-4A71-8D26-6F26DD58AFE0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223519" y="207670"/>
            <a:ext cx="2893612" cy="404672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/>
              <a:t>在此处添加标题</a:t>
            </a:r>
          </a:p>
        </p:txBody>
      </p:sp>
      <p:cxnSp>
        <p:nvCxnSpPr>
          <p:cNvPr id="4" name="直接连接符​​(S) 3">
            <a:extLst>
              <a:ext uri="{FF2B5EF4-FFF2-40B4-BE49-F238E27FC236}">
                <a16:creationId xmlns:a16="http://schemas.microsoft.com/office/drawing/2014/main" id="{92C78C9D-AC96-4A8A-B6BD-D223121FF474}"/>
              </a:ext>
            </a:extLst>
          </p:cNvPr>
          <p:cNvCxnSpPr>
            <a:cxnSpLocks/>
          </p:cNvCxnSpPr>
          <p:nvPr userDrawn="1"/>
        </p:nvCxnSpPr>
        <p:spPr>
          <a:xfrm>
            <a:off x="303032" y="742933"/>
            <a:ext cx="937709" cy="0"/>
          </a:xfrm>
          <a:prstGeom prst="line">
            <a:avLst/>
          </a:prstGeom>
          <a:ln w="635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副标题 2">
            <a:extLst>
              <a:ext uri="{FF2B5EF4-FFF2-40B4-BE49-F238E27FC236}">
                <a16:creationId xmlns:a16="http://schemas.microsoft.com/office/drawing/2014/main" id="{C1FB4ECD-2BAA-4528-AA62-234575823C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17834" y="6910590"/>
            <a:ext cx="2966247" cy="518535"/>
          </a:xfrm>
        </p:spPr>
        <p:txBody>
          <a:bodyPr vert="horz"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600" spc="30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" panose="020B0604020202020204" pitchFamily="34" charset="0"/>
              </a:defRPr>
            </a:lvl1pPr>
            <a:lvl2pPr marL="377190" indent="0" algn="ctr">
              <a:buNone/>
              <a:defRPr sz="1650"/>
            </a:lvl2pPr>
            <a:lvl3pPr marL="754380" indent="0" algn="ctr">
              <a:buNone/>
              <a:defRPr sz="1485"/>
            </a:lvl3pPr>
            <a:lvl4pPr marL="1131570" indent="0" algn="ctr">
              <a:buNone/>
              <a:defRPr sz="1320"/>
            </a:lvl4pPr>
            <a:lvl5pPr marL="1508760" indent="0" algn="ctr">
              <a:buNone/>
              <a:defRPr sz="1320"/>
            </a:lvl5pPr>
            <a:lvl6pPr marL="1885950" indent="0" algn="ctr">
              <a:buNone/>
              <a:defRPr sz="1320"/>
            </a:lvl6pPr>
            <a:lvl7pPr marL="2263140" indent="0" algn="ctr">
              <a:buNone/>
              <a:defRPr sz="1320"/>
            </a:lvl7pPr>
            <a:lvl8pPr marL="2640330" indent="0" algn="ctr">
              <a:buNone/>
              <a:defRPr sz="1320"/>
            </a:lvl8pPr>
            <a:lvl9pPr marL="3017520" indent="0" algn="ctr">
              <a:buNone/>
              <a:defRPr sz="1320"/>
            </a:lvl9pPr>
          </a:lstStyle>
          <a:p>
            <a:pPr rtl="0"/>
            <a:r>
              <a:rPr lang="zh-CN" altLang="en-US" noProof="0"/>
              <a:t>单击此处编辑母版副标题样式</a:t>
            </a: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DF01E5D2-6D16-41B9-8D95-C3831084A5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17833" y="5895974"/>
            <a:ext cx="2966247" cy="878091"/>
          </a:xfrm>
        </p:spPr>
        <p:txBody>
          <a:bodyPr vert="horz" rtlCol="0" anchor="b">
            <a:noAutofit/>
          </a:bodyPr>
          <a:lstStyle>
            <a:lvl1pPr algn="ctr">
              <a:lnSpc>
                <a:spcPct val="100000"/>
              </a:lnSpc>
              <a:defRPr sz="3200" b="1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单击此处编辑标题</a:t>
            </a:r>
          </a:p>
        </p:txBody>
      </p:sp>
    </p:spTree>
    <p:extLst>
      <p:ext uri="{BB962C8B-B14F-4D97-AF65-F5344CB8AC3E}">
        <p14:creationId xmlns:p14="http://schemas.microsoft.com/office/powerpoint/2010/main" val="11515679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48">
          <p15:clr>
            <a:srgbClr val="FBAE40"/>
          </p15:clr>
        </p15:guide>
        <p15:guide id="2" pos="2102">
          <p15:clr>
            <a:srgbClr val="FBAE40"/>
          </p15:clr>
        </p15:guide>
        <p15:guide id="3" pos="4211">
          <p15:clr>
            <a:srgbClr val="FBAE40"/>
          </p15:clr>
        </p15:guide>
        <p15:guide id="4" orient="horz" pos="4693">
          <p15:clr>
            <a:srgbClr val="FBAE40"/>
          </p15:clr>
        </p15:guide>
        <p15:guide id="5" orient="horz" pos="180">
          <p15:clr>
            <a:srgbClr val="FBAE40"/>
          </p15:clr>
        </p15:guide>
        <p15:guide id="6" pos="192" userDrawn="1">
          <p15:clr>
            <a:srgbClr val="FBAE40"/>
          </p15:clr>
        </p15:guide>
        <p15:guide id="7" orient="horz" pos="576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长方形 12">
            <a:extLst>
              <a:ext uri="{FF2B5EF4-FFF2-40B4-BE49-F238E27FC236}">
                <a16:creationId xmlns:a16="http://schemas.microsoft.com/office/drawing/2014/main" id="{663937CC-E76D-4CB5-9BF4-36F1AFEDF89C}"/>
              </a:ext>
            </a:extLst>
          </p:cNvPr>
          <p:cNvSpPr/>
          <p:nvPr userDrawn="1"/>
        </p:nvSpPr>
        <p:spPr>
          <a:xfrm>
            <a:off x="6711696" y="0"/>
            <a:ext cx="3355848" cy="7772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rtl="0"/>
            <a:endParaRPr lang="zh-CN" altLang="en-US" noProof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2" name="图片占位符 11">
            <a:extLst>
              <a:ext uri="{FF2B5EF4-FFF2-40B4-BE49-F238E27FC236}">
                <a16:creationId xmlns:a16="http://schemas.microsoft.com/office/drawing/2014/main" id="{93988413-9B64-4CCC-B63E-0D7644E922F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-9144" y="3886200"/>
            <a:ext cx="6720840" cy="3886200"/>
          </a:xfrm>
        </p:spPr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添加图片</a:t>
            </a:r>
          </a:p>
        </p:txBody>
      </p:sp>
      <p:sp>
        <p:nvSpPr>
          <p:cNvPr id="19" name="文本占位符 18">
            <a:extLst>
              <a:ext uri="{FF2B5EF4-FFF2-40B4-BE49-F238E27FC236}">
                <a16:creationId xmlns:a16="http://schemas.microsoft.com/office/drawing/2014/main" id="{5822DF17-82B7-434C-9A2B-B69D5EBAB66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4320" y="883921"/>
            <a:ext cx="2804477" cy="2672067"/>
          </a:xfrm>
        </p:spPr>
        <p:txBody>
          <a:bodyPr lIns="0" rtlCol="0"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" panose="020B0604020202020204" pitchFamily="34" charset="0"/>
              </a:defRPr>
            </a:lvl1pPr>
            <a:lvl2pPr marL="377190" indent="0">
              <a:lnSpc>
                <a:spcPct val="100000"/>
              </a:lnSpc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venir Next LT Pro" panose="020B0504020202020204" pitchFamily="34" charset="77"/>
                <a:cs typeface="Arial" panose="020B0604020202020204" pitchFamily="34" charset="0"/>
              </a:defRPr>
            </a:lvl2pPr>
            <a:lvl3pPr marL="754380" indent="0">
              <a:lnSpc>
                <a:spcPct val="100000"/>
              </a:lnSpc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venir Next LT Pro" panose="020B0504020202020204" pitchFamily="34" charset="77"/>
                <a:cs typeface="Arial" panose="020B0604020202020204" pitchFamily="34" charset="0"/>
              </a:defRPr>
            </a:lvl3pPr>
            <a:lvl4pPr marL="1131570" indent="0">
              <a:lnSpc>
                <a:spcPct val="100000"/>
              </a:lnSpc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venir Next LT Pro" panose="020B0504020202020204" pitchFamily="34" charset="77"/>
                <a:cs typeface="Arial" panose="020B0604020202020204" pitchFamily="34" charset="0"/>
              </a:defRPr>
            </a:lvl4pPr>
            <a:lvl5pPr marL="1508760" indent="0">
              <a:lnSpc>
                <a:spcPct val="100000"/>
              </a:lnSpc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venir Next LT Pro" panose="020B0504020202020204" pitchFamily="34" charset="77"/>
                <a:cs typeface="Arial" panose="020B0604020202020204" pitchFamily="34" charset="0"/>
              </a:defRPr>
            </a:lvl5pPr>
          </a:lstStyle>
          <a:p>
            <a:pPr lvl="0" rtl="0"/>
            <a:r>
              <a:rPr lang="zh-CN" altLang="en-US" noProof="0"/>
              <a:t>单击此处添加文本</a:t>
            </a:r>
          </a:p>
        </p:txBody>
      </p:sp>
      <p:cxnSp>
        <p:nvCxnSpPr>
          <p:cNvPr id="21" name="直接连接符​​(S) 20">
            <a:extLst>
              <a:ext uri="{FF2B5EF4-FFF2-40B4-BE49-F238E27FC236}">
                <a16:creationId xmlns:a16="http://schemas.microsoft.com/office/drawing/2014/main" id="{A6E1F595-C7A2-489A-AF16-62824DB3C714}"/>
              </a:ext>
            </a:extLst>
          </p:cNvPr>
          <p:cNvCxnSpPr/>
          <p:nvPr userDrawn="1"/>
        </p:nvCxnSpPr>
        <p:spPr>
          <a:xfrm>
            <a:off x="288925" y="710214"/>
            <a:ext cx="937709" cy="0"/>
          </a:xfrm>
          <a:prstGeom prst="line">
            <a:avLst/>
          </a:prstGeom>
          <a:ln w="635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占位符 16">
            <a:extLst>
              <a:ext uri="{FF2B5EF4-FFF2-40B4-BE49-F238E27FC236}">
                <a16:creationId xmlns:a16="http://schemas.microsoft.com/office/drawing/2014/main" id="{9E1CB6B1-120F-479E-9387-22CF6748A72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37243" y="266483"/>
            <a:ext cx="2792875" cy="3289515"/>
          </a:xfrm>
        </p:spPr>
        <p:txBody>
          <a:bodyPr lIns="0" tIns="0" rtlCol="0" anchor="ctr">
            <a:noAutofit/>
          </a:bodyPr>
          <a:lstStyle>
            <a:lvl1pPr marL="0" indent="0">
              <a:lnSpc>
                <a:spcPct val="150000"/>
              </a:lnSpc>
              <a:buNone/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/>
              <a:t>单击此处添加文本</a:t>
            </a:r>
          </a:p>
        </p:txBody>
      </p:sp>
      <p:sp>
        <p:nvSpPr>
          <p:cNvPr id="25" name="文本占位符 16">
            <a:extLst>
              <a:ext uri="{FF2B5EF4-FFF2-40B4-BE49-F238E27FC236}">
                <a16:creationId xmlns:a16="http://schemas.microsoft.com/office/drawing/2014/main" id="{7D97B175-9E1D-4A80-8B61-E5F978BD0A2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985243" y="266484"/>
            <a:ext cx="2804477" cy="384672"/>
          </a:xfrm>
        </p:spPr>
        <p:txBody>
          <a:bodyPr lIns="0" tIns="0" rtlCol="0" anchor="t">
            <a:noAutofit/>
          </a:bodyPr>
          <a:lstStyle>
            <a:lvl1pPr marL="0" indent="0">
              <a:buNone/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/>
              <a:t>在此处添加标题</a:t>
            </a:r>
          </a:p>
        </p:txBody>
      </p:sp>
      <p:sp>
        <p:nvSpPr>
          <p:cNvPr id="29" name="文本占位符 18">
            <a:extLst>
              <a:ext uri="{FF2B5EF4-FFF2-40B4-BE49-F238E27FC236}">
                <a16:creationId xmlns:a16="http://schemas.microsoft.com/office/drawing/2014/main" id="{80680718-1AAD-4AA9-A7AF-B918643294B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987223" y="897114"/>
            <a:ext cx="2804477" cy="1426268"/>
          </a:xfrm>
        </p:spPr>
        <p:txBody>
          <a:bodyPr lIns="0" rtlCol="0"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" panose="020B0604020202020204" pitchFamily="34" charset="0"/>
              </a:defRPr>
            </a:lvl1pPr>
            <a:lvl2pPr marL="37719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  <a:latin typeface="Avenir Next LT Pro" panose="020B0504020202020204" pitchFamily="34" charset="77"/>
                <a:cs typeface="Arial" panose="020B0604020202020204" pitchFamily="34" charset="0"/>
              </a:defRPr>
            </a:lvl2pPr>
            <a:lvl3pPr marL="754380" indent="0">
              <a:lnSpc>
                <a:spcPct val="100000"/>
              </a:lnSpc>
              <a:buNone/>
              <a:defRPr sz="1100">
                <a:solidFill>
                  <a:schemeClr val="tx1"/>
                </a:solidFill>
                <a:latin typeface="Avenir Next LT Pro" panose="020B0504020202020204" pitchFamily="34" charset="77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defRPr sz="11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defRPr sz="11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 rtl="0"/>
            <a:r>
              <a:rPr lang="zh-CN" altLang="en-US" noProof="0"/>
              <a:t>单击此处添加文本</a:t>
            </a:r>
          </a:p>
          <a:p>
            <a:pPr lvl="0" rtl="0"/>
            <a:endParaRPr lang="zh-CN" altLang="en-US" noProof="0"/>
          </a:p>
        </p:txBody>
      </p:sp>
      <p:cxnSp>
        <p:nvCxnSpPr>
          <p:cNvPr id="23" name="直接连接符​​(S) 22">
            <a:extLst>
              <a:ext uri="{FF2B5EF4-FFF2-40B4-BE49-F238E27FC236}">
                <a16:creationId xmlns:a16="http://schemas.microsoft.com/office/drawing/2014/main" id="{D4BD65F1-DD79-B94E-BD08-2293EB46E00D}"/>
              </a:ext>
            </a:extLst>
          </p:cNvPr>
          <p:cNvCxnSpPr/>
          <p:nvPr userDrawn="1"/>
        </p:nvCxnSpPr>
        <p:spPr>
          <a:xfrm>
            <a:off x="6984925" y="714500"/>
            <a:ext cx="937709" cy="0"/>
          </a:xfrm>
          <a:prstGeom prst="line">
            <a:avLst/>
          </a:prstGeom>
          <a:ln w="635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本占位符 18">
            <a:extLst>
              <a:ext uri="{FF2B5EF4-FFF2-40B4-BE49-F238E27FC236}">
                <a16:creationId xmlns:a16="http://schemas.microsoft.com/office/drawing/2014/main" id="{153BC095-21B2-478D-B282-47C2CB4448B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985243" y="2671400"/>
            <a:ext cx="2804477" cy="4926101"/>
          </a:xfrm>
        </p:spPr>
        <p:txBody>
          <a:bodyPr lIns="0" rtlCol="0"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" panose="020B0604020202020204" pitchFamily="34" charset="0"/>
              </a:defRPr>
            </a:lvl1pPr>
            <a:lvl2pPr marL="37719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  <a:latin typeface="Avenir Next LT Pro" panose="020B0504020202020204" pitchFamily="34" charset="77"/>
                <a:cs typeface="Arial" panose="020B0604020202020204" pitchFamily="34" charset="0"/>
              </a:defRPr>
            </a:lvl2pPr>
            <a:lvl3pPr marL="754380" indent="0">
              <a:lnSpc>
                <a:spcPct val="100000"/>
              </a:lnSpc>
              <a:buNone/>
              <a:defRPr sz="1100">
                <a:solidFill>
                  <a:schemeClr val="tx1"/>
                </a:solidFill>
                <a:latin typeface="Avenir Next LT Pro" panose="020B0504020202020204" pitchFamily="34" charset="77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defRPr sz="11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defRPr sz="11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 rtl="0"/>
            <a:r>
              <a:rPr lang="zh-CN" altLang="en-US" noProof="0"/>
              <a:t>单击此处添加文本</a:t>
            </a: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7DE1CA95-4D6E-496A-B3C5-14E91FCC0B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925" y="266485"/>
            <a:ext cx="2804477" cy="261116"/>
          </a:xfrm>
        </p:spPr>
        <p:txBody>
          <a:bodyPr lIns="0" tIns="0" rtlCol="0">
            <a:normAutofit/>
          </a:bodyPr>
          <a:lstStyle>
            <a:lvl1pPr>
              <a:spcBef>
                <a:spcPts val="825"/>
              </a:spcBef>
              <a:defRPr sz="2000" b="1" cap="all" baseline="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添加标题</a:t>
            </a:r>
          </a:p>
        </p:txBody>
      </p:sp>
    </p:spTree>
    <p:extLst>
      <p:ext uri="{BB962C8B-B14F-4D97-AF65-F5344CB8AC3E}">
        <p14:creationId xmlns:p14="http://schemas.microsoft.com/office/powerpoint/2010/main" val="37060243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0">
          <p15:clr>
            <a:srgbClr val="FBAE40"/>
          </p15:clr>
        </p15:guide>
        <p15:guide id="2" pos="3168">
          <p15:clr>
            <a:srgbClr val="FBAE40"/>
          </p15:clr>
        </p15:guide>
        <p15:guide id="3" pos="174">
          <p15:clr>
            <a:srgbClr val="FBAE40"/>
          </p15:clr>
        </p15:guide>
        <p15:guide id="4" pos="4392" userDrawn="1">
          <p15:clr>
            <a:srgbClr val="FBAE40"/>
          </p15:clr>
        </p15:guide>
        <p15:guide id="5" pos="6168" userDrawn="1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长方形 9">
            <a:extLst>
              <a:ext uri="{FF2B5EF4-FFF2-40B4-BE49-F238E27FC236}">
                <a16:creationId xmlns:a16="http://schemas.microsoft.com/office/drawing/2014/main" id="{BFB12B86-264E-4661-BF82-08C90F541140}"/>
              </a:ext>
            </a:extLst>
          </p:cNvPr>
          <p:cNvSpPr/>
          <p:nvPr userDrawn="1"/>
        </p:nvSpPr>
        <p:spPr>
          <a:xfrm>
            <a:off x="0" y="0"/>
            <a:ext cx="3348000" cy="7772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1" name="内容占位符 14">
            <a:extLst>
              <a:ext uri="{FF2B5EF4-FFF2-40B4-BE49-F238E27FC236}">
                <a16:creationId xmlns:a16="http://schemas.microsoft.com/office/drawing/2014/main" id="{F0E3B4AB-7CCE-4A71-8D26-6F26DD58AFE0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198119" y="202983"/>
            <a:ext cx="2897068" cy="404672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/>
              <a:t>在此处添加标题</a:t>
            </a:r>
          </a:p>
        </p:txBody>
      </p:sp>
      <p:cxnSp>
        <p:nvCxnSpPr>
          <p:cNvPr id="4" name="直接连接符​​(S) 3">
            <a:extLst>
              <a:ext uri="{FF2B5EF4-FFF2-40B4-BE49-F238E27FC236}">
                <a16:creationId xmlns:a16="http://schemas.microsoft.com/office/drawing/2014/main" id="{92C78C9D-AC96-4A8A-B6BD-D223121FF474}"/>
              </a:ext>
            </a:extLst>
          </p:cNvPr>
          <p:cNvCxnSpPr>
            <a:cxnSpLocks/>
          </p:cNvCxnSpPr>
          <p:nvPr userDrawn="1"/>
        </p:nvCxnSpPr>
        <p:spPr>
          <a:xfrm>
            <a:off x="274319" y="738246"/>
            <a:ext cx="937709" cy="0"/>
          </a:xfrm>
          <a:prstGeom prst="line">
            <a:avLst/>
          </a:prstGeom>
          <a:ln w="635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占位符 11">
            <a:extLst>
              <a:ext uri="{FF2B5EF4-FFF2-40B4-BE49-F238E27FC236}">
                <a16:creationId xmlns:a16="http://schemas.microsoft.com/office/drawing/2014/main" id="{BA5062D0-E551-4B70-86FC-990B87238C3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98120" y="994425"/>
            <a:ext cx="2897067" cy="6447977"/>
          </a:xfrm>
        </p:spPr>
        <p:txBody>
          <a:bodyPr rtlCol="0"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>
              <a:lnSpc>
                <a:spcPct val="150000"/>
              </a:lnSpc>
              <a:spcBef>
                <a:spcPts val="0"/>
              </a:spcBef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>
              <a:lnSpc>
                <a:spcPct val="150000"/>
              </a:lnSpc>
              <a:spcBef>
                <a:spcPts val="0"/>
              </a:spcBef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3pPr>
            <a:lvl4pPr>
              <a:lnSpc>
                <a:spcPct val="150000"/>
              </a:lnSpc>
              <a:spcBef>
                <a:spcPts val="0"/>
              </a:spcBef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4pPr>
            <a:lvl5pPr>
              <a:lnSpc>
                <a:spcPct val="150000"/>
              </a:lnSpc>
              <a:spcBef>
                <a:spcPts val="0"/>
              </a:spcBef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5pPr>
          </a:lstStyle>
          <a:p>
            <a:pPr lvl="0" rtl="0"/>
            <a:r>
              <a:rPr lang="zh-CN" altLang="en-US" noProof="0"/>
              <a:t>单击此处编辑母版文本样式</a:t>
            </a:r>
          </a:p>
          <a:p>
            <a:pPr lvl="1" rtl="0"/>
            <a:r>
              <a:rPr lang="zh-CN" altLang="en-US" noProof="0"/>
              <a:t>第二级</a:t>
            </a:r>
          </a:p>
          <a:p>
            <a:pPr lvl="2" rtl="0"/>
            <a:r>
              <a:rPr lang="zh-CN" altLang="en-US" noProof="0"/>
              <a:t>第三级</a:t>
            </a:r>
          </a:p>
          <a:p>
            <a:pPr lvl="3" rtl="0"/>
            <a:r>
              <a:rPr lang="zh-CN" altLang="en-US" noProof="0"/>
              <a:t>第四级</a:t>
            </a:r>
          </a:p>
          <a:p>
            <a:pPr lvl="4" rtl="0"/>
            <a:r>
              <a:rPr lang="zh-CN" altLang="en-US" noProof="0"/>
              <a:t>第五级</a:t>
            </a:r>
          </a:p>
        </p:txBody>
      </p:sp>
      <p:sp>
        <p:nvSpPr>
          <p:cNvPr id="19" name="图片占位符 18">
            <a:extLst>
              <a:ext uri="{FF2B5EF4-FFF2-40B4-BE49-F238E27FC236}">
                <a16:creationId xmlns:a16="http://schemas.microsoft.com/office/drawing/2014/main" id="{C6F57966-D4B3-47A7-BD3E-5CC867196F1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336925" y="16191"/>
            <a:ext cx="6710400" cy="7756208"/>
          </a:xfrm>
          <a:custGeom>
            <a:avLst/>
            <a:gdLst>
              <a:gd name="connsiteX0" fmla="*/ 0 w 6710400"/>
              <a:gd name="connsiteY0" fmla="*/ 0 h 7772400"/>
              <a:gd name="connsiteX1" fmla="*/ 6710400 w 6710400"/>
              <a:gd name="connsiteY1" fmla="*/ 0 h 7772400"/>
              <a:gd name="connsiteX2" fmla="*/ 6710400 w 6710400"/>
              <a:gd name="connsiteY2" fmla="*/ 5089209 h 7772400"/>
              <a:gd name="connsiteX3" fmla="*/ 3373438 w 6710400"/>
              <a:gd name="connsiteY3" fmla="*/ 5089209 h 7772400"/>
              <a:gd name="connsiteX4" fmla="*/ 3373438 w 6710400"/>
              <a:gd name="connsiteY4" fmla="*/ 7576377 h 7772400"/>
              <a:gd name="connsiteX5" fmla="*/ 3374771 w 6710400"/>
              <a:gd name="connsiteY5" fmla="*/ 7576377 h 7772400"/>
              <a:gd name="connsiteX6" fmla="*/ 3374771 w 6710400"/>
              <a:gd name="connsiteY6" fmla="*/ 7772400 h 7772400"/>
              <a:gd name="connsiteX7" fmla="*/ 0 w 6710400"/>
              <a:gd name="connsiteY7" fmla="*/ 7772400 h 777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710400" h="7772400">
                <a:moveTo>
                  <a:pt x="0" y="0"/>
                </a:moveTo>
                <a:lnTo>
                  <a:pt x="6710400" y="0"/>
                </a:lnTo>
                <a:lnTo>
                  <a:pt x="6710400" y="5089209"/>
                </a:lnTo>
                <a:lnTo>
                  <a:pt x="3373438" y="5089209"/>
                </a:lnTo>
                <a:lnTo>
                  <a:pt x="3373438" y="7576377"/>
                </a:lnTo>
                <a:lnTo>
                  <a:pt x="3374771" y="7576377"/>
                </a:lnTo>
                <a:lnTo>
                  <a:pt x="3374771" y="7772400"/>
                </a:lnTo>
                <a:lnTo>
                  <a:pt x="0" y="777240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rtlCol="0">
            <a:noAutofit/>
          </a:bodyPr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添加图片</a:t>
            </a:r>
          </a:p>
        </p:txBody>
      </p:sp>
      <p:sp>
        <p:nvSpPr>
          <p:cNvPr id="15" name="内容占位符 14">
            <a:extLst>
              <a:ext uri="{FF2B5EF4-FFF2-40B4-BE49-F238E27FC236}">
                <a16:creationId xmlns:a16="http://schemas.microsoft.com/office/drawing/2014/main" id="{982C572E-7CA2-476D-B0DD-4B4CC6ACF8B5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577038" y="199949"/>
            <a:ext cx="2893612" cy="404672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/>
              <a:t>在此处添加标题</a:t>
            </a:r>
          </a:p>
        </p:txBody>
      </p:sp>
      <p:sp>
        <p:nvSpPr>
          <p:cNvPr id="17" name="文本占位符 16">
            <a:extLst>
              <a:ext uri="{FF2B5EF4-FFF2-40B4-BE49-F238E27FC236}">
                <a16:creationId xmlns:a16="http://schemas.microsoft.com/office/drawing/2014/main" id="{60137D9A-2EFC-467F-8F03-8DA3C4E331D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77038" y="628112"/>
            <a:ext cx="2893612" cy="1741653"/>
          </a:xfrm>
        </p:spPr>
        <p:txBody>
          <a:bodyPr rtlCol="0">
            <a:normAutofit/>
          </a:bodyPr>
          <a:lstStyle>
            <a:lvl1pPr marL="0" indent="0">
              <a:lnSpc>
                <a:spcPts val="18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" panose="020B0604020202020204" pitchFamily="34" charset="0"/>
              </a:defRPr>
            </a:lvl1pPr>
            <a:lvl2pPr>
              <a:lnSpc>
                <a:spcPts val="1800"/>
              </a:lnSpc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" panose="020B0604020202020204" pitchFamily="34" charset="0"/>
              </a:defRPr>
            </a:lvl2pPr>
            <a:lvl3pPr>
              <a:lnSpc>
                <a:spcPts val="1800"/>
              </a:lnSpc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" panose="020B0604020202020204" pitchFamily="34" charset="0"/>
              </a:defRPr>
            </a:lvl3pPr>
            <a:lvl4pPr>
              <a:lnSpc>
                <a:spcPts val="1800"/>
              </a:lnSpc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" panose="020B0604020202020204" pitchFamily="34" charset="0"/>
              </a:defRPr>
            </a:lvl4pPr>
            <a:lvl5pPr>
              <a:lnSpc>
                <a:spcPct val="150000"/>
              </a:lnSpc>
              <a:spcBef>
                <a:spcPts val="0"/>
              </a:spcBef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" panose="020B0604020202020204" pitchFamily="34" charset="0"/>
              </a:defRPr>
            </a:lvl5pPr>
          </a:lstStyle>
          <a:p>
            <a:pPr lvl="0" rtl="0"/>
            <a:r>
              <a:rPr lang="zh-CN" altLang="en-US" noProof="0"/>
              <a:t>单击此处编辑母版 </a:t>
            </a:r>
            <a:br>
              <a:rPr lang="zh-CN" altLang="en-US" noProof="0"/>
            </a:br>
            <a:r>
              <a:rPr lang="zh-CN" altLang="en-US" noProof="0"/>
              <a:t>文本样式</a:t>
            </a:r>
          </a:p>
          <a:p>
            <a:pPr lvl="1" rtl="0"/>
            <a:r>
              <a:rPr lang="zh-CN" altLang="en-US" noProof="0"/>
              <a:t>第二级</a:t>
            </a:r>
          </a:p>
          <a:p>
            <a:pPr lvl="2" rtl="0"/>
            <a:r>
              <a:rPr lang="zh-CN" altLang="en-US" noProof="0"/>
              <a:t>第三级</a:t>
            </a:r>
          </a:p>
          <a:p>
            <a:pPr lvl="3" rtl="0"/>
            <a:r>
              <a:rPr lang="zh-CN" altLang="en-US" noProof="0"/>
              <a:t>第四级</a:t>
            </a:r>
          </a:p>
          <a:p>
            <a:pPr lvl="4" rtl="0"/>
            <a:r>
              <a:rPr lang="zh-CN" altLang="en-US" noProof="0"/>
              <a:t>第五级</a:t>
            </a:r>
          </a:p>
        </p:txBody>
      </p:sp>
      <p:sp>
        <p:nvSpPr>
          <p:cNvPr id="8" name="图片占位符 7">
            <a:extLst>
              <a:ext uri="{FF2B5EF4-FFF2-40B4-BE49-F238E27FC236}">
                <a16:creationId xmlns:a16="http://schemas.microsoft.com/office/drawing/2014/main" id="{28EFC47E-3E71-499D-A09B-118EC606C078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7931150" y="5268231"/>
            <a:ext cx="914400" cy="914400"/>
          </a:xfrm>
          <a:noFill/>
        </p:spPr>
        <p:txBody>
          <a:bodyPr rtlCol="0">
            <a:normAutofit/>
          </a:bodyPr>
          <a:lstStyle>
            <a:lvl1pPr marL="0" indent="0">
              <a:buNone/>
              <a:defRPr sz="18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添加徽标</a:t>
            </a: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DF01E5D2-6D16-41B9-8D95-C3831084A5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13996" y="6208573"/>
            <a:ext cx="2966247" cy="701345"/>
          </a:xfrm>
        </p:spPr>
        <p:txBody>
          <a:bodyPr vert="horz" rtlCol="0" anchor="b">
            <a:noAutofit/>
          </a:bodyPr>
          <a:lstStyle>
            <a:lvl1pPr algn="ctr">
              <a:lnSpc>
                <a:spcPct val="100000"/>
              </a:lnSpc>
              <a:defRPr sz="3200" b="1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编辑文本</a:t>
            </a:r>
          </a:p>
        </p:txBody>
      </p:sp>
      <p:sp>
        <p:nvSpPr>
          <p:cNvPr id="18" name="副标题 2">
            <a:extLst>
              <a:ext uri="{FF2B5EF4-FFF2-40B4-BE49-F238E27FC236}">
                <a16:creationId xmlns:a16="http://schemas.microsoft.com/office/drawing/2014/main" id="{C1E1772A-8C1A-43F8-A297-A2A1C4961A7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13996" y="6812496"/>
            <a:ext cx="2966247" cy="518535"/>
          </a:xfrm>
        </p:spPr>
        <p:txBody>
          <a:bodyPr vert="horz"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600" spc="30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" panose="020B0604020202020204" pitchFamily="34" charset="0"/>
              </a:defRPr>
            </a:lvl1pPr>
            <a:lvl2pPr marL="377190" indent="0" algn="ctr">
              <a:buNone/>
              <a:defRPr sz="1650"/>
            </a:lvl2pPr>
            <a:lvl3pPr marL="754380" indent="0" algn="ctr">
              <a:buNone/>
              <a:defRPr sz="1485"/>
            </a:lvl3pPr>
            <a:lvl4pPr marL="1131570" indent="0" algn="ctr">
              <a:buNone/>
              <a:defRPr sz="1320"/>
            </a:lvl4pPr>
            <a:lvl5pPr marL="1508760" indent="0" algn="ctr">
              <a:buNone/>
              <a:defRPr sz="1320"/>
            </a:lvl5pPr>
            <a:lvl6pPr marL="1885950" indent="0" algn="ctr">
              <a:buNone/>
              <a:defRPr sz="1320"/>
            </a:lvl6pPr>
            <a:lvl7pPr marL="2263140" indent="0" algn="ctr">
              <a:buNone/>
              <a:defRPr sz="1320"/>
            </a:lvl7pPr>
            <a:lvl8pPr marL="2640330" indent="0" algn="ctr">
              <a:buNone/>
              <a:defRPr sz="1320"/>
            </a:lvl8pPr>
            <a:lvl9pPr marL="3017520" indent="0" algn="ctr">
              <a:buNone/>
              <a:defRPr sz="1320"/>
            </a:lvl9pPr>
          </a:lstStyle>
          <a:p>
            <a:pPr rtl="0"/>
            <a:r>
              <a:rPr lang="zh-CN" altLang="en-US" noProof="0"/>
              <a:t>单击此处编辑文本</a:t>
            </a:r>
          </a:p>
        </p:txBody>
      </p:sp>
      <p:sp>
        <p:nvSpPr>
          <p:cNvPr id="3" name="长方形 2">
            <a:extLst>
              <a:ext uri="{FF2B5EF4-FFF2-40B4-BE49-F238E27FC236}">
                <a16:creationId xmlns:a16="http://schemas.microsoft.com/office/drawing/2014/main" id="{470553E7-6DBB-4AC9-B30C-9DFE9F2FF7BE}"/>
              </a:ext>
            </a:extLst>
          </p:cNvPr>
          <p:cNvSpPr/>
          <p:nvPr userDrawn="1"/>
        </p:nvSpPr>
        <p:spPr>
          <a:xfrm>
            <a:off x="6710402" y="7591425"/>
            <a:ext cx="3347998" cy="1809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000023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48">
          <p15:clr>
            <a:srgbClr val="FBAE40"/>
          </p15:clr>
        </p15:guide>
        <p15:guide id="2" pos="2102">
          <p15:clr>
            <a:srgbClr val="FBAE40"/>
          </p15:clr>
        </p15:guide>
        <p15:guide id="3" pos="4211">
          <p15:clr>
            <a:srgbClr val="FBAE40"/>
          </p15:clr>
        </p15:guide>
        <p15:guide id="4" orient="horz" pos="4693">
          <p15:clr>
            <a:srgbClr val="FBAE40"/>
          </p15:clr>
        </p15:guide>
        <p15:guide id="5" orient="horz" pos="180">
          <p15:clr>
            <a:srgbClr val="FBAE40"/>
          </p15:clr>
        </p15:guide>
        <p15:guide id="6" pos="168" userDrawn="1">
          <p15:clr>
            <a:srgbClr val="FBAE40"/>
          </p15:clr>
        </p15:guide>
        <p15:guide id="7" orient="horz" pos="576">
          <p15:clr>
            <a:srgbClr val="FBAE40"/>
          </p15:clr>
        </p15:guide>
        <p15:guide id="8" pos="3168" userDrawn="1">
          <p15:clr>
            <a:srgbClr val="FBAE40"/>
          </p15:clr>
        </p15:guide>
        <p15:guide id="9" pos="5280" userDrawn="1">
          <p15:clr>
            <a:srgbClr val="FBAE40"/>
          </p15:clr>
        </p15:guide>
        <p15:guide id="10" orient="horz" pos="4464" userDrawn="1">
          <p15:clr>
            <a:srgbClr val="FBAE40"/>
          </p15:clr>
        </p15:guide>
        <p15:guide id="11" orient="horz" pos="4104" userDrawn="1">
          <p15:clr>
            <a:srgbClr val="FBAE40"/>
          </p15:clr>
        </p15:guide>
        <p15:guide id="12" pos="1944" userDrawn="1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长方形 3">
            <a:extLst>
              <a:ext uri="{FF2B5EF4-FFF2-40B4-BE49-F238E27FC236}">
                <a16:creationId xmlns:a16="http://schemas.microsoft.com/office/drawing/2014/main" id="{59C31538-66AA-45AA-8BA0-5D09C50D1BC9}"/>
              </a:ext>
            </a:extLst>
          </p:cNvPr>
          <p:cNvSpPr/>
          <p:nvPr userDrawn="1"/>
        </p:nvSpPr>
        <p:spPr>
          <a:xfrm>
            <a:off x="-6427" y="3884205"/>
            <a:ext cx="6722989" cy="38881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rtl="0"/>
            <a:endParaRPr lang="zh-CN" altLang="en-US" noProof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2" name="图片占位符 11">
            <a:extLst>
              <a:ext uri="{FF2B5EF4-FFF2-40B4-BE49-F238E27FC236}">
                <a16:creationId xmlns:a16="http://schemas.microsoft.com/office/drawing/2014/main" id="{93988413-9B64-4CCC-B63E-0D7644E922F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6710082" cy="3886200"/>
          </a:xfrm>
        </p:spPr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添加图片</a:t>
            </a:r>
          </a:p>
        </p:txBody>
      </p:sp>
      <p:sp>
        <p:nvSpPr>
          <p:cNvPr id="2" name="长方形 1">
            <a:extLst>
              <a:ext uri="{FF2B5EF4-FFF2-40B4-BE49-F238E27FC236}">
                <a16:creationId xmlns:a16="http://schemas.microsoft.com/office/drawing/2014/main" id="{B4F9EA7F-F32D-4A82-919B-9594BA6FF9B2}"/>
              </a:ext>
            </a:extLst>
          </p:cNvPr>
          <p:cNvSpPr/>
          <p:nvPr userDrawn="1"/>
        </p:nvSpPr>
        <p:spPr>
          <a:xfrm>
            <a:off x="-6426" y="8637"/>
            <a:ext cx="6716826" cy="49977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0">
              <a:solidFill>
                <a:schemeClr val="tx1">
                  <a:lumMod val="75000"/>
                  <a:lumOff val="2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9" name="文本占位符 18">
            <a:extLst>
              <a:ext uri="{FF2B5EF4-FFF2-40B4-BE49-F238E27FC236}">
                <a16:creationId xmlns:a16="http://schemas.microsoft.com/office/drawing/2014/main" id="{5822DF17-82B7-434C-9A2B-B69D5EBAB66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8362" y="4823028"/>
            <a:ext cx="2804477" cy="2485640"/>
          </a:xfrm>
        </p:spPr>
        <p:txBody>
          <a:bodyPr lIns="0" rtlCol="0"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" panose="020B0604020202020204" pitchFamily="34" charset="0"/>
              </a:defRPr>
            </a:lvl1pPr>
            <a:lvl2pPr marL="377190" indent="0">
              <a:lnSpc>
                <a:spcPct val="100000"/>
              </a:lnSpc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venir Next LT Pro" panose="020B0504020202020204" pitchFamily="34" charset="77"/>
                <a:cs typeface="Arial" panose="020B0604020202020204" pitchFamily="34" charset="0"/>
              </a:defRPr>
            </a:lvl2pPr>
            <a:lvl3pPr marL="754380" indent="0">
              <a:lnSpc>
                <a:spcPct val="100000"/>
              </a:lnSpc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venir Next LT Pro" panose="020B0504020202020204" pitchFamily="34" charset="77"/>
                <a:cs typeface="Arial" panose="020B0604020202020204" pitchFamily="34" charset="0"/>
              </a:defRPr>
            </a:lvl3pPr>
            <a:lvl4pPr marL="1131570" indent="0">
              <a:lnSpc>
                <a:spcPct val="100000"/>
              </a:lnSpc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venir Next LT Pro" panose="020B0504020202020204" pitchFamily="34" charset="77"/>
                <a:cs typeface="Arial" panose="020B0604020202020204" pitchFamily="34" charset="0"/>
              </a:defRPr>
            </a:lvl4pPr>
            <a:lvl5pPr marL="1508760" indent="0">
              <a:lnSpc>
                <a:spcPct val="100000"/>
              </a:lnSpc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venir Next LT Pro" panose="020B0504020202020204" pitchFamily="34" charset="77"/>
                <a:cs typeface="Arial" panose="020B0604020202020204" pitchFamily="34" charset="0"/>
              </a:defRPr>
            </a:lvl5pPr>
          </a:lstStyle>
          <a:p>
            <a:pPr lvl="0" rtl="0"/>
            <a:r>
              <a:rPr lang="zh-CN" altLang="en-US" noProof="0"/>
              <a:t>单击此处添加文本</a:t>
            </a:r>
          </a:p>
        </p:txBody>
      </p:sp>
      <p:cxnSp>
        <p:nvCxnSpPr>
          <p:cNvPr id="21" name="直接连接符​​(S) 20">
            <a:extLst>
              <a:ext uri="{FF2B5EF4-FFF2-40B4-BE49-F238E27FC236}">
                <a16:creationId xmlns:a16="http://schemas.microsoft.com/office/drawing/2014/main" id="{A6E1F595-C7A2-489A-AF16-62824DB3C714}"/>
              </a:ext>
            </a:extLst>
          </p:cNvPr>
          <p:cNvCxnSpPr/>
          <p:nvPr userDrawn="1"/>
        </p:nvCxnSpPr>
        <p:spPr>
          <a:xfrm>
            <a:off x="274320" y="4609565"/>
            <a:ext cx="937709" cy="0"/>
          </a:xfrm>
          <a:prstGeom prst="line">
            <a:avLst/>
          </a:prstGeom>
          <a:ln w="635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占位符 16">
            <a:extLst>
              <a:ext uri="{FF2B5EF4-FFF2-40B4-BE49-F238E27FC236}">
                <a16:creationId xmlns:a16="http://schemas.microsoft.com/office/drawing/2014/main" id="{9E1CB6B1-120F-479E-9387-22CF6748A72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08875" y="285750"/>
            <a:ext cx="2804477" cy="3028950"/>
          </a:xfrm>
        </p:spPr>
        <p:txBody>
          <a:bodyPr lIns="0" tIns="0" rtlCol="0" anchor="ctr">
            <a:noAutofit/>
          </a:bodyPr>
          <a:lstStyle>
            <a:lvl1pPr marL="0" indent="0">
              <a:lnSpc>
                <a:spcPct val="150000"/>
              </a:lnSpc>
              <a:buNone/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/>
              <a:t>单击此处添加文本</a:t>
            </a:r>
          </a:p>
        </p:txBody>
      </p:sp>
      <p:sp>
        <p:nvSpPr>
          <p:cNvPr id="25" name="文本占位符 16">
            <a:extLst>
              <a:ext uri="{FF2B5EF4-FFF2-40B4-BE49-F238E27FC236}">
                <a16:creationId xmlns:a16="http://schemas.microsoft.com/office/drawing/2014/main" id="{7D97B175-9E1D-4A80-8B61-E5F978BD0A2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15975" y="4170070"/>
            <a:ext cx="2804477" cy="397076"/>
          </a:xfrm>
        </p:spPr>
        <p:txBody>
          <a:bodyPr lIns="0" tIns="0" rtlCol="0" anchor="t">
            <a:noAutofit/>
          </a:bodyPr>
          <a:lstStyle>
            <a:lvl1pPr marL="0" indent="0">
              <a:buNone/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/>
              <a:t>在此处添加标题</a:t>
            </a:r>
          </a:p>
        </p:txBody>
      </p:sp>
      <p:sp>
        <p:nvSpPr>
          <p:cNvPr id="29" name="文本占位符 18">
            <a:extLst>
              <a:ext uri="{FF2B5EF4-FFF2-40B4-BE49-F238E27FC236}">
                <a16:creationId xmlns:a16="http://schemas.microsoft.com/office/drawing/2014/main" id="{80680718-1AAD-4AA9-A7AF-B918643294B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616680" y="4812952"/>
            <a:ext cx="2804477" cy="1426464"/>
          </a:xfrm>
        </p:spPr>
        <p:txBody>
          <a:bodyPr lIns="0" rtlCol="0"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" panose="020B0604020202020204" pitchFamily="34" charset="0"/>
              </a:defRPr>
            </a:lvl1pPr>
            <a:lvl2pPr marL="37719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  <a:latin typeface="Avenir Next LT Pro" panose="020B0504020202020204" pitchFamily="34" charset="77"/>
                <a:cs typeface="Arial" panose="020B0604020202020204" pitchFamily="34" charset="0"/>
              </a:defRPr>
            </a:lvl2pPr>
            <a:lvl3pPr marL="754380" indent="0">
              <a:lnSpc>
                <a:spcPct val="100000"/>
              </a:lnSpc>
              <a:buNone/>
              <a:defRPr sz="1100">
                <a:solidFill>
                  <a:schemeClr val="tx1"/>
                </a:solidFill>
                <a:latin typeface="Avenir Next LT Pro" panose="020B0504020202020204" pitchFamily="34" charset="77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defRPr sz="11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defRPr sz="11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 rtl="0"/>
            <a:r>
              <a:rPr lang="zh-CN" altLang="en-US" noProof="0"/>
              <a:t>单击此处添加文本</a:t>
            </a:r>
          </a:p>
        </p:txBody>
      </p:sp>
      <p:cxnSp>
        <p:nvCxnSpPr>
          <p:cNvPr id="23" name="直接连接符​​(S) 22">
            <a:extLst>
              <a:ext uri="{FF2B5EF4-FFF2-40B4-BE49-F238E27FC236}">
                <a16:creationId xmlns:a16="http://schemas.microsoft.com/office/drawing/2014/main" id="{D4BD65F1-DD79-B94E-BD08-2293EB46E00D}"/>
              </a:ext>
            </a:extLst>
          </p:cNvPr>
          <p:cNvCxnSpPr/>
          <p:nvPr userDrawn="1"/>
        </p:nvCxnSpPr>
        <p:spPr>
          <a:xfrm>
            <a:off x="3615657" y="4618086"/>
            <a:ext cx="937709" cy="0"/>
          </a:xfrm>
          <a:prstGeom prst="line">
            <a:avLst/>
          </a:prstGeom>
          <a:ln w="635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本占位符 18">
            <a:extLst>
              <a:ext uri="{FF2B5EF4-FFF2-40B4-BE49-F238E27FC236}">
                <a16:creationId xmlns:a16="http://schemas.microsoft.com/office/drawing/2014/main" id="{153BC095-21B2-478D-B282-47C2CB4448B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986016" y="4044950"/>
            <a:ext cx="2804477" cy="3441700"/>
          </a:xfrm>
        </p:spPr>
        <p:txBody>
          <a:bodyPr lIns="0" rtlCol="0"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" panose="020B0604020202020204" pitchFamily="34" charset="0"/>
              </a:defRPr>
            </a:lvl1pPr>
            <a:lvl2pPr marL="37719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  <a:latin typeface="Avenir Next LT Pro" panose="020B0504020202020204" pitchFamily="34" charset="77"/>
                <a:cs typeface="Arial" panose="020B0604020202020204" pitchFamily="34" charset="0"/>
              </a:defRPr>
            </a:lvl2pPr>
            <a:lvl3pPr marL="754380" indent="0">
              <a:lnSpc>
                <a:spcPct val="100000"/>
              </a:lnSpc>
              <a:buNone/>
              <a:defRPr sz="1100">
                <a:solidFill>
                  <a:schemeClr val="tx1"/>
                </a:solidFill>
                <a:latin typeface="Avenir Next LT Pro" panose="020B0504020202020204" pitchFamily="34" charset="77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defRPr sz="11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defRPr sz="11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 rtl="0"/>
            <a:r>
              <a:rPr lang="zh-CN" altLang="en-US" noProof="0"/>
              <a:t>单击此处添加文本</a:t>
            </a:r>
          </a:p>
        </p:txBody>
      </p:sp>
      <p:sp>
        <p:nvSpPr>
          <p:cNvPr id="31" name="文本占位符 16">
            <a:extLst>
              <a:ext uri="{FF2B5EF4-FFF2-40B4-BE49-F238E27FC236}">
                <a16:creationId xmlns:a16="http://schemas.microsoft.com/office/drawing/2014/main" id="{721C47CA-620D-418F-A6BC-C20DCD7CEB2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86016" y="3651250"/>
            <a:ext cx="2804477" cy="221056"/>
          </a:xfrm>
        </p:spPr>
        <p:txBody>
          <a:bodyPr lIns="0" rtlCol="0" anchor="t">
            <a:noAutofit/>
          </a:bodyPr>
          <a:lstStyle>
            <a:lvl1pPr marL="0" indent="0"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/>
              <a:t>在此处添加标题</a:t>
            </a:r>
          </a:p>
        </p:txBody>
      </p:sp>
      <p:sp>
        <p:nvSpPr>
          <p:cNvPr id="15" name="长方形 14">
            <a:extLst>
              <a:ext uri="{FF2B5EF4-FFF2-40B4-BE49-F238E27FC236}">
                <a16:creationId xmlns:a16="http://schemas.microsoft.com/office/drawing/2014/main" id="{4360DDA1-609A-4DC4-A3B1-3686A505CDF1}"/>
              </a:ext>
            </a:extLst>
          </p:cNvPr>
          <p:cNvSpPr/>
          <p:nvPr userDrawn="1"/>
        </p:nvSpPr>
        <p:spPr>
          <a:xfrm>
            <a:off x="6703909" y="7589520"/>
            <a:ext cx="3352800" cy="1828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6" name="标题 2">
            <a:extLst>
              <a:ext uri="{FF2B5EF4-FFF2-40B4-BE49-F238E27FC236}">
                <a16:creationId xmlns:a16="http://schemas.microsoft.com/office/drawing/2014/main" id="{033BB383-DD29-4B76-90D6-67CB362F98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925" y="4170070"/>
            <a:ext cx="2804477" cy="261116"/>
          </a:xfrm>
        </p:spPr>
        <p:txBody>
          <a:bodyPr lIns="0" tIns="0" rtlCol="0">
            <a:normAutofit/>
          </a:bodyPr>
          <a:lstStyle>
            <a:lvl1pPr>
              <a:spcBef>
                <a:spcPts val="825"/>
              </a:spcBef>
              <a:defRPr sz="2000" b="1" cap="all" baseline="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添加标题</a:t>
            </a:r>
          </a:p>
        </p:txBody>
      </p:sp>
    </p:spTree>
    <p:extLst>
      <p:ext uri="{BB962C8B-B14F-4D97-AF65-F5344CB8AC3E}">
        <p14:creationId xmlns:p14="http://schemas.microsoft.com/office/powerpoint/2010/main" val="41103340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0">
          <p15:clr>
            <a:srgbClr val="FBAE40"/>
          </p15:clr>
        </p15:guide>
        <p15:guide id="2" pos="3168">
          <p15:clr>
            <a:srgbClr val="FBAE40"/>
          </p15:clr>
        </p15:guide>
        <p15:guide id="3" pos="174">
          <p15:clr>
            <a:srgbClr val="FBAE40"/>
          </p15:clr>
        </p15:guide>
        <p15:guide id="4" orient="horz" pos="2448" userDrawn="1">
          <p15:clr>
            <a:srgbClr val="FBAE40"/>
          </p15:clr>
        </p15:guide>
        <p15:guide id="5" orient="horz" pos="2548" userDrawn="1">
          <p15:clr>
            <a:srgbClr val="FBAE40"/>
          </p15:clr>
        </p15:guide>
        <p15:guide id="6" pos="2088" userDrawn="1">
          <p15:clr>
            <a:srgbClr val="FBAE40"/>
          </p15:clr>
        </p15:guide>
        <p15:guide id="7" pos="4224" userDrawn="1">
          <p15:clr>
            <a:srgbClr val="FBAE40"/>
          </p15:clr>
        </p15:guide>
        <p15:guide id="8" pos="4392" userDrawn="1">
          <p15:clr>
            <a:srgbClr val="FBAE40"/>
          </p15:clr>
        </p15:guide>
      </p15:sldGuideLst>
    </p:ext>
  </p:extLst>
</p:sldLayout>
</file>

<file path=ppt/slideMasters/_rels/slideMaster12.xml.rels>&#65279;<?xml version="1.0" encoding="utf-8"?><Relationships xmlns="http://schemas.openxmlformats.org/package/2006/relationships"><Relationship Type="http://schemas.openxmlformats.org/officeDocument/2006/relationships/theme" Target="/ppt/theme/theme13.xml" Id="rId3" /><Relationship Type="http://schemas.openxmlformats.org/officeDocument/2006/relationships/slideLayout" Target="/ppt/slideLayouts/slideLayout23.xml" Id="rId2" /><Relationship Type="http://schemas.openxmlformats.org/officeDocument/2006/relationships/slideLayout" Target="/ppt/slideLayouts/slideLayout14.xml" Id="rId1" /></Relationships>
</file>

<file path=ppt/slideMasters/_rels/slideMaster21.xml.rels>&#65279;<?xml version="1.0" encoding="utf-8"?><Relationships xmlns="http://schemas.openxmlformats.org/package/2006/relationships"><Relationship Type="http://schemas.openxmlformats.org/officeDocument/2006/relationships/theme" Target="/ppt/theme/theme22.xml" Id="rId3" /><Relationship Type="http://schemas.openxmlformats.org/officeDocument/2006/relationships/slideLayout" Target="/ppt/slideLayouts/slideLayout42.xml" Id="rId2" /><Relationship Type="http://schemas.openxmlformats.org/officeDocument/2006/relationships/slideLayout" Target="/ppt/slideLayouts/slideLayout31.xml" Id="rId1" /></Relationships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1C79A7E9-4339-416F-B0E6-8551A47D9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515" y="413809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zh-CN" altLang="en-US" noProof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4877FB1-49D3-4391-A9B3-DD716F9862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CN" altLang="en-US" noProof="0"/>
              <a:t>单击此处编辑母版文本样式</a:t>
            </a:r>
          </a:p>
          <a:p>
            <a:pPr lvl="1" rtl="0"/>
            <a:r>
              <a:rPr lang="zh-CN" altLang="en-US" noProof="0"/>
              <a:t>第二级</a:t>
            </a:r>
          </a:p>
          <a:p>
            <a:pPr lvl="2" rtl="0"/>
            <a:r>
              <a:rPr lang="zh-CN" altLang="en-US" noProof="0"/>
              <a:t>第三级</a:t>
            </a:r>
          </a:p>
          <a:p>
            <a:pPr lvl="3" rtl="0"/>
            <a:r>
              <a:rPr lang="zh-CN" altLang="en-US" noProof="0"/>
              <a:t>第四级</a:t>
            </a:r>
          </a:p>
          <a:p>
            <a:pPr lvl="4" rtl="0"/>
            <a:r>
              <a:rPr lang="zh-CN" altLang="en-US" noProof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40278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6" r:id="rId2"/>
  </p:sldLayoutIdLst>
  <p:hf sldNum="0" hdr="0" ftr="0" dt="0"/>
  <p:txStyles>
    <p:titleStyle>
      <a:lvl1pPr algn="l" defTabSz="754380" rtl="0" eaLnBrk="1" latinLnBrk="0" hangingPunct="1">
        <a:lnSpc>
          <a:spcPct val="90000"/>
        </a:lnSpc>
        <a:spcBef>
          <a:spcPct val="0"/>
        </a:spcBef>
        <a:buNone/>
        <a:defRPr sz="3630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j-cs"/>
        </a:defRPr>
      </a:lvl1pPr>
    </p:titleStyle>
    <p:bodyStyle>
      <a:lvl1pPr marL="0" indent="0" algn="l" defTabSz="754380" rtl="0" eaLnBrk="1" latinLnBrk="0" hangingPunct="1">
        <a:lnSpc>
          <a:spcPct val="90000"/>
        </a:lnSpc>
        <a:spcBef>
          <a:spcPts val="825"/>
        </a:spcBef>
        <a:buFont typeface="Arial" panose="020B0604020202020204" pitchFamily="34" charset="0"/>
        <a:buNone/>
        <a:defRPr sz="2310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1pPr>
      <a:lvl2pPr marL="377190" indent="0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None/>
        <a:defRPr sz="1980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2pPr>
      <a:lvl3pPr marL="754380" indent="0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None/>
        <a:defRPr sz="1650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3pPr>
      <a:lvl4pPr marL="1131570" indent="0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None/>
        <a:defRPr sz="1485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4pPr>
      <a:lvl5pPr marL="1508760" indent="0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None/>
        <a:defRPr sz="1485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5pPr>
      <a:lvl6pPr marL="207454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6pPr>
      <a:lvl7pPr marL="245173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7pPr>
      <a:lvl8pPr marL="282892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8pPr>
      <a:lvl9pPr marL="320611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1pPr>
      <a:lvl2pPr marL="37719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2pPr>
      <a:lvl3pPr marL="75438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3pPr>
      <a:lvl4pPr marL="113157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4pPr>
      <a:lvl5pPr marL="150876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6pPr>
      <a:lvl7pPr marL="226314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7pPr>
      <a:lvl8pPr marL="264033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8pPr>
      <a:lvl9pPr marL="301752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318615E1-5D6D-48CF-AD07-8B84FA4FC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150" y="414338"/>
            <a:ext cx="8674100" cy="1501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zh-CN" altLang="en-US" noProof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257D790-2770-4A00-BC9B-FA42651B62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2150" y="2068513"/>
            <a:ext cx="8674100" cy="49323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CN" altLang="en-US" noProof="0"/>
              <a:t>单击此处编辑母版文本样式</a:t>
            </a:r>
          </a:p>
          <a:p>
            <a:pPr lvl="1" rtl="0"/>
            <a:r>
              <a:rPr lang="zh-CN" altLang="en-US" noProof="0"/>
              <a:t>第二级</a:t>
            </a:r>
          </a:p>
          <a:p>
            <a:pPr lvl="2" rtl="0"/>
            <a:r>
              <a:rPr lang="zh-CN" altLang="en-US" noProof="0"/>
              <a:t>第三级</a:t>
            </a:r>
          </a:p>
          <a:p>
            <a:pPr lvl="3" rtl="0"/>
            <a:r>
              <a:rPr lang="zh-CN" altLang="en-US" noProof="0"/>
              <a:t>第四级</a:t>
            </a:r>
          </a:p>
          <a:p>
            <a:pPr lvl="4" rtl="0"/>
            <a:r>
              <a:rPr lang="zh-CN" altLang="en-US" noProof="0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CEBA80D-FEF8-4C34-BC60-B004381B78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2150" y="7204075"/>
            <a:ext cx="2262188" cy="414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92D614F9-4211-4507-99AA-84B1B381C562}" type="datetime1">
              <a:rPr lang="zh-CN" altLang="en-US" smtClean="0"/>
              <a:t>2022/3/25</a:t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2317CC3-054B-4308-9332-3F1AB9D4F8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32163" y="7204075"/>
            <a:ext cx="3394075" cy="414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2E22322-9331-4884-BF4B-E8EAD3E64F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04063" y="7204075"/>
            <a:ext cx="2262187" cy="414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7601A8B4-4F00-4D78-8B2A-559E01C5850B}" type="slidenum">
              <a:rPr lang="en-US" altLang="zh-CN" smtClean="0"/>
              <a:pPr/>
              <a:t>‹#›</a:t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83699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3.xml.rels>&#65279;<?xml version="1.0" encoding="utf-8"?><Relationships xmlns="http://schemas.openxmlformats.org/package/2006/relationships"><Relationship Type="http://schemas.openxmlformats.org/officeDocument/2006/relationships/image" Target="/ppt/media/image1.jpg" Id="rId3" /><Relationship Type="http://schemas.openxmlformats.org/officeDocument/2006/relationships/notesSlide" Target="/ppt/notesSlides/notesSlide13.xml" Id="rId2" /><Relationship Type="http://schemas.openxmlformats.org/officeDocument/2006/relationships/slideLayout" Target="/ppt/slideLayouts/slideLayout14.xml" Id="rId1" /></Relationships>
</file>

<file path=ppt/slides/_rels/slide22.xml.rels>&#65279;<?xml version="1.0" encoding="utf-8"?><Relationships xmlns="http://schemas.openxmlformats.org/package/2006/relationships"><Relationship Type="http://schemas.openxmlformats.org/officeDocument/2006/relationships/image" Target="/ppt/media/image22.jpg" Id="rId3" /><Relationship Type="http://schemas.openxmlformats.org/officeDocument/2006/relationships/notesSlide" Target="/ppt/notesSlides/notesSlide22.xml" Id="rId2" /><Relationship Type="http://schemas.openxmlformats.org/officeDocument/2006/relationships/slideLayout" Target="/ppt/slideLayouts/slideLayout23.xml" Id="rId1" /></Relationships>
</file>

<file path=ppt/slides/_rels/slide31.xml.rels>&#65279;<?xml version="1.0" encoding="utf-8"?><Relationships xmlns="http://schemas.openxmlformats.org/package/2006/relationships"><Relationship Type="http://schemas.openxmlformats.org/officeDocument/2006/relationships/image" Target="/ppt/media/image1.jpg" Id="rId3" /><Relationship Type="http://schemas.openxmlformats.org/officeDocument/2006/relationships/notesSlide" Target="/ppt/notesSlides/notesSlide31.xml" Id="rId2" /><Relationship Type="http://schemas.openxmlformats.org/officeDocument/2006/relationships/slideLayout" Target="/ppt/slideLayouts/slideLayout31.xml" Id="rId1" /><Relationship Type="http://schemas.openxmlformats.org/officeDocument/2006/relationships/image" Target="/ppt/media/image4.svg" Id="rId5" /><Relationship Type="http://schemas.openxmlformats.org/officeDocument/2006/relationships/image" Target="/ppt/media/image3.png" Id="rId4" /></Relationships>
</file>

<file path=ppt/slides/_rels/slide44.xml.rels>&#65279;<?xml version="1.0" encoding="utf-8"?><Relationships xmlns="http://schemas.openxmlformats.org/package/2006/relationships"><Relationship Type="http://schemas.openxmlformats.org/officeDocument/2006/relationships/image" Target="/ppt/media/image22.jpg" Id="rId3" /><Relationship Type="http://schemas.openxmlformats.org/officeDocument/2006/relationships/notesSlide" Target="/ppt/notesSlides/notesSlide44.xml" Id="rId2" /><Relationship Type="http://schemas.openxmlformats.org/officeDocument/2006/relationships/slideLayout" Target="/ppt/slideLayouts/slideLayout42.xml" Id="rId1" /></Relationships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标题 15">
            <a:extLst>
              <a:ext uri="{FF2B5EF4-FFF2-40B4-BE49-F238E27FC236}">
                <a16:creationId xmlns:a16="http://schemas.microsoft.com/office/drawing/2014/main" id="{696912AF-CC11-413D-98FF-CAC615FD32E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en-US" altLang="zh-CN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VANARSDEL</a:t>
            </a:r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8" name="副标题 7">
            <a:extLst>
              <a:ext uri="{FF2B5EF4-FFF2-40B4-BE49-F238E27FC236}">
                <a16:creationId xmlns:a16="http://schemas.microsoft.com/office/drawing/2014/main" id="{C71F2202-B3E1-EF4E-998E-711D24EB3A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 fontScale="92500" lnSpcReduction="10000"/>
          </a:bodyPr>
          <a:lstStyle/>
          <a:p>
            <a:pPr rtl="0"/>
            <a:r>
              <a:rPr lang="en-US" altLang="zh-CN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LOREM IPSUM DOLOR SIT AME</a:t>
            </a:r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170C56E7-3668-4619-BD9A-753E2E64A1B8}"/>
              </a:ext>
            </a:extLst>
          </p:cNvPr>
          <p:cNvSpPr>
            <a:spLocks noGrp="1"/>
          </p:cNvSpPr>
          <p:nvPr>
            <p:ph sz="quarter" idx="18"/>
          </p:nvPr>
        </p:nvSpPr>
        <p:spPr/>
        <p:txBody>
          <a:bodyPr rtlCol="0"/>
          <a:lstStyle/>
          <a:p>
            <a:pPr rtl="0"/>
            <a:r>
              <a: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标题</a:t>
            </a:r>
          </a:p>
        </p:txBody>
      </p:sp>
      <p:sp>
        <p:nvSpPr>
          <p:cNvPr id="14" name="文本占位符 13">
            <a:extLst>
              <a:ext uri="{FF2B5EF4-FFF2-40B4-BE49-F238E27FC236}">
                <a16:creationId xmlns:a16="http://schemas.microsoft.com/office/drawing/2014/main" id="{51C62A14-C2DE-4108-8118-8F56DD48F9D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rtlCol="0"/>
          <a:lstStyle/>
          <a:p>
            <a:pPr rtl="0">
              <a:lnSpc>
                <a:spcPct val="140000"/>
              </a:lnSpc>
            </a:pPr>
            <a:r>
              <a:rPr lang="en-US" altLang="zh-CN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Lorem ipsum dolor sit amet, consectetuer adipiscing elit.Maecenas porttitor congue massa.Fusce posuere, magna sed pulvinar ultricies, purus lectus malesuada libero, sit amet commodo magna eros quis urna.</a:t>
            </a:r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rtl="0">
              <a:lnSpc>
                <a:spcPct val="140000"/>
              </a:lnSpc>
            </a:pPr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rtl="0">
              <a:lnSpc>
                <a:spcPct val="140000"/>
              </a:lnSpc>
            </a:pPr>
            <a:r>
              <a:rPr lang="en-US" altLang="zh-CN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Pellentesque</a:t>
            </a:r>
            <a:r>
              <a: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CN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habitant morbi tristique senectus et netus et malesuada fames ac turpis egestas.Proin pharetra nonummy pede.Mauris et orci.</a:t>
            </a:r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rtl="0">
              <a:lnSpc>
                <a:spcPct val="140000"/>
              </a:lnSpc>
            </a:pPr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rtl="0">
              <a:lnSpc>
                <a:spcPct val="140000"/>
              </a:lnSpc>
            </a:pPr>
            <a:r>
              <a:rPr lang="en-US" altLang="zh-CN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Maecenas porttitor congue massa.Fusce posuere, magna sed pulvinar ultricies, purus lectus malesuada libero, sit amet commodo magna eros quis eros quis urna.</a:t>
            </a:r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rtl="0">
              <a:lnSpc>
                <a:spcPct val="140000"/>
              </a:lnSpc>
            </a:pPr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9" name="图片占位符 8" descr="窗前的餐桌-&#10;新式厨房">
            <a:extLst>
              <a:ext uri="{FF2B5EF4-FFF2-40B4-BE49-F238E27FC236}">
                <a16:creationId xmlns:a16="http://schemas.microsoft.com/office/drawing/2014/main" id="{53333449-22E6-4C67-BBFA-0E22D20DCAD7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l="10" r="10"/>
          <a:stretch>
            <a:fillRect/>
          </a:stretch>
        </p:blipFill>
        <p:spPr/>
      </p:pic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79C44CC-FC98-E24B-A529-31A8F960564C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 rtlCol="0"/>
          <a:lstStyle/>
          <a:p>
            <a:pPr rtl="0"/>
            <a:r>
              <a:rPr lang="zh-CN" altLang="en-US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集锦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E883A5B-A5B5-4C43-85A9-627724DFAA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rtlCol="0"/>
          <a:lstStyle/>
          <a:p>
            <a:pPr rtl="0"/>
            <a:r>
              <a:rPr lang="zh-CN" altLang="en-US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厨房集锦</a:t>
            </a:r>
          </a:p>
        </p:txBody>
      </p:sp>
    </p:spTree>
    <p:extLst>
      <p:ext uri="{BB962C8B-B14F-4D97-AF65-F5344CB8AC3E}">
        <p14:creationId xmlns:p14="http://schemas.microsoft.com/office/powerpoint/2010/main" val="5690824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9">
            <a:extLst>
              <a:ext uri="{FF2B5EF4-FFF2-40B4-BE49-F238E27FC236}">
                <a16:creationId xmlns:a16="http://schemas.microsoft.com/office/drawing/2014/main" id="{4558C6B9-4AEF-44EE-B8C7-640156942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服务</a:t>
            </a:r>
          </a:p>
        </p:txBody>
      </p:sp>
      <p:sp>
        <p:nvSpPr>
          <p:cNvPr id="46" name="文本占位符 45">
            <a:extLst>
              <a:ext uri="{FF2B5EF4-FFF2-40B4-BE49-F238E27FC236}">
                <a16:creationId xmlns:a16="http://schemas.microsoft.com/office/drawing/2014/main" id="{7264A775-FCE2-465E-ABA4-0572662FF75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74320" y="883921"/>
            <a:ext cx="3026664" cy="2672067"/>
          </a:xfrm>
        </p:spPr>
        <p:txBody>
          <a:bodyPr rtlCol="0">
            <a:normAutofit lnSpcReduction="10000"/>
          </a:bodyPr>
          <a:lstStyle/>
          <a:p>
            <a:pPr rtl="0"/>
            <a:r>
              <a:rPr lang="en-US" altLang="zh-CN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Lorem ipsum dolor sit amet, consectetuer adipiscing elit.Maecenas porttitor congue massa.Fusce posuere, magna sed pulvinar ultricies, purus lectus malesuada libero.</a:t>
            </a:r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rtl="0"/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rtl="0"/>
            <a:r>
              <a:rPr lang="en-US" altLang="zh-CN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Pellentesque</a:t>
            </a:r>
            <a:r>
              <a: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CN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habitant morbi tristique senectus et netus et malesuada fames ac turpis egestas.Proin pharetra nonummy pede.Mauris et orci.</a:t>
            </a:r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rtl="0"/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9" name="文本占位符 28">
            <a:extLst>
              <a:ext uri="{FF2B5EF4-FFF2-40B4-BE49-F238E27FC236}">
                <a16:creationId xmlns:a16="http://schemas.microsoft.com/office/drawing/2014/main" id="{CE42C8F3-3B31-46A2-B6AD-ED5F11D8758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rtlCol="0"/>
          <a:lstStyle/>
          <a:p>
            <a:pPr rtl="0"/>
            <a:r>
              <a: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我们提供时尚的小物件来装饰你的房子，让它充满家的感觉。</a:t>
            </a:r>
          </a:p>
        </p:txBody>
      </p:sp>
      <p:pic>
        <p:nvPicPr>
          <p:cNvPr id="5" name="图片占位符 4" descr="配有水槽和窗户的新式厨房&#10;&#10;">
            <a:extLst>
              <a:ext uri="{FF2B5EF4-FFF2-40B4-BE49-F238E27FC236}">
                <a16:creationId xmlns:a16="http://schemas.microsoft.com/office/drawing/2014/main" id="{BBE6C36E-FFF3-45BF-924D-0E306DFBD624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t="5" b="5"/>
          <a:stretch>
            <a:fillRect/>
          </a:stretch>
        </p:blipFill>
        <p:spPr/>
      </p:pic>
      <p:sp>
        <p:nvSpPr>
          <p:cNvPr id="6" name="文本占位符 5">
            <a:extLst>
              <a:ext uri="{FF2B5EF4-FFF2-40B4-BE49-F238E27FC236}">
                <a16:creationId xmlns:a16="http://schemas.microsoft.com/office/drawing/2014/main" id="{349BAD20-B998-9E44-A1AE-E2FF5FA8001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 rtlCol="0"/>
          <a:lstStyle/>
          <a:p>
            <a:pPr rtl="0"/>
            <a:r>
              <a: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联系信息</a:t>
            </a:r>
          </a:p>
        </p:txBody>
      </p:sp>
      <p:sp>
        <p:nvSpPr>
          <p:cNvPr id="40" name="文本占位符 39">
            <a:extLst>
              <a:ext uri="{FF2B5EF4-FFF2-40B4-BE49-F238E27FC236}">
                <a16:creationId xmlns:a16="http://schemas.microsoft.com/office/drawing/2014/main" id="{274461FF-D426-4D55-B1C3-F4EB73909EA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 rtlCol="0">
            <a:normAutofit lnSpcReduction="10000"/>
          </a:bodyPr>
          <a:lstStyle/>
          <a:p>
            <a:pPr rtl="0"/>
            <a:r>
              <a:rPr lang="en-US" altLang="zh-CN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567 Main St </a:t>
            </a:r>
          </a:p>
          <a:p>
            <a:pPr rtl="0"/>
            <a:r>
              <a:rPr lang="en-US" altLang="zh-CN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Buffalo, NY 98052</a:t>
            </a:r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rtl="0"/>
            <a:r>
              <a:rPr lang="en-US" altLang="zh-CN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555-0100</a:t>
            </a:r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rtl="0"/>
            <a:r>
              <a:rPr lang="en-US" altLang="zh-CN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john@vanarsdel.com</a:t>
            </a:r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rtl="0"/>
            <a:r>
              <a:rPr lang="en-US" altLang="zh-CN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vanarsdel.com</a:t>
            </a:r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4" name="文本占位符 43">
            <a:extLst>
              <a:ext uri="{FF2B5EF4-FFF2-40B4-BE49-F238E27FC236}">
                <a16:creationId xmlns:a16="http://schemas.microsoft.com/office/drawing/2014/main" id="{C2DFB518-5636-4B6C-A783-38D866BF31F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 rtlCol="0"/>
          <a:lstStyle/>
          <a:p>
            <a:pPr rtl="0">
              <a:lnSpc>
                <a:spcPct val="140000"/>
              </a:lnSpc>
            </a:pPr>
            <a:r>
              <a:rPr lang="en-US" altLang="zh-CN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Lorem ipsum dolor sit amet, consectetuer adipiscing elit.Maecenas porttitor congue massa.Fusce posuere, magna sed pulvinar ultricies, purus lectus malesuada libero, sit amet commodo magna eros quis urna.</a:t>
            </a:r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rtl="0">
              <a:lnSpc>
                <a:spcPct val="140000"/>
              </a:lnSpc>
            </a:pPr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rtl="0">
              <a:lnSpc>
                <a:spcPct val="140000"/>
              </a:lnSpc>
            </a:pPr>
            <a:r>
              <a:rPr lang="en-US" altLang="zh-CN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Pellentesque</a:t>
            </a:r>
            <a:r>
              <a: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CN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habitant morbi tristique senectus et netus et malesuada fames ac turpis egestas.Proin pharetra nonummy pede.Mauris et orci.</a:t>
            </a:r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rtl="0">
              <a:lnSpc>
                <a:spcPct val="140000"/>
              </a:lnSpc>
            </a:pPr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931426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标题 43">
            <a:extLst>
              <a:ext uri="{FF2B5EF4-FFF2-40B4-BE49-F238E27FC236}">
                <a16:creationId xmlns:a16="http://schemas.microsoft.com/office/drawing/2014/main" id="{3129AD9F-F5D3-4883-950E-1C34B4DB9F4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en-US" altLang="zh-CN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VANARSDEL </a:t>
            </a:r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5" name="副标题 34">
            <a:extLst>
              <a:ext uri="{FF2B5EF4-FFF2-40B4-BE49-F238E27FC236}">
                <a16:creationId xmlns:a16="http://schemas.microsoft.com/office/drawing/2014/main" id="{0007F172-969A-4A21-8442-BA5B7017C43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 fontScale="92500"/>
          </a:bodyPr>
          <a:lstStyle/>
          <a:p>
            <a:pPr rtl="0"/>
            <a:r>
              <a:rPr lang="en-US" altLang="zh-CN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LOREM IPSUM DOLOR</a:t>
            </a:r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9" name="内容占位符 8">
            <a:extLst>
              <a:ext uri="{FF2B5EF4-FFF2-40B4-BE49-F238E27FC236}">
                <a16:creationId xmlns:a16="http://schemas.microsoft.com/office/drawing/2014/main" id="{EAC1973F-9B0B-42BA-9CD0-FA857C9FCC68}"/>
              </a:ext>
            </a:extLst>
          </p:cNvPr>
          <p:cNvSpPr>
            <a:spLocks noGrp="1"/>
          </p:cNvSpPr>
          <p:nvPr>
            <p:ph sz="quarter" idx="18"/>
          </p:nvPr>
        </p:nvSpPr>
        <p:spPr/>
        <p:txBody>
          <a:bodyPr rtlCol="0"/>
          <a:lstStyle/>
          <a:p>
            <a:pPr rtl="0"/>
            <a:r>
              <a: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标题</a:t>
            </a:r>
          </a:p>
        </p:txBody>
      </p:sp>
      <p:sp>
        <p:nvSpPr>
          <p:cNvPr id="42" name="文本占位符 41">
            <a:extLst>
              <a:ext uri="{FF2B5EF4-FFF2-40B4-BE49-F238E27FC236}">
                <a16:creationId xmlns:a16="http://schemas.microsoft.com/office/drawing/2014/main" id="{7C3575C9-53BA-4F58-A09A-E6909856F1B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 rtlCol="0">
            <a:normAutofit lnSpcReduction="10000"/>
          </a:bodyPr>
          <a:lstStyle/>
          <a:p>
            <a:pPr rtl="0"/>
            <a:r>
              <a:rPr lang="en-US" altLang="zh-CN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Lorem ipsum dolor sit amet, consectetuer adipiscing elit.Maecenas porttitor congue massa.Fusce posuere, magna sed pulvinar ultricies, purus lectus malesuada libero, sit amet commodo magna eros quis urna.</a:t>
            </a:r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rtl="0"/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rtl="0"/>
            <a:r>
              <a:rPr lang="en-US" altLang="zh-CN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Pellentesque</a:t>
            </a:r>
            <a:r>
              <a: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CN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habitant morbi tristique senectus et netus et malesuada fames ac turpis egestas.Proin pharetra nonummy pede.Mauris et orci.</a:t>
            </a:r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rtl="0"/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rtl="0"/>
            <a:r>
              <a:rPr lang="en-US" altLang="zh-CN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Maecenas porttitor congue massa.Fusce posuere, magna sed pulvinar ultricies, purus lectus malesuada libero, sit amet commodo magna eros quis urna.</a:t>
            </a:r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rtl="0"/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rtl="0"/>
            <a:r>
              <a:rPr lang="en-US" altLang="zh-CN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Lorem ipsum dolor sit amet</a:t>
            </a:r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rtl="0"/>
            <a:r>
              <a:rPr lang="en-US" altLang="zh-CN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Consectetuer</a:t>
            </a:r>
            <a:r>
              <a: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CN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adipiscing elit </a:t>
            </a:r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rtl="0"/>
            <a:r>
              <a:rPr lang="en-US" altLang="zh-CN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Maecenas porttitor congue mas</a:t>
            </a:r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rtl="0"/>
            <a:r>
              <a:rPr lang="en-US" altLang="zh-CN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Fusce</a:t>
            </a:r>
            <a:r>
              <a: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CN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posuere, magna sed pulvinar</a:t>
            </a:r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7" name="图片占位符 6" descr="窗前的餐桌&#10;-新式厨房">
            <a:extLst>
              <a:ext uri="{FF2B5EF4-FFF2-40B4-BE49-F238E27FC236}">
                <a16:creationId xmlns:a16="http://schemas.microsoft.com/office/drawing/2014/main" id="{3B5CA095-C58F-4383-BAFB-35376809D6AA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t="92" b="92"/>
          <a:stretch>
            <a:fillRect/>
          </a:stretch>
        </p:blipFill>
        <p:spPr/>
      </p:pic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CC1D9CF-0A67-4495-BEF7-AAAA5BE24BEB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 rtlCol="0"/>
          <a:lstStyle/>
          <a:p>
            <a:pPr rtl="0"/>
            <a:r>
              <a: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集锦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0C99EAE-3BEC-42D2-81AC-8D19863B318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rtlCol="0"/>
          <a:lstStyle/>
          <a:p>
            <a:pPr rtl="0"/>
            <a:r>
              <a: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厨房集锦</a:t>
            </a:r>
          </a:p>
          <a:p>
            <a:pPr rtl="0"/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48" name="图片占位符 47" descr="徽标占位符&#10;">
            <a:extLst>
              <a:ext uri="{FF2B5EF4-FFF2-40B4-BE49-F238E27FC236}">
                <a16:creationId xmlns:a16="http://schemas.microsoft.com/office/drawing/2014/main" id="{3C04948C-CB28-40DE-81CA-416496E0A3AF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/>
      </p:pic>
    </p:spTree>
    <p:extLst>
      <p:ext uri="{BB962C8B-B14F-4D97-AF65-F5344CB8AC3E}">
        <p14:creationId xmlns:p14="http://schemas.microsoft.com/office/powerpoint/2010/main" val="47811472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标题 12">
            <a:extLst>
              <a:ext uri="{FF2B5EF4-FFF2-40B4-BE49-F238E27FC236}">
                <a16:creationId xmlns:a16="http://schemas.microsoft.com/office/drawing/2014/main" id="{A4C135CF-91A1-4BBD-80B5-81BB99A6C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0" tIns="0" rIns="91440" bIns="45720" rtlCol="0" anchor="t">
            <a:noAutofit/>
          </a:bodyPr>
          <a:lstStyle/>
          <a:p>
            <a:pPr rtl="0">
              <a:spcBef>
                <a:spcPts val="1000"/>
              </a:spcBef>
              <a:buFont typeface="Arial" panose="020B0604020202020204" pitchFamily="34" charset="0"/>
            </a:pPr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标题</a:t>
            </a:r>
          </a:p>
        </p:txBody>
      </p:sp>
      <p:pic>
        <p:nvPicPr>
          <p:cNvPr id="8" name="图片占位符 7" descr="配有水槽和窗户的新式厨房&#10;&#10;">
            <a:extLst>
              <a:ext uri="{FF2B5EF4-FFF2-40B4-BE49-F238E27FC236}">
                <a16:creationId xmlns:a16="http://schemas.microsoft.com/office/drawing/2014/main" id="{CE6A921F-AFFE-4AAB-A6B7-524DDC5B22B9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8" r="78"/>
          <a:stretch>
            <a:fillRect/>
          </a:stretch>
        </p:blipFill>
        <p:spPr/>
      </p:pic>
      <p:sp>
        <p:nvSpPr>
          <p:cNvPr id="14" name="文本占位符 13">
            <a:extLst>
              <a:ext uri="{FF2B5EF4-FFF2-40B4-BE49-F238E27FC236}">
                <a16:creationId xmlns:a16="http://schemas.microsoft.com/office/drawing/2014/main" id="{2435A574-EC9F-4321-9CA3-5D765C30B3E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rtlCol="0"/>
          <a:lstStyle/>
          <a:p>
            <a:pPr rtl="0">
              <a:lnSpc>
                <a:spcPct val="140000"/>
              </a:lnSpc>
            </a:pPr>
            <a:r>
              <a:rPr lang="en-US" altLang="zh-CN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Lorem ipsum dolor sit amet, consectetuer adipiscing elit.Maecenas porttitor congue massa.Fusce posuere, magna sed pulvinar ultricies, purus lectus malesuada libero, sit amet commodo magna eros quis urna.</a:t>
            </a:r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rtl="0">
              <a:lnSpc>
                <a:spcPct val="140000"/>
              </a:lnSpc>
            </a:pPr>
            <a:r>
              <a:rPr lang="en-US" altLang="zh-CN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Nunc viverra imperdiet enim.Fusce est.Vivamus a tellus.</a:t>
            </a:r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rtl="0">
              <a:lnSpc>
                <a:spcPct val="140000"/>
              </a:lnSpc>
            </a:pPr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6" name="文本占位符 5">
            <a:extLst>
              <a:ext uri="{FF2B5EF4-FFF2-40B4-BE49-F238E27FC236}">
                <a16:creationId xmlns:a16="http://schemas.microsoft.com/office/drawing/2014/main" id="{2B97F3D8-7869-4D84-8080-38282D8F19C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 rtlCol="0"/>
          <a:lstStyle/>
          <a:p>
            <a:pPr rtl="0"/>
            <a:r>
              <a: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联系我们</a:t>
            </a:r>
          </a:p>
        </p:txBody>
      </p:sp>
      <p:sp>
        <p:nvSpPr>
          <p:cNvPr id="26" name="文本占位符 25">
            <a:extLst>
              <a:ext uri="{FF2B5EF4-FFF2-40B4-BE49-F238E27FC236}">
                <a16:creationId xmlns:a16="http://schemas.microsoft.com/office/drawing/2014/main" id="{DAB717E8-011C-4547-A6B4-B8F2FE4F15F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 rtlCol="0">
            <a:normAutofit lnSpcReduction="10000"/>
          </a:bodyPr>
          <a:lstStyle/>
          <a:p>
            <a:pPr rtl="0"/>
            <a:r>
              <a:rPr lang="en-US" altLang="zh-CN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567 Main St </a:t>
            </a:r>
          </a:p>
          <a:p>
            <a:pPr rtl="0"/>
            <a:r>
              <a:rPr lang="en-US" altLang="zh-CN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Buffalo, NY 98052</a:t>
            </a:r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rtl="0"/>
            <a:r>
              <a:rPr lang="en-US" altLang="zh-CN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555-0100</a:t>
            </a:r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rtl="0"/>
            <a:r>
              <a:rPr lang="en-US" altLang="zh-CN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john@vanarsdel.com</a:t>
            </a:r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rtl="0"/>
            <a:r>
              <a:rPr lang="en-US" altLang="zh-CN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vanarsdel.com</a:t>
            </a:r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rtl="0"/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8" name="文本占位符 27">
            <a:extLst>
              <a:ext uri="{FF2B5EF4-FFF2-40B4-BE49-F238E27FC236}">
                <a16:creationId xmlns:a16="http://schemas.microsoft.com/office/drawing/2014/main" id="{1F4A35EF-D140-46AF-8FDD-06CCCFC028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rtlCol="0"/>
          <a:lstStyle/>
          <a:p>
            <a:pPr rtl="0"/>
            <a:r>
              <a: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我们提供时尚的小物件来装饰你的房子，让它充满家的感觉。</a:t>
            </a:r>
          </a:p>
        </p:txBody>
      </p:sp>
      <p:sp>
        <p:nvSpPr>
          <p:cNvPr id="22" name="文本占位符 21">
            <a:extLst>
              <a:ext uri="{FF2B5EF4-FFF2-40B4-BE49-F238E27FC236}">
                <a16:creationId xmlns:a16="http://schemas.microsoft.com/office/drawing/2014/main" id="{3F0CFD1C-F6E7-4B83-AB91-F24AF9E65390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 rtlCol="0"/>
          <a:lstStyle/>
          <a:p>
            <a:pPr rtl="0"/>
            <a:r>
              <a: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标题</a:t>
            </a:r>
          </a:p>
        </p:txBody>
      </p:sp>
      <p:sp>
        <p:nvSpPr>
          <p:cNvPr id="18" name="文本占位符 17">
            <a:extLst>
              <a:ext uri="{FF2B5EF4-FFF2-40B4-BE49-F238E27FC236}">
                <a16:creationId xmlns:a16="http://schemas.microsoft.com/office/drawing/2014/main" id="{D34FBE4E-7792-4126-8B20-20B75DADB15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 rtlCol="0"/>
          <a:lstStyle/>
          <a:p>
            <a:pPr rtl="0">
              <a:lnSpc>
                <a:spcPct val="140000"/>
              </a:lnSpc>
            </a:pPr>
            <a:r>
              <a:rPr lang="en-US" altLang="zh-CN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Lorem ipsum dolor sit amet, consectetuer adipiscing elit.Maecenas porttitor congue massa.Fusce posuere, magna sed pulvinar ultricies, purus lectus malesuada libero, sit amet commodo magna eros quis urna.</a:t>
            </a:r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rtl="0">
              <a:lnSpc>
                <a:spcPct val="140000"/>
              </a:lnSpc>
            </a:pPr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rtl="0">
              <a:lnSpc>
                <a:spcPct val="140000"/>
              </a:lnSpc>
            </a:pPr>
            <a:r>
              <a:rPr lang="en-US" altLang="zh-CN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Pellentesque</a:t>
            </a:r>
            <a:r>
              <a: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CN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habitant morbi tristique senectus et netus et malesuada fames ac turpis egestas.Proin pharetra nonummy pede.Mauris et orci.</a:t>
            </a:r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rtl="0">
              <a:lnSpc>
                <a:spcPct val="140000"/>
              </a:lnSpc>
            </a:pPr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rtl="0">
              <a:lnSpc>
                <a:spcPct val="140000"/>
              </a:lnSpc>
            </a:pPr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19325024"/>
      </p:ext>
    </p:extLst>
  </p:cSld>
  <p:clrMapOvr>
    <a:masterClrMapping/>
  </p:clrMapOvr>
</p:sld>
</file>

<file path=ppt/theme/theme13.xml><?xml version="1.0" encoding="utf-8"?>
<a:theme xmlns:a="http://schemas.openxmlformats.org/drawingml/2006/main" name="选项 1">
  <a:themeElements>
    <a:clrScheme name="Yellow Brochur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8DB02"/>
      </a:accent1>
      <a:accent2>
        <a:srgbClr val="F6F5F1"/>
      </a:accent2>
      <a:accent3>
        <a:srgbClr val="686764"/>
      </a:accent3>
      <a:accent4>
        <a:srgbClr val="1B1B1B"/>
      </a:accent4>
      <a:accent5>
        <a:srgbClr val="D6C666"/>
      </a:accent5>
      <a:accent6>
        <a:srgbClr val="008DF6"/>
      </a:accent6>
      <a:hlink>
        <a:srgbClr val="0563C1"/>
      </a:hlink>
      <a:folHlink>
        <a:srgbClr val="954F72"/>
      </a:folHlink>
    </a:clrScheme>
    <a:fontScheme name="Custom 2">
      <a:majorFont>
        <a:latin typeface="Posterama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89086487_win32_fixed" id="{649B85BC-804C-43C9-B1F5-E51D1E4BCDE3}" vid="{231F2C2A-162B-4437-9298-3E9264631D85}"/>
    </a:ext>
  </a:extLst>
</a:theme>
</file>

<file path=ppt/theme/theme22.xml><?xml version="1.0" encoding="utf-8"?>
<a:theme xmlns:a="http://schemas.openxmlformats.org/drawingml/2006/main" name="选项 2">
  <a:themeElements>
    <a:clrScheme name="Yellow Brochur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8DB02"/>
      </a:accent1>
      <a:accent2>
        <a:srgbClr val="F6F5F1"/>
      </a:accent2>
      <a:accent3>
        <a:srgbClr val="686764"/>
      </a:accent3>
      <a:accent4>
        <a:srgbClr val="1B1B1B"/>
      </a:accent4>
      <a:accent5>
        <a:srgbClr val="D6C666"/>
      </a:accent5>
      <a:accent6>
        <a:srgbClr val="008DF6"/>
      </a:accent6>
      <a:hlink>
        <a:srgbClr val="0563C1"/>
      </a:hlink>
      <a:folHlink>
        <a:srgbClr val="954F72"/>
      </a:folHlink>
    </a:clrScheme>
    <a:fontScheme name="Custom 4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f89086487_win32_fixed" id="{649B85BC-804C-43C9-B1F5-E51D1E4BCDE3}" vid="{A7A2EF8B-76A4-41E5-9869-0EDA37341F98}"/>
    </a:ext>
  </a:extLst>
</a:theme>
</file>

<file path=ppt/theme/theme3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3.xml.rels>&#65279;<?xml version="1.0" encoding="utf-8"?><Relationships xmlns="http://schemas.openxmlformats.org/package/2006/relationships"><Relationship Type="http://schemas.openxmlformats.org/officeDocument/2006/relationships/customXmlProps" Target="/customXml/itemProps13.xml" Id="rId1" /></Relationships>
</file>

<file path=customXml/_rels/item22.xml.rels>&#65279;<?xml version="1.0" encoding="utf-8"?><Relationships xmlns="http://schemas.openxmlformats.org/package/2006/relationships"><Relationship Type="http://schemas.openxmlformats.org/officeDocument/2006/relationships/customXmlProps" Target="/customXml/itemProps22.xml" Id="rId1" /></Relationships>
</file>

<file path=customXml/_rels/item3.xml.rels>&#65279;<?xml version="1.0" encoding="utf-8"?><Relationships xmlns="http://schemas.openxmlformats.org/package/2006/relationships"><Relationship Type="http://schemas.openxmlformats.org/officeDocument/2006/relationships/customXmlProps" Target="/customXml/itemProps31.xml" Id="rId1" /></Relationships>
</file>

<file path=customXml/item1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4" ma:contentTypeDescription="Create a new document." ma:contentTypeScope="" ma:versionID="2d714a3296df14eba7a100bb665443ca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49549bf45bfbbfb6cffed527380e77e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3.xml><?xml version="1.0" encoding="utf-8"?>
<ds:datastoreItem xmlns:ds="http://schemas.openxmlformats.org/officeDocument/2006/customXml" ds:itemID="{719AB9ED-D919-437A-80F2-A8D31E1E0517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2.xml><?xml version="1.0" encoding="utf-8"?>
<ds:datastoreItem xmlns:ds="http://schemas.openxmlformats.org/officeDocument/2006/customXml" ds:itemID="{1963586B-5C94-47E2-A54C-EBA7F85E6A8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1.xml><?xml version="1.0" encoding="utf-8"?>
<ds:datastoreItem xmlns:ds="http://schemas.openxmlformats.org/officeDocument/2006/customXml" ds:itemID="{15E3B1D6-808D-4B61-A9EA-90BE64985E36}">
  <ds:schemaRefs>
    <ds:schemaRef ds:uri="http://schemas.microsoft.com/sharepoint/v3/contenttype/forms"/>
  </ds:schemaRefs>
</ds:datastoreItem>
</file>

<file path=docProps/app.xml><?xml version="1.0" encoding="utf-8"?>
<ap:Properties xmlns:vt="http://schemas.openxmlformats.org/officeDocument/2006/docPropsVTypes" xmlns:ap="http://schemas.openxmlformats.org/officeDocument/2006/extended-properties">
  <ap:Template/>
  <ap:TotalTime>0</ap:TotalTime>
  <ap:Words>506</ap:Words>
  <ap:PresentationFormat>自定义</ap:PresentationFormat>
  <ap:Paragraphs>57</ap:Paragraphs>
  <ap:Slides>4</ap:Slides>
  <ap:Notes>4</ap:Notes>
  <ap:HiddenSlides>0</ap:HiddenSlides>
  <ap:MMClips>0</ap:MMClips>
  <ap:ScaleCrop>false</ap:ScaleCrop>
  <ap:HeadingPairs>
    <vt:vector baseType="variant" size="6">
      <vt:variant>
        <vt:lpstr>已用的字体</vt:lpstr>
      </vt:variant>
      <vt:variant>
        <vt:i4>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4</vt:i4>
      </vt:variant>
    </vt:vector>
  </ap:HeadingPairs>
  <ap:TitlesOfParts>
    <vt:vector baseType="lpstr" size="9">
      <vt:lpstr>Microsoft YaHei UI</vt:lpstr>
      <vt:lpstr>Arial</vt:lpstr>
      <vt:lpstr>Avenir Next LT Pro</vt:lpstr>
      <vt:lpstr>选项 1</vt:lpstr>
      <vt:lpstr>选项 2</vt:lpstr>
      <vt:lpstr>VANARSDEL</vt:lpstr>
      <vt:lpstr>服务</vt:lpstr>
      <vt:lpstr>VANARSDEL </vt:lpstr>
      <vt:lpstr>标题</vt:lpstr>
    </vt:vector>
  </ap:TitlesOfParts>
  <ap:Company/>
  <ap:LinksUpToDate>false</ap:LinksUpToDate>
  <ap:SharedDoc>false</ap:SharedDoc>
  <ap:HyperlinksChanged>false</ap:HyperlinksChanged>
  <ap:AppVersion>16.0000</ap:AppVersion>
</ap: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dcterms:created xsi:type="dcterms:W3CDTF">2022-01-20T07:14:23Z</dcterms:created>
  <dcterms:modified xsi:type="dcterms:W3CDTF">2022-03-25T07:45:12Z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