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ppt/tableStyles.xml" ContentType="application/vnd.openxmlformats-officedocument.presentationml.tableStyl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viewProps.xml" ContentType="application/vnd.openxmlformats-officedocument.presentationml.viewProp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321" r:id="rId5"/>
    <p:sldId id="322" r:id="rId6"/>
    <p:sldId id="319" r:id="rId7"/>
    <p:sldId id="276" r:id="rId8"/>
    <p:sldId id="288" r:id="rId9"/>
    <p:sldId id="283" r:id="rId10"/>
  </p:sldIdLst>
  <p:sldSz cx="7772400" cy="10058400"/>
  <p:notesSz cx="6858000" cy="9144000"/>
  <p:defaultTextStyle>
    <a:defPPr rtl="0">
      <a:defRPr lang="zh-CN"/>
    </a:defPPr>
    <a:lvl1pPr marL="0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318394" rtl="0" eaLnBrk="1" latinLnBrk="0" hangingPunct="1">
      <a:defRPr lang="zh-CN"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990"/>
    <a:srgbClr val="F0C44A"/>
    <a:srgbClr val="7A0000"/>
    <a:srgbClr val="1A4039"/>
    <a:srgbClr val="4B8D8B"/>
    <a:srgbClr val="53CAFF"/>
    <a:srgbClr val="843C0C"/>
    <a:srgbClr val="2F5597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9" autoAdjust="0"/>
    <p:restoredTop sz="94663" autoAdjust="0"/>
  </p:normalViewPr>
  <p:slideViewPr>
    <p:cSldViewPr snapToGrid="0">
      <p:cViewPr varScale="1">
        <p:scale>
          <a:sx n="84" d="100"/>
          <a:sy n="84" d="100"/>
        </p:scale>
        <p:origin x="262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2"/>
    </p:cViewPr>
  </p:sorterViewPr>
  <p:notesViewPr>
    <p:cSldViewPr snapToGrid="0">
      <p:cViewPr varScale="1">
        <p:scale>
          <a:sx n="95" d="100"/>
          <a:sy n="95" d="100"/>
        </p:scale>
        <p:origin x="3660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presProps" Target="/ppt/pres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handoutMaster" Target="/ppt/handoutMasters/handoutMaster11.xml" Id="rId12" /><Relationship Type="http://schemas.openxmlformats.org/officeDocument/2006/relationships/customXml" Target="/customXml/item22.xml" Id="rId2" /><Relationship Type="http://schemas.openxmlformats.org/officeDocument/2006/relationships/tableStyles" Target="/ppt/tableStyles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notesMaster" Target="/ppt/notesMasters/notesMaster11.xml" Id="rId11" /><Relationship Type="http://schemas.openxmlformats.org/officeDocument/2006/relationships/slide" Target="/ppt/slides/slide14.xml" Id="rId5" /><Relationship Type="http://schemas.openxmlformats.org/officeDocument/2006/relationships/theme" Target="/ppt/theme/theme12.xml" Id="rId15" /><Relationship Type="http://schemas.openxmlformats.org/officeDocument/2006/relationships/slide" Target="/ppt/slides/slide65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6.xml" Id="rId9" /><Relationship Type="http://schemas.openxmlformats.org/officeDocument/2006/relationships/viewProps" Target="/ppt/viewProp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E25DAE5-882A-48C4-AAC6-2248214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55480E-9B1B-4C47-AC19-26D98FF37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E67715D6-EE42-4FC0-AEB8-9095C2C5F27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2022/8/1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B228E4-3CDE-4A67-9340-DDC165C01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203E6D-3CA6-4DE3-A3D6-2072EE9ED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E0A9FB04-3946-4C88-A779-B7AE3008287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242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B6B8EB-57C5-4AD7-9C12-B86EB4C27B94}" type="datetime1">
              <a:rPr lang="zh-CN" altLang="en-US" noProof="0" smtClean="0"/>
              <a:t>2022/8/1</a:t>
            </a:fld>
            <a:endParaRPr lang="zh-CN" altLang="en-US" noProof="0" dirty="0"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764DDEB-4F43-4518-9756-D2F353541A0D}" type="slidenum">
              <a:rPr lang="en-US" altLang="zh-CN" noProof="0" smtClean="0"/>
              <a:pPr/>
              <a:t>‹#›</a:t>
            </a:fld>
            <a:endParaRPr lang="zh-CN" altLang="en-US" noProof="0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11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36788" rtl="0" eaLnBrk="1" latinLnBrk="0" hangingPunct="1">
      <a:defRPr lang="zh-CN"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318394" algn="l" defTabSz="636788" rtl="0" eaLnBrk="1" latinLnBrk="0" hangingPunct="1">
      <a:defRPr lang="zh-CN"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636788" algn="l" defTabSz="636788" rtl="0" eaLnBrk="1" latinLnBrk="0" hangingPunct="1">
      <a:defRPr lang="zh-CN"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955182" algn="l" defTabSz="636788" rtl="0" eaLnBrk="1" latinLnBrk="0" hangingPunct="1">
      <a:defRPr lang="zh-CN"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273576" algn="l" defTabSz="636788" rtl="0" eaLnBrk="1" latinLnBrk="0" hangingPunct="1">
      <a:defRPr lang="zh-CN" sz="836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1591970" algn="l" defTabSz="636788" rtl="0" eaLnBrk="1" latinLnBrk="0" hangingPunct="1">
      <a:defRPr lang="zh-CN" sz="836" kern="1200">
        <a:solidFill>
          <a:schemeClr val="tx1"/>
        </a:solidFill>
        <a:latin typeface="+mn-cs"/>
        <a:ea typeface="+mn-ea"/>
        <a:cs typeface="+mn-cs"/>
      </a:defRPr>
    </a:lvl6pPr>
    <a:lvl7pPr marL="1910364" algn="l" defTabSz="636788" rtl="0" eaLnBrk="1" latinLnBrk="0" hangingPunct="1">
      <a:defRPr lang="zh-CN" sz="836" kern="1200">
        <a:solidFill>
          <a:schemeClr val="tx1"/>
        </a:solidFill>
        <a:latin typeface="+mn-cs"/>
        <a:ea typeface="+mn-ea"/>
        <a:cs typeface="+mn-cs"/>
      </a:defRPr>
    </a:lvl7pPr>
    <a:lvl8pPr marL="2228759" algn="l" defTabSz="636788" rtl="0" eaLnBrk="1" latinLnBrk="0" hangingPunct="1">
      <a:defRPr lang="zh-CN" sz="836" kern="1200">
        <a:solidFill>
          <a:schemeClr val="tx1"/>
        </a:solidFill>
        <a:latin typeface="+mn-cs"/>
        <a:ea typeface="+mn-ea"/>
        <a:cs typeface="+mn-cs"/>
      </a:defRPr>
    </a:lvl8pPr>
    <a:lvl9pPr marL="2547153" algn="l" defTabSz="636788" rtl="0" eaLnBrk="1" latinLnBrk="0" hangingPunct="1">
      <a:defRPr lang="zh-CN" sz="836" kern="1200">
        <a:solidFill>
          <a:schemeClr val="tx1"/>
        </a:solidFill>
        <a:latin typeface="+mn-cs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6.xml.rels>&#65279;<?xml version="1.0" encoding="utf-8"?><Relationships xmlns="http://schemas.openxmlformats.org/package/2006/relationships"><Relationship Type="http://schemas.openxmlformats.org/officeDocument/2006/relationships/slide" Target="/ppt/slides/slide56.xml" Id="rId2" /><Relationship Type="http://schemas.openxmlformats.org/officeDocument/2006/relationships/notesMaster" Target="/ppt/notesMasters/notesMaster11.xml" Id="rId1" /></Relationships>
</file>

<file path=ppt/notesSlides/_rels/notesSlide65.xml.rels>&#65279;<?xml version="1.0" encoding="utf-8"?><Relationships xmlns="http://schemas.openxmlformats.org/package/2006/relationships"><Relationship Type="http://schemas.openxmlformats.org/officeDocument/2006/relationships/slide" Target="/ppt/slides/slide65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6764DDEB-4F43-4518-9756-D2F353541A0D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824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6764DDEB-4F43-4518-9756-D2F353541A0D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50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6764DDEB-4F43-4518-9756-D2F353541A0D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869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6764DDEB-4F43-4518-9756-D2F353541A0D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2515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6764DDEB-4F43-4518-9756-D2F353541A0D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952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6764DDEB-4F43-4518-9756-D2F353541A0D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740282"/>
      </p:ext>
    </p:extLst>
  </p:cSld>
  <p:clrMapOvr>
    <a:masterClrMapping/>
  </p:clrMapOvr>
</p:note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image" Target="/ppt/media/image22.svg" Id="rId3" /><Relationship Type="http://schemas.openxmlformats.org/officeDocument/2006/relationships/image" Target="/ppt/media/image63.svg" Id="rId7" /><Relationship Type="http://schemas.openxmlformats.org/officeDocument/2006/relationships/image" Target="/ppt/media/image1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54.png" Id="rId6" /><Relationship Type="http://schemas.openxmlformats.org/officeDocument/2006/relationships/image" Target="/ppt/media/image44.svg" Id="rId5" /><Relationship Type="http://schemas.openxmlformats.org/officeDocument/2006/relationships/image" Target="/ppt/media/image36.png" Id="rId4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6.xml.rels>&#65279;<?xml version="1.0" encoding="utf-8"?><Relationships xmlns="http://schemas.openxmlformats.org/package/2006/relationships"><Relationship Type="http://schemas.openxmlformats.org/officeDocument/2006/relationships/image" Target="/ppt/media/image86.svg" Id="rId3" /><Relationship Type="http://schemas.openxmlformats.org/officeDocument/2006/relationships/image" Target="/ppt/media/image78.png" Id="rId2" /><Relationship Type="http://schemas.openxmlformats.org/officeDocument/2006/relationships/slideMaster" Target="/ppt/slideMasters/slideMaster11.xml" Id="rId1" /></Relationships>
</file>

<file path=ppt/slideLayouts/_rels/slideLayout65.xml.rels>&#65279;<?xml version="1.0" encoding="utf-8"?><Relationships xmlns="http://schemas.openxmlformats.org/package/2006/relationships"><Relationship Type="http://schemas.openxmlformats.org/officeDocument/2006/relationships/image" Target="/ppt/media/image105.svg" Id="rId3" /><Relationship Type="http://schemas.openxmlformats.org/officeDocument/2006/relationships/image" Target="/ppt/media/image97.png" Id="rId2" /><Relationship Type="http://schemas.openxmlformats.org/officeDocument/2006/relationships/slideMaster" Target="/ppt/slideMasters/slideMaster1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海报/传单选项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8B87CC-448D-4F3C-A7CF-FE21C6B890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772400" cy="10058400"/>
          </a:xfrm>
        </p:spPr>
        <p:txBody>
          <a:bodyPr rtlCol="0"/>
          <a:lstStyle>
            <a:defPPr>
              <a:defRPr lang="zh-CN"/>
            </a:defPPr>
            <a:lvl1pPr>
              <a:defRPr>
                <a:latin typeface="+mj-lt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B18362-1793-4596-B93A-C0876227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361688"/>
            <a:ext cx="5943600" cy="228600"/>
          </a:xfrm>
        </p:spPr>
        <p:txBody>
          <a:bodyPr rtlCol="0"/>
          <a:lstStyle>
            <a:lvl1pPr marL="0" indent="0" algn="ctr">
              <a:buNone/>
              <a:defRPr lang="zh-CN" sz="2000" b="0" spc="300">
                <a:solidFill>
                  <a:schemeClr val="tx1"/>
                </a:solidFill>
                <a:latin typeface="+mj-lt"/>
              </a:defRPr>
            </a:lvl1pPr>
            <a:lvl2pPr marL="50292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9" name="文本占位符 3">
            <a:extLst>
              <a:ext uri="{FF2B5EF4-FFF2-40B4-BE49-F238E27FC236}">
                <a16:creationId xmlns:a16="http://schemas.microsoft.com/office/drawing/2014/main" id="{ECC97BDB-E42B-4FC7-B385-7F37EEC02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8348472"/>
            <a:ext cx="5943600" cy="301752"/>
          </a:xfrm>
        </p:spPr>
        <p:txBody>
          <a:bodyPr rtlCol="0"/>
          <a:lstStyle>
            <a:lvl1pPr marL="0" indent="0" algn="ctr">
              <a:buNone/>
              <a:defRPr lang="zh-CN" sz="2000" b="0" spc="300">
                <a:solidFill>
                  <a:schemeClr val="tx1"/>
                </a:solidFill>
                <a:latin typeface="+mj-lt"/>
              </a:defRPr>
            </a:lvl1pPr>
            <a:lvl2pPr marL="50292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lang="zh-CN"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0" name="标题 7">
            <a:extLst>
              <a:ext uri="{FF2B5EF4-FFF2-40B4-BE49-F238E27FC236}">
                <a16:creationId xmlns:a16="http://schemas.microsoft.com/office/drawing/2014/main" id="{A7092E53-AC45-4E91-BB14-0555F0EBD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303" y="4757388"/>
            <a:ext cx="5615795" cy="1700279"/>
          </a:xfrm>
        </p:spPr>
        <p:txBody>
          <a:bodyPr rtlCol="0" anchor="ctr"/>
          <a:lstStyle>
            <a:lvl1pPr algn="ctr">
              <a:lnSpc>
                <a:spcPct val="100000"/>
              </a:lnSpc>
              <a:defRPr lang="zh-CN" sz="6000" b="1" spc="60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88722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纸杯蛋糕装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zh-CN" sz="1100" b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6" name="椭圆形 15" descr="纸杯蛋糕装饰">
            <a:extLst>
              <a:ext uri="{FF2B5EF4-FFF2-40B4-BE49-F238E27FC236}">
                <a16:creationId xmlns:a16="http://schemas.microsoft.com/office/drawing/2014/main" id="{E6334B97-A7CC-48BF-BF6E-ABE1CD8B696E}"/>
              </a:ext>
            </a:extLst>
          </p:cNvPr>
          <p:cNvSpPr/>
          <p:nvPr userDrawn="1"/>
        </p:nvSpPr>
        <p:spPr>
          <a:xfrm>
            <a:off x="570855" y="5293268"/>
            <a:ext cx="1828800" cy="1828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椭圆形 16" descr="纸杯蛋糕装饰">
            <a:extLst>
              <a:ext uri="{FF2B5EF4-FFF2-40B4-BE49-F238E27FC236}">
                <a16:creationId xmlns:a16="http://schemas.microsoft.com/office/drawing/2014/main" id="{F0A6E4EE-71A5-4715-A0C2-5B0A1AF3F7FA}"/>
              </a:ext>
            </a:extLst>
          </p:cNvPr>
          <p:cNvSpPr/>
          <p:nvPr userDrawn="1"/>
        </p:nvSpPr>
        <p:spPr>
          <a:xfrm>
            <a:off x="2970664" y="5293268"/>
            <a:ext cx="1828800" cy="182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椭圆形 17" descr="纸杯蛋糕装饰">
            <a:extLst>
              <a:ext uri="{FF2B5EF4-FFF2-40B4-BE49-F238E27FC236}">
                <a16:creationId xmlns:a16="http://schemas.microsoft.com/office/drawing/2014/main" id="{81B8785D-C5F6-4C47-B8DF-0E91F57A9A8C}"/>
              </a:ext>
            </a:extLst>
          </p:cNvPr>
          <p:cNvSpPr/>
          <p:nvPr userDrawn="1"/>
        </p:nvSpPr>
        <p:spPr>
          <a:xfrm>
            <a:off x="5376433" y="529326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椭圆形 18" descr="纸杯蛋糕装饰">
            <a:extLst>
              <a:ext uri="{FF2B5EF4-FFF2-40B4-BE49-F238E27FC236}">
                <a16:creationId xmlns:a16="http://schemas.microsoft.com/office/drawing/2014/main" id="{D65A76E8-57FD-4EB3-B550-497A8D05B4DE}"/>
              </a:ext>
            </a:extLst>
          </p:cNvPr>
          <p:cNvSpPr/>
          <p:nvPr userDrawn="1"/>
        </p:nvSpPr>
        <p:spPr>
          <a:xfrm>
            <a:off x="570855" y="765733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椭圆形 19" descr="纸杯蛋糕装饰">
            <a:extLst>
              <a:ext uri="{FF2B5EF4-FFF2-40B4-BE49-F238E27FC236}">
                <a16:creationId xmlns:a16="http://schemas.microsoft.com/office/drawing/2014/main" id="{ABEB814F-8D89-4B9F-85E1-489FDFDF79F8}"/>
              </a:ext>
            </a:extLst>
          </p:cNvPr>
          <p:cNvSpPr/>
          <p:nvPr userDrawn="1"/>
        </p:nvSpPr>
        <p:spPr>
          <a:xfrm>
            <a:off x="2970664" y="7665283"/>
            <a:ext cx="1828800" cy="1828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椭圆形 20" descr="纸杯蛋糕装饰">
            <a:extLst>
              <a:ext uri="{FF2B5EF4-FFF2-40B4-BE49-F238E27FC236}">
                <a16:creationId xmlns:a16="http://schemas.microsoft.com/office/drawing/2014/main" id="{20175803-5811-4459-927B-36745DAF326B}"/>
              </a:ext>
            </a:extLst>
          </p:cNvPr>
          <p:cNvSpPr/>
          <p:nvPr userDrawn="1"/>
        </p:nvSpPr>
        <p:spPr>
          <a:xfrm>
            <a:off x="5376433" y="7665283"/>
            <a:ext cx="1828800" cy="182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椭圆形 21" descr="纸杯蛋糕装饰">
            <a:extLst>
              <a:ext uri="{FF2B5EF4-FFF2-40B4-BE49-F238E27FC236}">
                <a16:creationId xmlns:a16="http://schemas.microsoft.com/office/drawing/2014/main" id="{EF351E9A-66FE-462E-AFFC-329329BD98E2}"/>
              </a:ext>
            </a:extLst>
          </p:cNvPr>
          <p:cNvSpPr/>
          <p:nvPr userDrawn="1"/>
        </p:nvSpPr>
        <p:spPr>
          <a:xfrm>
            <a:off x="570855" y="569288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椭圆形 22" descr="纸杯蛋糕装饰">
            <a:extLst>
              <a:ext uri="{FF2B5EF4-FFF2-40B4-BE49-F238E27FC236}">
                <a16:creationId xmlns:a16="http://schemas.microsoft.com/office/drawing/2014/main" id="{295A807D-D126-4629-AD11-3619D7A7DCD2}"/>
              </a:ext>
            </a:extLst>
          </p:cNvPr>
          <p:cNvSpPr/>
          <p:nvPr userDrawn="1"/>
        </p:nvSpPr>
        <p:spPr>
          <a:xfrm>
            <a:off x="2970664" y="569288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椭圆形 23" descr="纸杯蛋糕装饰">
            <a:extLst>
              <a:ext uri="{FF2B5EF4-FFF2-40B4-BE49-F238E27FC236}">
                <a16:creationId xmlns:a16="http://schemas.microsoft.com/office/drawing/2014/main" id="{3D540E33-069B-446A-B0BB-5C106C5ABA42}"/>
              </a:ext>
            </a:extLst>
          </p:cNvPr>
          <p:cNvSpPr/>
          <p:nvPr userDrawn="1"/>
        </p:nvSpPr>
        <p:spPr>
          <a:xfrm>
            <a:off x="5376433" y="569288"/>
            <a:ext cx="1828800" cy="1828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椭圆形 24" descr="纸杯蛋糕装饰">
            <a:extLst>
              <a:ext uri="{FF2B5EF4-FFF2-40B4-BE49-F238E27FC236}">
                <a16:creationId xmlns:a16="http://schemas.microsoft.com/office/drawing/2014/main" id="{7C5643CB-75B1-4FA9-A15D-0472DD596138}"/>
              </a:ext>
            </a:extLst>
          </p:cNvPr>
          <p:cNvSpPr/>
          <p:nvPr userDrawn="1"/>
        </p:nvSpPr>
        <p:spPr>
          <a:xfrm>
            <a:off x="570855" y="2933352"/>
            <a:ext cx="1828800" cy="182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椭圆形 25" descr="纸杯蛋糕装饰">
            <a:extLst>
              <a:ext uri="{FF2B5EF4-FFF2-40B4-BE49-F238E27FC236}">
                <a16:creationId xmlns:a16="http://schemas.microsoft.com/office/drawing/2014/main" id="{F979BEC4-74F7-4946-B303-CC52283F4057}"/>
              </a:ext>
            </a:extLst>
          </p:cNvPr>
          <p:cNvSpPr/>
          <p:nvPr userDrawn="1"/>
        </p:nvSpPr>
        <p:spPr>
          <a:xfrm>
            <a:off x="2970664" y="2933352"/>
            <a:ext cx="1828800" cy="1828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椭圆形 26" descr="纸杯蛋糕装饰">
            <a:extLst>
              <a:ext uri="{FF2B5EF4-FFF2-40B4-BE49-F238E27FC236}">
                <a16:creationId xmlns:a16="http://schemas.microsoft.com/office/drawing/2014/main" id="{B805D46A-B369-48DE-B21D-55B2229EAE14}"/>
              </a:ext>
            </a:extLst>
          </p:cNvPr>
          <p:cNvSpPr/>
          <p:nvPr userDrawn="1"/>
        </p:nvSpPr>
        <p:spPr>
          <a:xfrm>
            <a:off x="5376433" y="293335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图片占位符 3">
            <a:extLst>
              <a:ext uri="{FF2B5EF4-FFF2-40B4-BE49-F238E27FC236}">
                <a16:creationId xmlns:a16="http://schemas.microsoft.com/office/drawing/2014/main" id="{4B63242D-53E4-4423-8968-0A5713C3703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99455" y="796559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29" name="图片占位符 3">
            <a:extLst>
              <a:ext uri="{FF2B5EF4-FFF2-40B4-BE49-F238E27FC236}">
                <a16:creationId xmlns:a16="http://schemas.microsoft.com/office/drawing/2014/main" id="{A509F594-4FD1-4A63-8CB6-92F6753B048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199264" y="789489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0" name="图片占位符 3">
            <a:extLst>
              <a:ext uri="{FF2B5EF4-FFF2-40B4-BE49-F238E27FC236}">
                <a16:creationId xmlns:a16="http://schemas.microsoft.com/office/drawing/2014/main" id="{2988B992-8C17-449B-8924-7BBE640EAEA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05033" y="813661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1" name="图片占位符 3">
            <a:extLst>
              <a:ext uri="{FF2B5EF4-FFF2-40B4-BE49-F238E27FC236}">
                <a16:creationId xmlns:a16="http://schemas.microsoft.com/office/drawing/2014/main" id="{FFC7B2A2-78D2-46D0-AC91-425C4D536C0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99455" y="3194291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2" name="图片占位符 3">
            <a:extLst>
              <a:ext uri="{FF2B5EF4-FFF2-40B4-BE49-F238E27FC236}">
                <a16:creationId xmlns:a16="http://schemas.microsoft.com/office/drawing/2014/main" id="{EB954987-FFD8-46D4-AEA7-3CFF9601AED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199264" y="3187221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3" name="图片占位符 3">
            <a:extLst>
              <a:ext uri="{FF2B5EF4-FFF2-40B4-BE49-F238E27FC236}">
                <a16:creationId xmlns:a16="http://schemas.microsoft.com/office/drawing/2014/main" id="{A9124C25-5585-4B0B-9923-5F149D3E255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605033" y="3211393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4" name="图片占位符 3">
            <a:extLst>
              <a:ext uri="{FF2B5EF4-FFF2-40B4-BE49-F238E27FC236}">
                <a16:creationId xmlns:a16="http://schemas.microsoft.com/office/drawing/2014/main" id="{A4A51A7F-BA92-4F29-9FD9-AB82ABFC998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99455" y="5536575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5" name="图片占位符 3">
            <a:extLst>
              <a:ext uri="{FF2B5EF4-FFF2-40B4-BE49-F238E27FC236}">
                <a16:creationId xmlns:a16="http://schemas.microsoft.com/office/drawing/2014/main" id="{BA0E34BF-8F29-414D-8915-12BEB7DB58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199264" y="5529505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6" name="图片占位符 3">
            <a:extLst>
              <a:ext uri="{FF2B5EF4-FFF2-40B4-BE49-F238E27FC236}">
                <a16:creationId xmlns:a16="http://schemas.microsoft.com/office/drawing/2014/main" id="{16EDE94B-043B-4D1F-86E7-722F0562085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605033" y="5537635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7" name="图片占位符 3">
            <a:extLst>
              <a:ext uri="{FF2B5EF4-FFF2-40B4-BE49-F238E27FC236}">
                <a16:creationId xmlns:a16="http://schemas.microsoft.com/office/drawing/2014/main" id="{C20BCE25-2FA5-47D2-ADE9-573C56A87F3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99455" y="7886181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8" name="图片占位符 3">
            <a:extLst>
              <a:ext uri="{FF2B5EF4-FFF2-40B4-BE49-F238E27FC236}">
                <a16:creationId xmlns:a16="http://schemas.microsoft.com/office/drawing/2014/main" id="{8EBA5ED1-E0A4-4001-985E-A84E0EFAC54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199264" y="7887062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39" name="图片占位符 3">
            <a:extLst>
              <a:ext uri="{FF2B5EF4-FFF2-40B4-BE49-F238E27FC236}">
                <a16:creationId xmlns:a16="http://schemas.microsoft.com/office/drawing/2014/main" id="{9BFC7DCC-DF4D-4D4E-8DBD-A49DD64E12E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605033" y="7895192"/>
            <a:ext cx="1371600" cy="1371600"/>
          </a:xfrm>
        </p:spPr>
        <p:txBody>
          <a:bodyPr rtlCol="0"/>
          <a:lstStyle>
            <a:lvl1pPr marL="0" indent="0">
              <a:buNone/>
              <a:defRPr lang="zh-CN" sz="1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2621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orient="horz" pos="2424" userDrawn="1">
          <p15:clr>
            <a:srgbClr val="FBAE40"/>
          </p15:clr>
        </p15:guide>
        <p15:guide id="7" orient="horz" pos="3912" userDrawn="1">
          <p15:clr>
            <a:srgbClr val="FBAE40"/>
          </p15:clr>
        </p15:guide>
        <p15:guide id="8" orient="horz" pos="5400" userDrawn="1">
          <p15:clr>
            <a:srgbClr val="FBAE40"/>
          </p15:clr>
        </p15:guide>
        <p15:guide id="9" pos="936" userDrawn="1">
          <p15:clr>
            <a:srgbClr val="FBAE40"/>
          </p15:clr>
        </p15:guide>
        <p15:guide id="10" pos="3960" userDrawn="1">
          <p15:clr>
            <a:srgbClr val="FBAE40"/>
          </p15:clr>
        </p15:guide>
        <p15:guide id="11" pos="244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>
            <a:extLst>
              <a:ext uri="{FF2B5EF4-FFF2-40B4-BE49-F238E27FC236}">
                <a16:creationId xmlns:a16="http://schemas.microsoft.com/office/drawing/2014/main" id="{9C07BC90-BE99-4C5E-A732-B9A419E35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3" t="11162" r="20131" b="52244"/>
          <a:stretch/>
        </p:blipFill>
        <p:spPr>
          <a:xfrm>
            <a:off x="4112938" y="7534118"/>
            <a:ext cx="3200401" cy="1832562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33AAF90A-A98C-4E05-8DDA-A5A35E9E3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3" t="11162" r="20131" b="52244"/>
          <a:stretch/>
        </p:blipFill>
        <p:spPr>
          <a:xfrm>
            <a:off x="456522" y="7534118"/>
            <a:ext cx="3200401" cy="1832562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6C6CC170-A7FB-4634-90FA-8980FEA1E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73" t="5353" r="17545" b="21400"/>
          <a:stretch/>
        </p:blipFill>
        <p:spPr>
          <a:xfrm>
            <a:off x="4118029" y="1164974"/>
            <a:ext cx="3195988" cy="3674881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EE6E9032-E857-4C72-ADEB-7526E108D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73" t="5353" r="17545" b="21400"/>
          <a:stretch/>
        </p:blipFill>
        <p:spPr>
          <a:xfrm>
            <a:off x="461613" y="1164974"/>
            <a:ext cx="3195988" cy="3674881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6DA8B189-E75E-4F2A-8EDA-CD9A7BA6D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3" t="11162" r="20131" b="52244"/>
          <a:stretch/>
        </p:blipFill>
        <p:spPr>
          <a:xfrm flipV="1">
            <a:off x="4113616" y="5712179"/>
            <a:ext cx="3200401" cy="1832562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D836B29C-9144-4C14-AF56-C1392D3F9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3" t="11162" r="20131" b="52244"/>
          <a:stretch/>
        </p:blipFill>
        <p:spPr>
          <a:xfrm flipV="1">
            <a:off x="457200" y="5712179"/>
            <a:ext cx="3200401" cy="1832562"/>
          </a:xfrm>
          <a:prstGeom prst="rect">
            <a:avLst/>
          </a:prstGeom>
        </p:spPr>
      </p:pic>
      <p:sp>
        <p:nvSpPr>
          <p:cNvPr id="7" name="长方形 6">
            <a:extLst>
              <a:ext uri="{FF2B5EF4-FFF2-40B4-BE49-F238E27FC236}">
                <a16:creationId xmlns:a16="http://schemas.microsoft.com/office/drawing/2014/main" id="{6636C4EB-9747-491D-99E6-8B0DA757485A}"/>
              </a:ext>
            </a:extLst>
          </p:cNvPr>
          <p:cNvSpPr/>
          <p:nvPr userDrawn="1"/>
        </p:nvSpPr>
        <p:spPr>
          <a:xfrm>
            <a:off x="713439" y="5944023"/>
            <a:ext cx="2687922" cy="3208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BCCCABB4-EE8C-4CDE-A7C8-7C7C45C022DC}"/>
              </a:ext>
            </a:extLst>
          </p:cNvPr>
          <p:cNvSpPr/>
          <p:nvPr userDrawn="1"/>
        </p:nvSpPr>
        <p:spPr>
          <a:xfrm>
            <a:off x="4369853" y="5944023"/>
            <a:ext cx="2687922" cy="32086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9B8A9634-25C9-4D0F-8F47-FB87D535FE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052" y="6053334"/>
            <a:ext cx="2687922" cy="3214844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FCB87D5-E607-42D2-9D1A-CCC62052CF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518" y="6053334"/>
            <a:ext cx="2687922" cy="3214844"/>
          </a:xfrm>
          <a:prstGeom prst="rect">
            <a:avLst/>
          </a:prstGeom>
        </p:spPr>
      </p:pic>
      <p:sp>
        <p:nvSpPr>
          <p:cNvPr id="156" name="文本占位符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21849" y="7998425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lang="zh-CN" sz="1800" b="1" spc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7" name="文本占位符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22461" y="8582906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lang="zh-CN" sz="1000" b="0" spc="3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8" name="文本占位符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69919" y="7998730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lang="zh-CN" sz="1800" b="1" spc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59" name="文本占位符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493709" y="8578572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lang="zh-CN" sz="1000" b="0" spc="3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zh-CN" sz="1100" b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cxnSp>
        <p:nvCxnSpPr>
          <p:cNvPr id="76" name="直接连接符​​(S)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​​(S)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208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​​(S)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11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​​(S)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482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 79">
            <a:extLst>
              <a:ext uri="{FF2B5EF4-FFF2-40B4-BE49-F238E27FC236}">
                <a16:creationId xmlns:a16="http://schemas.microsoft.com/office/drawing/2014/main" id="{10400A09-D51E-4217-9BA6-676190CCCA14}"/>
              </a:ext>
            </a:extLst>
          </p:cNvPr>
          <p:cNvGrpSpPr/>
          <p:nvPr userDrawn="1"/>
        </p:nvGrpSpPr>
        <p:grpSpPr>
          <a:xfrm>
            <a:off x="222965" y="5483422"/>
            <a:ext cx="7320835" cy="235442"/>
            <a:chOff x="222965" y="5483422"/>
            <a:chExt cx="7320835" cy="235442"/>
          </a:xfrm>
        </p:grpSpPr>
        <p:grpSp>
          <p:nvGrpSpPr>
            <p:cNvPr id="81" name="组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直接连接符​​(S)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​​(S)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组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直接连接符​​(S)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​​(S)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直接连接符​​(S)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​​(S)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组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直接连接符​​(S)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​​(S)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组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 userDrawn="1"/>
        </p:nvGrpSpPr>
        <p:grpSpPr>
          <a:xfrm>
            <a:off x="227807" y="4831222"/>
            <a:ext cx="7319666" cy="233609"/>
            <a:chOff x="227807" y="4831222"/>
            <a:chExt cx="7319666" cy="233609"/>
          </a:xfrm>
        </p:grpSpPr>
        <p:grpSp>
          <p:nvGrpSpPr>
            <p:cNvPr id="94" name="组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直接连接符​​(S)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​​(S)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组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直接连接符​​(S)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​​(S)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组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直接连接符​​(S)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​​(S)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直接连接符​​(S)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​​(S)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直接连接符​​(S)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0" y="7543800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 userDrawn="1"/>
        </p:nvGrpSpPr>
        <p:grpSpPr>
          <a:xfrm>
            <a:off x="227807" y="9367168"/>
            <a:ext cx="7319666" cy="233609"/>
            <a:chOff x="227807" y="9346072"/>
            <a:chExt cx="7319666" cy="233609"/>
          </a:xfrm>
        </p:grpSpPr>
        <p:grpSp>
          <p:nvGrpSpPr>
            <p:cNvPr id="108" name="组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直接连接符​​(S)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​​(S)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组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直接连接符​​(S)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​​(S)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组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直接连接符​​(S)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​​(S)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组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直接连接符​​(S)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​​(S)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组 119">
            <a:extLst>
              <a:ext uri="{FF2B5EF4-FFF2-40B4-BE49-F238E27FC236}">
                <a16:creationId xmlns:a16="http://schemas.microsoft.com/office/drawing/2014/main" id="{D12E078E-AEB3-48D7-A024-69A000BCECC1}"/>
              </a:ext>
            </a:extLst>
          </p:cNvPr>
          <p:cNvGrpSpPr/>
          <p:nvPr userDrawn="1"/>
        </p:nvGrpSpPr>
        <p:grpSpPr>
          <a:xfrm>
            <a:off x="225346" y="937499"/>
            <a:ext cx="7320835" cy="233144"/>
            <a:chOff x="222965" y="5485720"/>
            <a:chExt cx="7320835" cy="233144"/>
          </a:xfrm>
        </p:grpSpPr>
        <p:grpSp>
          <p:nvGrpSpPr>
            <p:cNvPr id="121" name="组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直接连接符​​(S)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​​(S)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组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129" name="直接连接符​​(S)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​​(S)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直接连接符​​(S)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​​(S)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组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125" name="直接连接符​​(S)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​​(S)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图片占位符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236648" y="1720301"/>
            <a:ext cx="1645920" cy="1143000"/>
          </a:xfrm>
        </p:spPr>
        <p:txBody>
          <a:bodyPr rtlCol="0"/>
          <a:lstStyle>
            <a:lvl1pPr marL="0" indent="0">
              <a:buNone/>
              <a:defRPr lang="zh-CN"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4" name="图片占位符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 rot="10800000">
            <a:off x="4893063" y="1714836"/>
            <a:ext cx="1645920" cy="1143000"/>
          </a:xfrm>
        </p:spPr>
        <p:txBody>
          <a:bodyPr rtlCol="0"/>
          <a:lstStyle>
            <a:lvl1pPr marL="0" indent="0">
              <a:buNone/>
              <a:defRPr lang="zh-CN"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5" name="图片占位符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234440" y="6231829"/>
            <a:ext cx="1645920" cy="1143000"/>
          </a:xfrm>
        </p:spPr>
        <p:txBody>
          <a:bodyPr rtlCol="0"/>
          <a:lstStyle>
            <a:lvl1pPr marL="0" indent="0">
              <a:buNone/>
              <a:defRPr lang="zh-CN"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6" name="图片占位符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 rot="10800000">
            <a:off x="4890855" y="6228617"/>
            <a:ext cx="1645920" cy="1143000"/>
          </a:xfrm>
        </p:spPr>
        <p:txBody>
          <a:bodyPr rtlCol="0"/>
          <a:lstStyle>
            <a:lvl1pPr marL="0" indent="0">
              <a:buNone/>
              <a:defRPr lang="zh-CN"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7" name="文本占位符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2490" y="3264382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lang="zh-CN" sz="1800" b="1" spc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8" name="文本占位符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3102" y="3848863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lang="zh-CN" sz="1000" b="0" spc="3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39" name="文本占位符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80560" y="3264687"/>
            <a:ext cx="2468880" cy="459492"/>
          </a:xfrm>
        </p:spPr>
        <p:txBody>
          <a:bodyPr rtlCol="0" anchor="ctr"/>
          <a:lstStyle>
            <a:lvl1pPr marL="0" indent="0" algn="ctr">
              <a:buNone/>
              <a:defRPr lang="zh-CN" sz="1800" b="1" spc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sp>
        <p:nvSpPr>
          <p:cNvPr id="140" name="文本占位符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504350" y="3848863"/>
            <a:ext cx="2468880" cy="228600"/>
          </a:xfrm>
        </p:spPr>
        <p:txBody>
          <a:bodyPr rtlCol="0" anchor="ctr"/>
          <a:lstStyle>
            <a:lvl1pPr marL="0" indent="0" algn="ctr">
              <a:buNone/>
              <a:defRPr lang="zh-CN" sz="1000" b="0" spc="3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02920" indent="0">
              <a:buNone/>
              <a:defRPr lang="zh-CN" sz="2400" b="1" spc="-150">
                <a:latin typeface="+mj-cs"/>
                <a:cs typeface="+mj-cs"/>
              </a:defRPr>
            </a:lvl2pPr>
            <a:lvl3pPr marL="1005840" indent="0">
              <a:buNone/>
              <a:defRPr lang="zh-CN" sz="2400" b="1" spc="-150">
                <a:latin typeface="+mj-cs"/>
                <a:cs typeface="+mj-cs"/>
              </a:defRPr>
            </a:lvl3pPr>
            <a:lvl4pPr marL="1508760" indent="0">
              <a:buNone/>
              <a:defRPr lang="zh-CN" sz="2400" b="1" spc="-150">
                <a:latin typeface="+mj-cs"/>
                <a:cs typeface="+mj-cs"/>
              </a:defRPr>
            </a:lvl4pPr>
            <a:lvl5pPr marL="2011680" indent="0">
              <a:buNone/>
              <a:defRPr lang="zh-CN" sz="2400" b="1" spc="-150">
                <a:latin typeface="+mj-cs"/>
                <a:cs typeface="+mj-cs"/>
              </a:defRPr>
            </a:lvl5pPr>
          </a:lstStyle>
          <a:p>
            <a:pPr lvl="0" rtl="0"/>
            <a:r>
              <a:rPr lang="zh-CN" altLang="en-US" noProof="0"/>
              <a:t>单击此处编辑文本</a:t>
            </a:r>
          </a:p>
        </p:txBody>
      </p:sp>
      <p:cxnSp>
        <p:nvCxnSpPr>
          <p:cNvPr id="142" name="直接连接符​​(S)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9" y="300837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189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形 2">
            <a:extLst>
              <a:ext uri="{FF2B5EF4-FFF2-40B4-BE49-F238E27FC236}">
                <a16:creationId xmlns:a16="http://schemas.microsoft.com/office/drawing/2014/main" id="{9B94E452-7C22-4549-BDCB-8CB39F7B325A}"/>
              </a:ext>
            </a:extLst>
          </p:cNvPr>
          <p:cNvSpPr/>
          <p:nvPr userDrawn="1"/>
        </p:nvSpPr>
        <p:spPr>
          <a:xfrm>
            <a:off x="100385" y="5549344"/>
            <a:ext cx="3704330" cy="37043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椭圆形 3">
            <a:extLst>
              <a:ext uri="{FF2B5EF4-FFF2-40B4-BE49-F238E27FC236}">
                <a16:creationId xmlns:a16="http://schemas.microsoft.com/office/drawing/2014/main" id="{3F763466-1CA6-4F6B-966C-60E7C9AD1006}"/>
              </a:ext>
            </a:extLst>
          </p:cNvPr>
          <p:cNvSpPr/>
          <p:nvPr userDrawn="1"/>
        </p:nvSpPr>
        <p:spPr>
          <a:xfrm>
            <a:off x="3957499" y="5549344"/>
            <a:ext cx="3704330" cy="37043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椭圆形 4">
            <a:extLst>
              <a:ext uri="{FF2B5EF4-FFF2-40B4-BE49-F238E27FC236}">
                <a16:creationId xmlns:a16="http://schemas.microsoft.com/office/drawing/2014/main" id="{CA6AD3BB-5D58-4FDE-A779-D8A2D887F8C2}"/>
              </a:ext>
            </a:extLst>
          </p:cNvPr>
          <p:cNvSpPr/>
          <p:nvPr userDrawn="1"/>
        </p:nvSpPr>
        <p:spPr>
          <a:xfrm>
            <a:off x="100385" y="873457"/>
            <a:ext cx="3704330" cy="3704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椭圆形 5">
            <a:extLst>
              <a:ext uri="{FF2B5EF4-FFF2-40B4-BE49-F238E27FC236}">
                <a16:creationId xmlns:a16="http://schemas.microsoft.com/office/drawing/2014/main" id="{CF730347-F2D1-4270-A445-5082C29B132D}"/>
              </a:ext>
            </a:extLst>
          </p:cNvPr>
          <p:cNvSpPr/>
          <p:nvPr userDrawn="1"/>
        </p:nvSpPr>
        <p:spPr>
          <a:xfrm>
            <a:off x="3957499" y="873457"/>
            <a:ext cx="3704330" cy="37043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zh-CN" sz="1100" b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0950" y="1354022"/>
            <a:ext cx="2743200" cy="2743200"/>
          </a:xfrm>
        </p:spPr>
        <p:txBody>
          <a:bodyPr rtlCol="0"/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3" name="图片占位符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8064" y="1354022"/>
            <a:ext cx="2743200" cy="2743200"/>
          </a:xfrm>
        </p:spPr>
        <p:txBody>
          <a:bodyPr rtlCol="0"/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4" name="图片占位符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0950" y="6029909"/>
            <a:ext cx="2743200" cy="2743200"/>
          </a:xfrm>
        </p:spPr>
        <p:txBody>
          <a:bodyPr rtlCol="0"/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5" name="图片占位符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38064" y="6029909"/>
            <a:ext cx="2743200" cy="2743200"/>
          </a:xfrm>
        </p:spPr>
        <p:txBody>
          <a:bodyPr rtlCol="0"/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1602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0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5" pos="1224" userDrawn="1">
          <p15:clr>
            <a:srgbClr val="FBAE40"/>
          </p15:clr>
        </p15:guide>
        <p15:guide id="6" pos="367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zh-CN" sz="1100" b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任意多边形：形状 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任意多边形：形状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20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椭圆形 8">
            <a:extLst>
              <a:ext uri="{FF2B5EF4-FFF2-40B4-BE49-F238E27FC236}">
                <a16:creationId xmlns:a16="http://schemas.microsoft.com/office/drawing/2014/main" id="{1671AA43-AD38-409B-BE34-F73524E4DBE8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椭圆形 12">
            <a:extLst>
              <a:ext uri="{FF2B5EF4-FFF2-40B4-BE49-F238E27FC236}">
                <a16:creationId xmlns:a16="http://schemas.microsoft.com/office/drawing/2014/main" id="{8FF7EF30-B4B3-4D05-BAF4-B95CF056AC5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图片占位符 4">
            <a:extLst>
              <a:ext uri="{FF2B5EF4-FFF2-40B4-BE49-F238E27FC236}">
                <a16:creationId xmlns:a16="http://schemas.microsoft.com/office/drawing/2014/main" id="{CDEFDD7E-B3B7-4B79-834C-BBAE2B1A1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919981" y="1399032"/>
            <a:ext cx="3200400" cy="3200400"/>
          </a:xfrm>
        </p:spPr>
        <p:txBody>
          <a:bodyPr rtlCol="0"/>
          <a:lstStyle>
            <a:lvl1pPr marL="0" indent="0"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5" name="图片占位符 4">
            <a:extLst>
              <a:ext uri="{FF2B5EF4-FFF2-40B4-BE49-F238E27FC236}">
                <a16:creationId xmlns:a16="http://schemas.microsoft.com/office/drawing/2014/main" id="{35E943F6-5103-4C42-9E72-645FA4222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919981" y="5989320"/>
            <a:ext cx="3200400" cy="3200400"/>
          </a:xfrm>
        </p:spPr>
        <p:txBody>
          <a:bodyPr rtlCol="0"/>
          <a:lstStyle>
            <a:lvl1pPr marL="0" indent="0"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7" name="任意多边形：形状 6">
            <a:extLst>
              <a:ext uri="{FF2B5EF4-FFF2-40B4-BE49-F238E27FC236}">
                <a16:creationId xmlns:a16="http://schemas.microsoft.com/office/drawing/2014/main" id="{1A190897-A20E-4E25-9087-63DEA8F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30000" t="-10000" r="-7000" b="-24000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53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zh-CN" sz="1100" b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任意多边形：形状 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任意多边形：形状 2">
            <a:extLst>
              <a:ext uri="{FF2B5EF4-FFF2-40B4-BE49-F238E27FC236}">
                <a16:creationId xmlns:a16="http://schemas.microsoft.com/office/drawing/2014/main" id="{D0E17C93-63DB-4619-9D0D-7467B201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713232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00" t="-4000" r="-3000" b="-23000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任意多边形：形状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749808" y="5303520"/>
            <a:ext cx="6400800" cy="4572000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</a:lstStyle>
          <a:p>
            <a:pPr algn="ctr" rtl="0"/>
            <a:endParaRPr lang="zh-CN" altLang="en-US" sz="1254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椭圆形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椭圆形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AD404EC7-C622-4280-ABEF-D5229F892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2919981" y="1399032"/>
            <a:ext cx="3200400" cy="3200400"/>
          </a:xfrm>
        </p:spPr>
        <p:txBody>
          <a:bodyPr rtlCol="0"/>
          <a:lstStyle>
            <a:lvl1pPr marL="0" indent="0"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  <p:sp>
        <p:nvSpPr>
          <p:cNvPr id="11" name="图片占位符 4">
            <a:extLst>
              <a:ext uri="{FF2B5EF4-FFF2-40B4-BE49-F238E27FC236}">
                <a16:creationId xmlns:a16="http://schemas.microsoft.com/office/drawing/2014/main" id="{57208BC7-11DE-4A71-AE8A-CC995830A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2919981" y="5989320"/>
            <a:ext cx="3200400" cy="3200400"/>
          </a:xfrm>
        </p:spPr>
        <p:txBody>
          <a:bodyPr rtlCol="0"/>
          <a:lstStyle>
            <a:lvl1pPr marL="0" indent="0"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单击图标以添加图像</a:t>
            </a:r>
          </a:p>
        </p:txBody>
      </p:sp>
    </p:spTree>
    <p:extLst>
      <p:ext uri="{BB962C8B-B14F-4D97-AF65-F5344CB8AC3E}">
        <p14:creationId xmlns:p14="http://schemas.microsoft.com/office/powerpoint/2010/main" val="1909533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2.xml" Id="rId3" /><Relationship Type="http://schemas.openxmlformats.org/officeDocument/2006/relationships/theme" Target="/ppt/theme/theme12.xml" Id="rId7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4.xml" Id="rId1" /><Relationship Type="http://schemas.openxmlformats.org/officeDocument/2006/relationships/slideLayout" Target="/ppt/slideLayouts/slideLayout65.xml" Id="rId6" /><Relationship Type="http://schemas.openxmlformats.org/officeDocument/2006/relationships/slideLayout" Target="/ppt/slideLayouts/slideLayout56.xml" Id="rId5" /><Relationship Type="http://schemas.openxmlformats.org/officeDocument/2006/relationships/slideLayout" Target="/ppt/slideLayouts/slideLayout41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zh-CN"/>
            </a:def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98" r:id="rId3"/>
    <p:sldLayoutId id="2147483692" r:id="rId4"/>
    <p:sldLayoutId id="2147483696" r:id="rId5"/>
    <p:sldLayoutId id="2147483697" r:id="rId6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zh-CN" sz="1400" b="0" kern="1200" spc="0">
          <a:solidFill>
            <a:schemeClr val="tx1">
              <a:lumMod val="65000"/>
              <a:lumOff val="3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lang="zh-CN" sz="30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lang="zh-CN" sz="26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lang="zh-CN" sz="2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lang="zh-CN"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lang="zh-CN" sz="198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zh-CN"/>
      </a:defPPr>
      <a:lvl1pPr marL="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1pPr>
      <a:lvl2pPr marL="50292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2pPr>
      <a:lvl3pPr marL="100584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3pPr>
      <a:lvl4pPr marL="150876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4pPr>
      <a:lvl5pPr marL="201168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5pPr>
      <a:lvl6pPr marL="251460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6pPr>
      <a:lvl7pPr marL="301752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7pPr>
      <a:lvl8pPr marL="352044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8pPr>
      <a:lvl9pPr marL="4023360" algn="l" defTabSz="1005840" rtl="0" eaLnBrk="1" latinLnBrk="0" hangingPunct="1">
        <a:defRPr lang="zh-CN" sz="19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121.png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14.xml" Id="rId1" /><Relationship Type="http://schemas.openxmlformats.org/officeDocument/2006/relationships/image" Target="/ppt/media/image1311.svg" Id="rId5" /><Relationship Type="http://schemas.openxmlformats.org/officeDocument/2006/relationships/image" Target="/ppt/media/image1213.png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1914.svg" Id="rId8" /><Relationship Type="http://schemas.openxmlformats.org/officeDocument/2006/relationships/image" Target="/ppt/media/image1213.png" Id="rId13" /><Relationship Type="http://schemas.openxmlformats.org/officeDocument/2006/relationships/image" Target="/ppt/media/image2715.svg" Id="rId18" /><Relationship Type="http://schemas.openxmlformats.org/officeDocument/2006/relationships/image" Target="/ppt/media/image149.png" Id="rId3" /><Relationship Type="http://schemas.openxmlformats.org/officeDocument/2006/relationships/image" Target="/ppt/media/image1812.png" Id="rId7" /><Relationship Type="http://schemas.openxmlformats.org/officeDocument/2006/relationships/image" Target="/ppt/media/image2316.svg" Id="rId12" /><Relationship Type="http://schemas.openxmlformats.org/officeDocument/2006/relationships/image" Target="/ppt/media/image2615.png" Id="rId17" /><Relationship Type="http://schemas.openxmlformats.org/officeDocument/2006/relationships/notesSlide" Target="/ppt/notesSlides/notesSlide23.xml" Id="rId2" /><Relationship Type="http://schemas.openxmlformats.org/officeDocument/2006/relationships/image" Target="/ppt/media/image2517.svg" Id="rId16" /><Relationship Type="http://schemas.openxmlformats.org/officeDocument/2006/relationships/image" Target="/ppt/media/image2918.svg" Id="rId20" /><Relationship Type="http://schemas.openxmlformats.org/officeDocument/2006/relationships/slideLayout" Target="/ppt/slideLayouts/slideLayout23.xml" Id="rId1" /><Relationship Type="http://schemas.openxmlformats.org/officeDocument/2006/relationships/image" Target="/ppt/media/image1719.svg" Id="rId6" /><Relationship Type="http://schemas.openxmlformats.org/officeDocument/2006/relationships/image" Target="/ppt/media/image2216.png" Id="rId11" /><Relationship Type="http://schemas.openxmlformats.org/officeDocument/2006/relationships/image" Target="/ppt/media/image1617.png" Id="rId5" /><Relationship Type="http://schemas.openxmlformats.org/officeDocument/2006/relationships/image" Target="/ppt/media/image2418.png" Id="rId15" /><Relationship Type="http://schemas.openxmlformats.org/officeDocument/2006/relationships/image" Target="/ppt/media/image2120.svg" Id="rId10" /><Relationship Type="http://schemas.openxmlformats.org/officeDocument/2006/relationships/image" Target="/ppt/media/image2819.png" Id="rId19" /><Relationship Type="http://schemas.openxmlformats.org/officeDocument/2006/relationships/image" Target="/ppt/media/image1521.svg" Id="rId4" /><Relationship Type="http://schemas.openxmlformats.org/officeDocument/2006/relationships/image" Target="/ppt/media/image2020.png" Id="rId9" /><Relationship Type="http://schemas.openxmlformats.org/officeDocument/2006/relationships/image" Target="/ppt/media/image1311.svg" Id="rId1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210.svg" Id="rId8" /><Relationship Type="http://schemas.openxmlformats.org/officeDocument/2006/relationships/image" Target="/ppt/media/image3011.png" Id="rId3" /><Relationship Type="http://schemas.openxmlformats.org/officeDocument/2006/relationships/image" Target="/ppt/media/image1812.png" Id="rId7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32.xml" Id="rId1" /><Relationship Type="http://schemas.openxmlformats.org/officeDocument/2006/relationships/image" Target="/ppt/media/image1311.svg" Id="rId6" /><Relationship Type="http://schemas.openxmlformats.org/officeDocument/2006/relationships/image" Target="/ppt/media/image1213.png" Id="rId5" /><Relationship Type="http://schemas.openxmlformats.org/officeDocument/2006/relationships/image" Target="/ppt/media/image3412.svg" Id="rId10" /><Relationship Type="http://schemas.openxmlformats.org/officeDocument/2006/relationships/image" Target="/ppt/media/image3113.svg" Id="rId4" /><Relationship Type="http://schemas.openxmlformats.org/officeDocument/2006/relationships/image" Target="/ppt/media/image3314.png" Id="rId9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39.svg" Id="rId8" /><Relationship Type="http://schemas.openxmlformats.org/officeDocument/2006/relationships/image" Target="/ppt/media/image35.png" Id="rId3" /><Relationship Type="http://schemas.openxmlformats.org/officeDocument/2006/relationships/image" Target="/ppt/media/image382.png" Id="rId7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377.svg" Id="rId6" /><Relationship Type="http://schemas.openxmlformats.org/officeDocument/2006/relationships/image" Target="/ppt/media/image149.png" Id="rId5" /><Relationship Type="http://schemas.openxmlformats.org/officeDocument/2006/relationships/image" Target="/ppt/media/image418.svg" Id="rId10" /><Relationship Type="http://schemas.openxmlformats.org/officeDocument/2006/relationships/image" Target="/ppt/media/image369.svg" Id="rId4" /><Relationship Type="http://schemas.openxmlformats.org/officeDocument/2006/relationships/image" Target="/ppt/media/image4010.png" Id="rId9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image" Target="/ppt/media/image149.png" Id="rId3" /><Relationship Type="http://schemas.openxmlformats.org/officeDocument/2006/relationships/notesSlide" Target="/ppt/notesSlides/notesSlide56.xml" Id="rId2" /><Relationship Type="http://schemas.openxmlformats.org/officeDocument/2006/relationships/slideLayout" Target="/ppt/slideLayouts/slideLayout56.xml" Id="rId1" /><Relationship Type="http://schemas.openxmlformats.org/officeDocument/2006/relationships/image" Target="/ppt/media/image4224.svg" Id="rId6" /><Relationship Type="http://schemas.openxmlformats.org/officeDocument/2006/relationships/image" Target="/ppt/media/image3314.png" Id="rId5" /><Relationship Type="http://schemas.openxmlformats.org/officeDocument/2006/relationships/image" Target="/ppt/media/image377.svg" Id="rId4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4322.png" Id="rId3" /><Relationship Type="http://schemas.openxmlformats.org/officeDocument/2006/relationships/notesSlide" Target="/ppt/notesSlides/notesSlide65.xml" Id="rId2" /><Relationship Type="http://schemas.openxmlformats.org/officeDocument/2006/relationships/slideLayout" Target="/ppt/slideLayouts/slideLayout65.xml" Id="rId1" /><Relationship Type="http://schemas.openxmlformats.org/officeDocument/2006/relationships/image" Target="/ppt/media/image4522.svg" Id="rId6" /><Relationship Type="http://schemas.openxmlformats.org/officeDocument/2006/relationships/image" Target="/ppt/media/image2020.png" Id="rId5" /><Relationship Type="http://schemas.openxmlformats.org/officeDocument/2006/relationships/image" Target="/ppt/media/image4423.svg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占位符 99">
            <a:extLst>
              <a:ext uri="{FF2B5EF4-FFF2-40B4-BE49-F238E27FC236}">
                <a16:creationId xmlns:a16="http://schemas.microsoft.com/office/drawing/2014/main" id="{57B0A6ED-DD16-4E0D-8680-2F0230D25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B549E77E-D10C-48F4-9298-832169D2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03" y="4757389"/>
            <a:ext cx="5615795" cy="133480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dirty="0">
                <a:latin typeface="Microsoft YaHei UI" panose="020B0503020204020204" pitchFamily="34" charset="-122"/>
              </a:rPr>
              <a:t>闹鬼的万圣节</a:t>
            </a:r>
          </a:p>
        </p:txBody>
      </p:sp>
      <p:pic>
        <p:nvPicPr>
          <p:cNvPr id="9" name="图片占位符 47" descr="服装图标中的骨架">
            <a:extLst>
              <a:ext uri="{FF2B5EF4-FFF2-40B4-BE49-F238E27FC236}">
                <a16:creationId xmlns:a16="http://schemas.microsoft.com/office/drawing/2014/main" id="{B7D0A934-0373-5148-8AD0-53950A2D5B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9639" r="-18471"/>
          <a:stretch/>
        </p:blipFill>
        <p:spPr>
          <a:xfrm>
            <a:off x="2583373" y="2004228"/>
            <a:ext cx="2605653" cy="1809481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F17841-0462-4D13-B1D6-330E2257F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361688"/>
            <a:ext cx="5943600" cy="2286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>
                <a:latin typeface="Microsoft YaHei UI" panose="020B0503020204020204" pitchFamily="34" charset="-122"/>
              </a:rPr>
              <a:t>敬请参加我们的</a:t>
            </a:r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79038AF2-A630-4130-B851-4263551E6225}"/>
              </a:ext>
            </a:extLst>
          </p:cNvPr>
          <p:cNvSpPr txBox="1">
            <a:spLocks/>
          </p:cNvSpPr>
          <p:nvPr/>
        </p:nvSpPr>
        <p:spPr>
          <a:xfrm>
            <a:off x="914400" y="6092192"/>
            <a:ext cx="5943600" cy="754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zh-CN" sz="2400" b="0" kern="1200" spc="3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zh-CN" sz="2000" b="1" kern="1200">
                <a:solidFill>
                  <a:schemeClr val="bg1">
                    <a:lumMod val="50000"/>
                  </a:schemeClr>
                </a:solidFill>
                <a:latin typeface="+mn-cs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zh-CN" sz="2000" b="1" kern="1200">
                <a:solidFill>
                  <a:schemeClr val="bg1">
                    <a:lumMod val="50000"/>
                  </a:schemeClr>
                </a:solidFill>
                <a:latin typeface="+mn-cs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zh-CN" sz="2000" b="1" kern="1200">
                <a:solidFill>
                  <a:schemeClr val="bg1">
                    <a:lumMod val="50000"/>
                  </a:schemeClr>
                </a:solidFill>
                <a:latin typeface="+mn-cs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zh-CN" sz="2000" b="1" kern="1200">
                <a:solidFill>
                  <a:schemeClr val="bg1">
                    <a:lumMod val="50000"/>
                  </a:schemeClr>
                </a:solidFill>
                <a:latin typeface="+mn-cs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zh-CN" sz="198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zh-CN" sz="198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zh-CN" sz="198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lang="zh-CN" sz="198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rtl="0"/>
            <a:r>
              <a:rPr lang="zh-CN" altLang="en-US" sz="40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变装派对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DA17F4-6830-47B3-8215-F70C57FCE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8348472"/>
            <a:ext cx="5943600" cy="30175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>
                <a:latin typeface="Microsoft YaHei UI" panose="020B0503020204020204" pitchFamily="34" charset="-122"/>
              </a:rPr>
              <a:t>感谢你加入我们！</a:t>
            </a:r>
          </a:p>
        </p:txBody>
      </p:sp>
    </p:spTree>
    <p:extLst>
      <p:ext uri="{BB962C8B-B14F-4D97-AF65-F5344CB8AC3E}">
        <p14:creationId xmlns:p14="http://schemas.microsoft.com/office/powerpoint/2010/main" val="8987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9011DB-086F-4719-A906-34A91991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010"/>
            <a:ext cx="6858000" cy="427251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altLang="en-US" dirty="0"/>
              <a:t>纸杯蛋糕装饰</a:t>
            </a:r>
            <a:r>
              <a:rPr lang="en-US" altLang="zh-CN" dirty="0"/>
              <a:t>/</a:t>
            </a:r>
            <a:r>
              <a:rPr lang="zh-CN" altLang="en-US" dirty="0"/>
              <a:t>贴纸 </a:t>
            </a:r>
            <a:r>
              <a:rPr lang="en-US" altLang="zh-CN" dirty="0"/>
              <a:t>- </a:t>
            </a:r>
            <a:r>
              <a:rPr lang="zh-CN" altLang="en-US" dirty="0"/>
              <a:t>对于纸杯蛋糕装饰，请打印并剪出圆圈，将每个圆圈粘贴到牙签上，然后将其粘贴在蛋糕上。对于贴纸，请使用 </a:t>
            </a:r>
            <a:r>
              <a:rPr lang="en-US" altLang="zh-CN" dirty="0"/>
              <a:t>Avery </a:t>
            </a:r>
            <a:r>
              <a:rPr lang="zh-CN" altLang="en-US" dirty="0"/>
              <a:t>表格模板 </a:t>
            </a:r>
            <a:r>
              <a:rPr lang="en-US" altLang="zh-CN" dirty="0"/>
              <a:t>2 </a:t>
            </a:r>
            <a:r>
              <a:rPr lang="zh-CN" altLang="en-US" dirty="0"/>
              <a:t>圆形标签。</a:t>
            </a:r>
          </a:p>
        </p:txBody>
      </p:sp>
      <p:pic>
        <p:nvPicPr>
          <p:cNvPr id="28" name="图片占位符 47" descr="服装图标中的骨架">
            <a:extLst>
              <a:ext uri="{FF2B5EF4-FFF2-40B4-BE49-F238E27FC236}">
                <a16:creationId xmlns:a16="http://schemas.microsoft.com/office/drawing/2014/main" id="{B2EC9CA5-74A8-4D44-ABA1-6ECA769E08B9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143" b="-2143"/>
          <a:stretch/>
        </p:blipFill>
        <p:spPr>
          <a:xfrm>
            <a:off x="799455" y="805473"/>
            <a:ext cx="1371600" cy="1371600"/>
          </a:xfrm>
          <a:prstGeom prst="rect">
            <a:avLst/>
          </a:prstGeom>
        </p:spPr>
      </p:pic>
      <p:sp>
        <p:nvSpPr>
          <p:cNvPr id="4" name="图片占位符 40" descr="骨架人脸">
            <a:extLst>
              <a:ext uri="{FF2B5EF4-FFF2-40B4-BE49-F238E27FC236}">
                <a16:creationId xmlns:a16="http://schemas.microsoft.com/office/drawing/2014/main" id="{EA50CCE0-B2D2-4EC3-BDFE-E2144793A2DD}"/>
              </a:ext>
            </a:extLst>
          </p:cNvPr>
          <p:cNvSpPr/>
          <p:nvPr/>
        </p:nvSpPr>
        <p:spPr>
          <a:xfrm>
            <a:off x="3373851" y="847278"/>
            <a:ext cx="1022426" cy="1287990"/>
          </a:xfrm>
          <a:custGeom>
            <a:avLst/>
            <a:gdLst>
              <a:gd name="connsiteX0" fmla="*/ 270636 w 1091227"/>
              <a:gd name="connsiteY0" fmla="*/ 976981 h 1374661"/>
              <a:gd name="connsiteX1" fmla="*/ 309824 w 1091227"/>
              <a:gd name="connsiteY1" fmla="*/ 1291587 h 1374661"/>
              <a:gd name="connsiteX2" fmla="*/ 720051 w 1091227"/>
              <a:gd name="connsiteY2" fmla="*/ 1299033 h 1374661"/>
              <a:gd name="connsiteX3" fmla="*/ 762767 w 1091227"/>
              <a:gd name="connsiteY3" fmla="*/ 1006843 h 1374661"/>
              <a:gd name="connsiteX4" fmla="*/ 964196 w 1091227"/>
              <a:gd name="connsiteY4" fmla="*/ 880028 h 1374661"/>
              <a:gd name="connsiteX5" fmla="*/ 911997 w 1091227"/>
              <a:gd name="connsiteY5" fmla="*/ 119143 h 1374661"/>
              <a:gd name="connsiteX6" fmla="*/ 233171 w 1091227"/>
              <a:gd name="connsiteY6" fmla="*/ 111305 h 1374661"/>
              <a:gd name="connsiteX7" fmla="*/ 76417 w 1091227"/>
              <a:gd name="connsiteY7" fmla="*/ 842329 h 1374661"/>
              <a:gd name="connsiteX8" fmla="*/ 270636 w 1091227"/>
              <a:gd name="connsiteY8" fmla="*/ 976981 h 1374661"/>
              <a:gd name="connsiteX9" fmla="*/ 794980 w 1091227"/>
              <a:gd name="connsiteY9" fmla="*/ 347769 h 1374661"/>
              <a:gd name="connsiteX10" fmla="*/ 774210 w 1091227"/>
              <a:gd name="connsiteY10" fmla="*/ 661278 h 1374661"/>
              <a:gd name="connsiteX11" fmla="*/ 741997 w 1091227"/>
              <a:gd name="connsiteY11" fmla="*/ 664413 h 1374661"/>
              <a:gd name="connsiteX12" fmla="*/ 794980 w 1091227"/>
              <a:gd name="connsiteY12" fmla="*/ 348083 h 1374661"/>
              <a:gd name="connsiteX13" fmla="*/ 619493 w 1091227"/>
              <a:gd name="connsiteY13" fmla="*/ 820227 h 1374661"/>
              <a:gd name="connsiteX14" fmla="*/ 524500 w 1091227"/>
              <a:gd name="connsiteY14" fmla="*/ 872191 h 1374661"/>
              <a:gd name="connsiteX15" fmla="*/ 470890 w 1091227"/>
              <a:gd name="connsiteY15" fmla="*/ 707128 h 1374661"/>
              <a:gd name="connsiteX16" fmla="*/ 619493 w 1091227"/>
              <a:gd name="connsiteY16" fmla="*/ 820227 h 1374661"/>
              <a:gd name="connsiteX17" fmla="*/ 447690 w 1091227"/>
              <a:gd name="connsiteY17" fmla="*/ 329194 h 1374661"/>
              <a:gd name="connsiteX18" fmla="*/ 332397 w 1091227"/>
              <a:gd name="connsiteY18" fmla="*/ 616211 h 1374661"/>
              <a:gd name="connsiteX19" fmla="*/ 261857 w 1091227"/>
              <a:gd name="connsiteY19" fmla="*/ 557506 h 1374661"/>
              <a:gd name="connsiteX20" fmla="*/ 447690 w 1091227"/>
              <a:gd name="connsiteY20" fmla="*/ 328880 h 137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1227" h="1374661">
                <a:moveTo>
                  <a:pt x="270636" y="976981"/>
                </a:moveTo>
                <a:cubicBezTo>
                  <a:pt x="353716" y="1107009"/>
                  <a:pt x="237482" y="1192361"/>
                  <a:pt x="309824" y="1291587"/>
                </a:cubicBezTo>
                <a:cubicBezTo>
                  <a:pt x="388202" y="1399120"/>
                  <a:pt x="640655" y="1402334"/>
                  <a:pt x="720051" y="1299033"/>
                </a:cubicBezTo>
                <a:cubicBezTo>
                  <a:pt x="790591" y="1207410"/>
                  <a:pt x="681960" y="1128797"/>
                  <a:pt x="762767" y="1006843"/>
                </a:cubicBezTo>
                <a:cubicBezTo>
                  <a:pt x="817631" y="923998"/>
                  <a:pt x="891697" y="942652"/>
                  <a:pt x="964196" y="880028"/>
                </a:cubicBezTo>
                <a:cubicBezTo>
                  <a:pt x="1117189" y="747806"/>
                  <a:pt x="1166567" y="336875"/>
                  <a:pt x="911997" y="119143"/>
                </a:cubicBezTo>
                <a:cubicBezTo>
                  <a:pt x="713859" y="-50230"/>
                  <a:pt x="420023" y="-27030"/>
                  <a:pt x="233171" y="111305"/>
                </a:cubicBezTo>
                <a:cubicBezTo>
                  <a:pt x="-25474" y="303329"/>
                  <a:pt x="-55806" y="699134"/>
                  <a:pt x="76417" y="842329"/>
                </a:cubicBezTo>
                <a:cubicBezTo>
                  <a:pt x="141235" y="912790"/>
                  <a:pt x="215536" y="890766"/>
                  <a:pt x="270636" y="976981"/>
                </a:cubicBezTo>
                <a:close/>
                <a:moveTo>
                  <a:pt x="794980" y="347769"/>
                </a:moveTo>
                <a:cubicBezTo>
                  <a:pt x="971877" y="345183"/>
                  <a:pt x="905884" y="629927"/>
                  <a:pt x="774210" y="661278"/>
                </a:cubicBezTo>
                <a:cubicBezTo>
                  <a:pt x="763684" y="663911"/>
                  <a:pt x="752829" y="664969"/>
                  <a:pt x="741997" y="664413"/>
                </a:cubicBezTo>
                <a:cubicBezTo>
                  <a:pt x="605855" y="656654"/>
                  <a:pt x="636031" y="350434"/>
                  <a:pt x="794980" y="348083"/>
                </a:cubicBezTo>
                <a:close/>
                <a:moveTo>
                  <a:pt x="619493" y="820227"/>
                </a:moveTo>
                <a:cubicBezTo>
                  <a:pt x="614398" y="869291"/>
                  <a:pt x="563218" y="872426"/>
                  <a:pt x="524500" y="872191"/>
                </a:cubicBezTo>
                <a:cubicBezTo>
                  <a:pt x="434914" y="872191"/>
                  <a:pt x="382637" y="761287"/>
                  <a:pt x="470890" y="707128"/>
                </a:cubicBezTo>
                <a:cubicBezTo>
                  <a:pt x="553186" y="656340"/>
                  <a:pt x="628036" y="737460"/>
                  <a:pt x="619493" y="820227"/>
                </a:cubicBezTo>
                <a:close/>
                <a:moveTo>
                  <a:pt x="447690" y="329194"/>
                </a:moveTo>
                <a:cubicBezTo>
                  <a:pt x="595353" y="404593"/>
                  <a:pt x="479041" y="639019"/>
                  <a:pt x="332397" y="616211"/>
                </a:cubicBezTo>
                <a:cubicBezTo>
                  <a:pt x="299839" y="611187"/>
                  <a:pt x="272712" y="588606"/>
                  <a:pt x="261857" y="557506"/>
                </a:cubicBezTo>
                <a:cubicBezTo>
                  <a:pt x="187634" y="452324"/>
                  <a:pt x="319935" y="263749"/>
                  <a:pt x="447690" y="328880"/>
                </a:cubicBezTo>
                <a:close/>
              </a:path>
            </a:pathLst>
          </a:custGeom>
          <a:noFill/>
          <a:ln w="317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8" name="图片占位符 42" descr="骨头">
            <a:extLst>
              <a:ext uri="{FF2B5EF4-FFF2-40B4-BE49-F238E27FC236}">
                <a16:creationId xmlns:a16="http://schemas.microsoft.com/office/drawing/2014/main" id="{8BB05E35-F497-44C5-9BB5-453DD1E8DAB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96490" b="-96490"/>
          <a:stretch/>
        </p:blipFill>
        <p:spPr>
          <a:xfrm>
            <a:off x="5605463" y="805473"/>
            <a:ext cx="1371600" cy="1371600"/>
          </a:xfrm>
        </p:spPr>
      </p:pic>
      <p:pic>
        <p:nvPicPr>
          <p:cNvPr id="46" name="图片占位符 45" descr="一瓶病药">
            <a:extLst>
              <a:ext uri="{FF2B5EF4-FFF2-40B4-BE49-F238E27FC236}">
                <a16:creationId xmlns:a16="http://schemas.microsoft.com/office/drawing/2014/main" id="{ADC4E6BE-B1AF-40A7-9114-3443EB5BBDE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9098" r="-49098"/>
          <a:stretch/>
        </p:blipFill>
        <p:spPr>
          <a:xfrm>
            <a:off x="800100" y="3188613"/>
            <a:ext cx="1371600" cy="1371600"/>
          </a:xfrm>
        </p:spPr>
      </p:pic>
      <p:pic>
        <p:nvPicPr>
          <p:cNvPr id="52" name="图片占位符 33" descr="南瓜">
            <a:extLst>
              <a:ext uri="{FF2B5EF4-FFF2-40B4-BE49-F238E27FC236}">
                <a16:creationId xmlns:a16="http://schemas.microsoft.com/office/drawing/2014/main" id="{DD5712D3-7583-4C6A-8C84-DB59CE13F81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774" b="-1774"/>
          <a:stretch/>
        </p:blipFill>
        <p:spPr>
          <a:xfrm>
            <a:off x="3294221" y="3280053"/>
            <a:ext cx="1188720" cy="1188720"/>
          </a:xfrm>
        </p:spPr>
      </p:pic>
      <p:pic>
        <p:nvPicPr>
          <p:cNvPr id="55" name="图片占位符 54" descr="骨架人脸">
            <a:extLst>
              <a:ext uri="{FF2B5EF4-FFF2-40B4-BE49-F238E27FC236}">
                <a16:creationId xmlns:a16="http://schemas.microsoft.com/office/drawing/2014/main" id="{D7DC0D7E-7AB3-446E-A34E-BF167F5AA326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-18145" r="-18145"/>
          <a:stretch/>
        </p:blipFill>
        <p:spPr>
          <a:xfrm>
            <a:off x="5605463" y="3188613"/>
            <a:ext cx="1371600" cy="1371600"/>
          </a:xfrm>
        </p:spPr>
      </p:pic>
      <p:pic>
        <p:nvPicPr>
          <p:cNvPr id="29" name="图片占位符 47" descr="服装图标中的骨架">
            <a:extLst>
              <a:ext uri="{FF2B5EF4-FFF2-40B4-BE49-F238E27FC236}">
                <a16:creationId xmlns:a16="http://schemas.microsoft.com/office/drawing/2014/main" id="{590EF301-3FF7-4529-AD6B-5AC474CA28B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-2143" b="-2143"/>
          <a:stretch/>
        </p:blipFill>
        <p:spPr>
          <a:xfrm>
            <a:off x="799455" y="5536887"/>
            <a:ext cx="1371600" cy="1371600"/>
          </a:xfrm>
          <a:prstGeom prst="rect">
            <a:avLst/>
          </a:prstGeom>
        </p:spPr>
      </p:pic>
      <p:sp>
        <p:nvSpPr>
          <p:cNvPr id="23" name="图片占位符 40" descr="骨架人脸">
            <a:extLst>
              <a:ext uri="{FF2B5EF4-FFF2-40B4-BE49-F238E27FC236}">
                <a16:creationId xmlns:a16="http://schemas.microsoft.com/office/drawing/2014/main" id="{B05C0C0A-670A-4D5D-A1B5-4A53D891AB04}"/>
              </a:ext>
            </a:extLst>
          </p:cNvPr>
          <p:cNvSpPr/>
          <p:nvPr/>
        </p:nvSpPr>
        <p:spPr>
          <a:xfrm>
            <a:off x="3374987" y="5578692"/>
            <a:ext cx="1022426" cy="1287990"/>
          </a:xfrm>
          <a:custGeom>
            <a:avLst/>
            <a:gdLst>
              <a:gd name="connsiteX0" fmla="*/ 270636 w 1091227"/>
              <a:gd name="connsiteY0" fmla="*/ 976981 h 1374661"/>
              <a:gd name="connsiteX1" fmla="*/ 309824 w 1091227"/>
              <a:gd name="connsiteY1" fmla="*/ 1291587 h 1374661"/>
              <a:gd name="connsiteX2" fmla="*/ 720051 w 1091227"/>
              <a:gd name="connsiteY2" fmla="*/ 1299033 h 1374661"/>
              <a:gd name="connsiteX3" fmla="*/ 762767 w 1091227"/>
              <a:gd name="connsiteY3" fmla="*/ 1006843 h 1374661"/>
              <a:gd name="connsiteX4" fmla="*/ 964196 w 1091227"/>
              <a:gd name="connsiteY4" fmla="*/ 880028 h 1374661"/>
              <a:gd name="connsiteX5" fmla="*/ 911997 w 1091227"/>
              <a:gd name="connsiteY5" fmla="*/ 119143 h 1374661"/>
              <a:gd name="connsiteX6" fmla="*/ 233171 w 1091227"/>
              <a:gd name="connsiteY6" fmla="*/ 111305 h 1374661"/>
              <a:gd name="connsiteX7" fmla="*/ 76417 w 1091227"/>
              <a:gd name="connsiteY7" fmla="*/ 842329 h 1374661"/>
              <a:gd name="connsiteX8" fmla="*/ 270636 w 1091227"/>
              <a:gd name="connsiteY8" fmla="*/ 976981 h 1374661"/>
              <a:gd name="connsiteX9" fmla="*/ 794980 w 1091227"/>
              <a:gd name="connsiteY9" fmla="*/ 347769 h 1374661"/>
              <a:gd name="connsiteX10" fmla="*/ 774210 w 1091227"/>
              <a:gd name="connsiteY10" fmla="*/ 661278 h 1374661"/>
              <a:gd name="connsiteX11" fmla="*/ 741997 w 1091227"/>
              <a:gd name="connsiteY11" fmla="*/ 664413 h 1374661"/>
              <a:gd name="connsiteX12" fmla="*/ 794980 w 1091227"/>
              <a:gd name="connsiteY12" fmla="*/ 348083 h 1374661"/>
              <a:gd name="connsiteX13" fmla="*/ 619493 w 1091227"/>
              <a:gd name="connsiteY13" fmla="*/ 820227 h 1374661"/>
              <a:gd name="connsiteX14" fmla="*/ 524500 w 1091227"/>
              <a:gd name="connsiteY14" fmla="*/ 872191 h 1374661"/>
              <a:gd name="connsiteX15" fmla="*/ 470890 w 1091227"/>
              <a:gd name="connsiteY15" fmla="*/ 707128 h 1374661"/>
              <a:gd name="connsiteX16" fmla="*/ 619493 w 1091227"/>
              <a:gd name="connsiteY16" fmla="*/ 820227 h 1374661"/>
              <a:gd name="connsiteX17" fmla="*/ 447690 w 1091227"/>
              <a:gd name="connsiteY17" fmla="*/ 329194 h 1374661"/>
              <a:gd name="connsiteX18" fmla="*/ 332397 w 1091227"/>
              <a:gd name="connsiteY18" fmla="*/ 616211 h 1374661"/>
              <a:gd name="connsiteX19" fmla="*/ 261857 w 1091227"/>
              <a:gd name="connsiteY19" fmla="*/ 557506 h 1374661"/>
              <a:gd name="connsiteX20" fmla="*/ 447690 w 1091227"/>
              <a:gd name="connsiteY20" fmla="*/ 328880 h 137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1227" h="1374661">
                <a:moveTo>
                  <a:pt x="270636" y="976981"/>
                </a:moveTo>
                <a:cubicBezTo>
                  <a:pt x="353716" y="1107009"/>
                  <a:pt x="237482" y="1192361"/>
                  <a:pt x="309824" y="1291587"/>
                </a:cubicBezTo>
                <a:cubicBezTo>
                  <a:pt x="388202" y="1399120"/>
                  <a:pt x="640655" y="1402334"/>
                  <a:pt x="720051" y="1299033"/>
                </a:cubicBezTo>
                <a:cubicBezTo>
                  <a:pt x="790591" y="1207410"/>
                  <a:pt x="681960" y="1128797"/>
                  <a:pt x="762767" y="1006843"/>
                </a:cubicBezTo>
                <a:cubicBezTo>
                  <a:pt x="817631" y="923998"/>
                  <a:pt x="891697" y="942652"/>
                  <a:pt x="964196" y="880028"/>
                </a:cubicBezTo>
                <a:cubicBezTo>
                  <a:pt x="1117189" y="747806"/>
                  <a:pt x="1166567" y="336875"/>
                  <a:pt x="911997" y="119143"/>
                </a:cubicBezTo>
                <a:cubicBezTo>
                  <a:pt x="713859" y="-50230"/>
                  <a:pt x="420023" y="-27030"/>
                  <a:pt x="233171" y="111305"/>
                </a:cubicBezTo>
                <a:cubicBezTo>
                  <a:pt x="-25474" y="303329"/>
                  <a:pt x="-55806" y="699134"/>
                  <a:pt x="76417" y="842329"/>
                </a:cubicBezTo>
                <a:cubicBezTo>
                  <a:pt x="141235" y="912790"/>
                  <a:pt x="215536" y="890766"/>
                  <a:pt x="270636" y="976981"/>
                </a:cubicBezTo>
                <a:close/>
                <a:moveTo>
                  <a:pt x="794980" y="347769"/>
                </a:moveTo>
                <a:cubicBezTo>
                  <a:pt x="971877" y="345183"/>
                  <a:pt x="905884" y="629927"/>
                  <a:pt x="774210" y="661278"/>
                </a:cubicBezTo>
                <a:cubicBezTo>
                  <a:pt x="763684" y="663911"/>
                  <a:pt x="752829" y="664969"/>
                  <a:pt x="741997" y="664413"/>
                </a:cubicBezTo>
                <a:cubicBezTo>
                  <a:pt x="605855" y="656654"/>
                  <a:pt x="636031" y="350434"/>
                  <a:pt x="794980" y="348083"/>
                </a:cubicBezTo>
                <a:close/>
                <a:moveTo>
                  <a:pt x="619493" y="820227"/>
                </a:moveTo>
                <a:cubicBezTo>
                  <a:pt x="614398" y="869291"/>
                  <a:pt x="563218" y="872426"/>
                  <a:pt x="524500" y="872191"/>
                </a:cubicBezTo>
                <a:cubicBezTo>
                  <a:pt x="434914" y="872191"/>
                  <a:pt x="382637" y="761287"/>
                  <a:pt x="470890" y="707128"/>
                </a:cubicBezTo>
                <a:cubicBezTo>
                  <a:pt x="553186" y="656340"/>
                  <a:pt x="628036" y="737460"/>
                  <a:pt x="619493" y="820227"/>
                </a:cubicBezTo>
                <a:close/>
                <a:moveTo>
                  <a:pt x="447690" y="329194"/>
                </a:moveTo>
                <a:cubicBezTo>
                  <a:pt x="595353" y="404593"/>
                  <a:pt x="479041" y="639019"/>
                  <a:pt x="332397" y="616211"/>
                </a:cubicBezTo>
                <a:cubicBezTo>
                  <a:pt x="299839" y="611187"/>
                  <a:pt x="272712" y="588606"/>
                  <a:pt x="261857" y="557506"/>
                </a:cubicBezTo>
                <a:cubicBezTo>
                  <a:pt x="187634" y="452324"/>
                  <a:pt x="319935" y="263749"/>
                  <a:pt x="447690" y="328880"/>
                </a:cubicBezTo>
                <a:close/>
              </a:path>
            </a:pathLst>
          </a:custGeom>
          <a:noFill/>
          <a:ln w="317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0" name="图片占位符 59" descr="骨头">
            <a:extLst>
              <a:ext uri="{FF2B5EF4-FFF2-40B4-BE49-F238E27FC236}">
                <a16:creationId xmlns:a16="http://schemas.microsoft.com/office/drawing/2014/main" id="{AAC0BC69-3245-45EE-B15C-A4A84A84F2EE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-78482" b="-78482"/>
          <a:stretch/>
        </p:blipFill>
        <p:spPr>
          <a:xfrm>
            <a:off x="5605463" y="5536887"/>
            <a:ext cx="1371600" cy="1371600"/>
          </a:xfrm>
        </p:spPr>
      </p:pic>
      <p:pic>
        <p:nvPicPr>
          <p:cNvPr id="64" name="图片占位符 63" descr="一瓶毒药">
            <a:extLst>
              <a:ext uri="{FF2B5EF4-FFF2-40B4-BE49-F238E27FC236}">
                <a16:creationId xmlns:a16="http://schemas.microsoft.com/office/drawing/2014/main" id="{EC22D516-A5A4-4186-ABA9-B009B37D018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49098" r="-49098"/>
          <a:stretch/>
        </p:blipFill>
        <p:spPr>
          <a:xfrm>
            <a:off x="800100" y="7890669"/>
            <a:ext cx="1371600" cy="1371600"/>
          </a:xfrm>
        </p:spPr>
      </p:pic>
      <p:pic>
        <p:nvPicPr>
          <p:cNvPr id="59" name="图片占位符 33" descr="南瓜">
            <a:extLst>
              <a:ext uri="{FF2B5EF4-FFF2-40B4-BE49-F238E27FC236}">
                <a16:creationId xmlns:a16="http://schemas.microsoft.com/office/drawing/2014/main" id="{C635C0BE-4612-454B-9CC9-146D092D37D3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774" b="-1774"/>
          <a:stretch/>
        </p:blipFill>
        <p:spPr>
          <a:xfrm>
            <a:off x="3244984" y="7936389"/>
            <a:ext cx="1280160" cy="1280160"/>
          </a:xfrm>
        </p:spPr>
      </p:pic>
      <p:pic>
        <p:nvPicPr>
          <p:cNvPr id="68" name="图片占位符 67" descr="骨架人脸">
            <a:extLst>
              <a:ext uri="{FF2B5EF4-FFF2-40B4-BE49-F238E27FC236}">
                <a16:creationId xmlns:a16="http://schemas.microsoft.com/office/drawing/2014/main" id="{E9AD3A1F-A170-4DE7-AA35-8838A2A30CD4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-18145" r="-18145"/>
          <a:stretch/>
        </p:blipFill>
        <p:spPr>
          <a:xfrm>
            <a:off x="5605463" y="7890669"/>
            <a:ext cx="1371600" cy="1371600"/>
          </a:xfrm>
        </p:spPr>
      </p:pic>
    </p:spTree>
    <p:extLst>
      <p:ext uri="{BB962C8B-B14F-4D97-AF65-F5344CB8AC3E}">
        <p14:creationId xmlns:p14="http://schemas.microsoft.com/office/powerpoint/2010/main" val="387804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>
            <a:extLst>
              <a:ext uri="{FF2B5EF4-FFF2-40B4-BE49-F238E27FC236}">
                <a16:creationId xmlns:a16="http://schemas.microsoft.com/office/drawing/2014/main" id="{0D559CAB-FA2C-4D68-ADB5-476E61C7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"/>
            <a:ext cx="6858000" cy="566928"/>
          </a:xfrm>
        </p:spPr>
        <p:txBody>
          <a:bodyPr rtlCol="0"/>
          <a:lstStyle>
            <a:defPPr>
              <a:defRPr lang="zh-CN"/>
            </a:defPPr>
          </a:lstStyle>
          <a:p>
            <a:pPr rtl="0">
              <a:lnSpc>
                <a:spcPct val="100000"/>
              </a:lnSpc>
            </a:pPr>
            <a:r>
              <a:rPr lang="zh-CN" altLang="en-US"/>
              <a:t>表格卡片 </a:t>
            </a:r>
            <a:r>
              <a:rPr lang="en-US" altLang="zh-CN"/>
              <a:t>- </a:t>
            </a:r>
            <a:r>
              <a:rPr lang="zh-CN" altLang="en-US" b="0" i="0">
                <a:effectLst/>
              </a:rPr>
              <a:t>打印和剪切这些表格卡片，然后在虚线上折叠以用于你的聚会。</a:t>
            </a:r>
            <a:endParaRPr lang="zh-CN" altLang="en-US"/>
          </a:p>
        </p:txBody>
      </p:sp>
      <p:pic>
        <p:nvPicPr>
          <p:cNvPr id="42" name="图片占位符 41" descr="南瓜">
            <a:extLst>
              <a:ext uri="{FF2B5EF4-FFF2-40B4-BE49-F238E27FC236}">
                <a16:creationId xmlns:a16="http://schemas.microsoft.com/office/drawing/2014/main" id="{65A13251-FF1F-4D88-8C39-B51515751694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8896" t="-2461" r="-27675" b="-10245"/>
          <a:stretch/>
        </p:blipFill>
        <p:spPr>
          <a:xfrm rot="10800000">
            <a:off x="1235625" y="1708668"/>
            <a:ext cx="1645920" cy="1143000"/>
          </a:xfrm>
        </p:spPr>
      </p:pic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48057515-E8F6-4DE6-9B32-9361E7E4AB9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32490" y="3252789"/>
            <a:ext cx="2468880" cy="45949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/>
              <a:t>添加名称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E4DC8806-FEDC-4E17-B735-DEF49E75571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33102" y="3837270"/>
            <a:ext cx="2468880" cy="2286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>
                <a:solidFill>
                  <a:schemeClr val="tx1"/>
                </a:solidFill>
              </a:rPr>
              <a:t>添加说明</a:t>
            </a:r>
          </a:p>
        </p:txBody>
      </p:sp>
      <p:pic>
        <p:nvPicPr>
          <p:cNvPr id="48" name="图片占位符 47" descr="服装图标中的骨架">
            <a:extLst>
              <a:ext uri="{FF2B5EF4-FFF2-40B4-BE49-F238E27FC236}">
                <a16:creationId xmlns:a16="http://schemas.microsoft.com/office/drawing/2014/main" id="{224DAF8F-F472-42D6-AFE1-B93E431E1B60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19639" r="-18471"/>
          <a:stretch/>
        </p:blipFill>
        <p:spPr>
          <a:xfrm rot="10800000">
            <a:off x="4915830" y="1708669"/>
            <a:ext cx="1645920" cy="1143000"/>
          </a:xfrm>
        </p:spPr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7D9BE9B-641D-498C-B532-3B1DEAE8A7C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80560" y="3247628"/>
            <a:ext cx="2468880" cy="459492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/>
              <a:t>添加名称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FD2BCE0D-E344-486D-A074-CE7F160F3E22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504350" y="3831804"/>
            <a:ext cx="2468880" cy="228600"/>
          </a:xfrm>
        </p:spPr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>
                <a:solidFill>
                  <a:schemeClr val="tx1"/>
                </a:solidFill>
              </a:rPr>
              <a:t>添加说明</a:t>
            </a:r>
          </a:p>
        </p:txBody>
      </p:sp>
      <p:pic>
        <p:nvPicPr>
          <p:cNvPr id="59" name="图片占位符 58" descr="一瓶毒药">
            <a:extLst>
              <a:ext uri="{FF2B5EF4-FFF2-40B4-BE49-F238E27FC236}">
                <a16:creationId xmlns:a16="http://schemas.microsoft.com/office/drawing/2014/main" id="{BB04D25F-BA7B-43E1-A48D-954638DB44BB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97228" t="-3277" r="-96829" b="169"/>
          <a:stretch/>
        </p:blipFill>
        <p:spPr>
          <a:xfrm rot="10800000">
            <a:off x="1234440" y="6235626"/>
            <a:ext cx="1645920" cy="1143000"/>
          </a:xfrm>
        </p:spPr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BC24D8C-9D94-4230-836F-DDCB1414F915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/>
              <a:t>添加名称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4745A1E3-AE0C-4BAA-8C29-648A4291E3A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/>
              <a:t>添加说明</a:t>
            </a:r>
          </a:p>
        </p:txBody>
      </p:sp>
      <p:pic>
        <p:nvPicPr>
          <p:cNvPr id="19" name="图片占位符 67" descr="骨架人脸">
            <a:extLst>
              <a:ext uri="{FF2B5EF4-FFF2-40B4-BE49-F238E27FC236}">
                <a16:creationId xmlns:a16="http://schemas.microsoft.com/office/drawing/2014/main" id="{79A7FADE-6A07-A848-BDE0-01BA008B9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20738" t="-2134" r="-20738" b="-1669"/>
          <a:stretch/>
        </p:blipFill>
        <p:spPr>
          <a:xfrm rot="10800000">
            <a:off x="5143500" y="6276470"/>
            <a:ext cx="1143000" cy="1143000"/>
          </a:xfrm>
          <a:prstGeom prst="rect">
            <a:avLst/>
          </a:prstGeom>
        </p:spPr>
      </p:pic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197549C7-8C81-4DC6-8303-140BB0AC419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/>
              <a:t>添加名称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DABFDEF8-5576-4CE1-B9E4-3E2EECFC31E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 spc="300"/>
              <a:t>添加说明</a:t>
            </a:r>
          </a:p>
        </p:txBody>
      </p:sp>
    </p:spTree>
    <p:extLst>
      <p:ext uri="{BB962C8B-B14F-4D97-AF65-F5344CB8AC3E}">
        <p14:creationId xmlns:p14="http://schemas.microsoft.com/office/powerpoint/2010/main" val="733989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DC3E2798-458F-49CD-A494-9C8D76CE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墙壁或门厅镂空装饰 </a:t>
            </a:r>
            <a:r>
              <a:rPr lang="en-US" altLang="zh-CN" b="0"/>
              <a:t>- </a:t>
            </a:r>
            <a:r>
              <a:rPr lang="zh-CN" altLang="en-US" b="0"/>
              <a:t>打印并将它们剪出来，然后贴到门上或墙壁上。 </a:t>
            </a:r>
          </a:p>
        </p:txBody>
      </p:sp>
      <p:pic>
        <p:nvPicPr>
          <p:cNvPr id="6" name="图片占位符 5" descr="南瓜">
            <a:extLst>
              <a:ext uri="{FF2B5EF4-FFF2-40B4-BE49-F238E27FC236}">
                <a16:creationId xmlns:a16="http://schemas.microsoft.com/office/drawing/2014/main" id="{CC2D61EB-EA20-4BDA-83FB-C83D1779B6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-3548"/>
          <a:stretch/>
        </p:blipFill>
        <p:spPr>
          <a:xfrm>
            <a:off x="580950" y="1354022"/>
            <a:ext cx="2743200" cy="2743200"/>
          </a:xfrm>
        </p:spPr>
      </p:pic>
      <p:pic>
        <p:nvPicPr>
          <p:cNvPr id="5" name="图片占位符 4" descr="服装图标中的骨架">
            <a:extLst>
              <a:ext uri="{FF2B5EF4-FFF2-40B4-BE49-F238E27FC236}">
                <a16:creationId xmlns:a16="http://schemas.microsoft.com/office/drawing/2014/main" id="{527D6AE6-41D8-4F50-8652-5ADAC0C345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2143" b="-2143"/>
          <a:stretch/>
        </p:blipFill>
        <p:spPr/>
      </p:pic>
      <p:pic>
        <p:nvPicPr>
          <p:cNvPr id="22" name="图片占位符 21" descr="骨头">
            <a:extLst>
              <a:ext uri="{FF2B5EF4-FFF2-40B4-BE49-F238E27FC236}">
                <a16:creationId xmlns:a16="http://schemas.microsoft.com/office/drawing/2014/main" id="{96342279-185C-4EFC-9EF3-9D554C23E7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521" t="-79823" r="-521" b="-79823"/>
          <a:stretch/>
        </p:blipFill>
        <p:spPr>
          <a:xfrm>
            <a:off x="580950" y="6029909"/>
            <a:ext cx="2743200" cy="2743200"/>
          </a:xfrm>
        </p:spPr>
      </p:pic>
      <p:pic>
        <p:nvPicPr>
          <p:cNvPr id="24" name="图片占位符 23" descr="骨架人脸">
            <a:extLst>
              <a:ext uri="{FF2B5EF4-FFF2-40B4-BE49-F238E27FC236}">
                <a16:creationId xmlns:a16="http://schemas.microsoft.com/office/drawing/2014/main" id="{F14F13B6-D2E4-41A4-AB6B-D201136B87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19534" t="-1018" r="-19534" b="-1018"/>
          <a:stretch/>
        </p:blipFill>
        <p:spPr>
          <a:xfrm>
            <a:off x="4438064" y="6029909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1202985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花环页</a:t>
            </a:r>
            <a:r>
              <a:rPr lang="zh-CN" altLang="en-US" b="0"/>
              <a:t> </a:t>
            </a:r>
            <a:r>
              <a:rPr lang="en-US" altLang="zh-CN" b="0"/>
              <a:t>- </a:t>
            </a:r>
            <a:r>
              <a:rPr lang="zh-CN" altLang="en-US" b="0"/>
              <a:t>打印并剪下旗帜，在圆圈上打一个孔，将一根绳子穿过，然后将其悬挂在墙上或门口。</a:t>
            </a:r>
          </a:p>
        </p:txBody>
      </p:sp>
      <p:pic>
        <p:nvPicPr>
          <p:cNvPr id="6" name="图片占位符 5" descr="服装图标中的骨架">
            <a:extLst>
              <a:ext uri="{FF2B5EF4-FFF2-40B4-BE49-F238E27FC236}">
                <a16:creationId xmlns:a16="http://schemas.microsoft.com/office/drawing/2014/main" id="{9DF857F0-D155-4258-81B0-67DAC812E8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80" t="-4091" r="-1655" b="-4091"/>
          <a:stretch/>
        </p:blipFill>
        <p:spPr>
          <a:xfrm rot="5400000">
            <a:off x="2919981" y="1399032"/>
            <a:ext cx="3200400" cy="3200400"/>
          </a:xfrm>
        </p:spPr>
      </p:pic>
      <p:pic>
        <p:nvPicPr>
          <p:cNvPr id="12" name="图片占位符 11" descr="骨架人脸">
            <a:extLst>
              <a:ext uri="{FF2B5EF4-FFF2-40B4-BE49-F238E27FC236}">
                <a16:creationId xmlns:a16="http://schemas.microsoft.com/office/drawing/2014/main" id="{75AD5CA6-1E23-4292-A03B-E96C73FE26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9520" t="-1" r="-25726" b="-13906"/>
          <a:stretch/>
        </p:blipFill>
        <p:spPr>
          <a:xfrm rot="5400000">
            <a:off x="2919981" y="5989320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1266694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r>
              <a:rPr lang="zh-CN" altLang="en-US"/>
              <a:t>花环页</a:t>
            </a:r>
            <a:r>
              <a:rPr lang="zh-CN" altLang="en-US" b="0"/>
              <a:t> </a:t>
            </a:r>
            <a:r>
              <a:rPr lang="en-US" altLang="zh-CN" b="0"/>
              <a:t>- </a:t>
            </a:r>
            <a:r>
              <a:rPr lang="zh-CN" altLang="en-US" b="0"/>
              <a:t>打印并剪下旗帜，在圆圈上打一个孔，将一根绳子穿过，然后将其悬挂在墙上或门口</a:t>
            </a:r>
            <a:r>
              <a:rPr lang="zh-CN" altLang="en-US"/>
              <a:t>。 </a:t>
            </a:r>
          </a:p>
        </p:txBody>
      </p:sp>
      <p:pic>
        <p:nvPicPr>
          <p:cNvPr id="11" name="图片占位符 10" descr="一瓶毒药">
            <a:extLst>
              <a:ext uri="{FF2B5EF4-FFF2-40B4-BE49-F238E27FC236}">
                <a16:creationId xmlns:a16="http://schemas.microsoft.com/office/drawing/2014/main" id="{91DD65FC-E959-4C34-A2AC-AD5A96961A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4921" t="-1" r="-61288" b="-14127"/>
          <a:stretch/>
        </p:blipFill>
        <p:spPr>
          <a:xfrm rot="5400000">
            <a:off x="2919981" y="1399032"/>
            <a:ext cx="3200400" cy="3200400"/>
          </a:xfrm>
        </p:spPr>
      </p:pic>
      <p:pic>
        <p:nvPicPr>
          <p:cNvPr id="7" name="图片占位符 6" descr="南瓜">
            <a:extLst>
              <a:ext uri="{FF2B5EF4-FFF2-40B4-BE49-F238E27FC236}">
                <a16:creationId xmlns:a16="http://schemas.microsoft.com/office/drawing/2014/main" id="{96ED92CB-2EEE-41AE-85A7-492412078B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6149" t="-1" r="-6314" b="-16453"/>
          <a:stretch/>
        </p:blipFill>
        <p:spPr>
          <a:xfrm rot="5400000">
            <a:off x="2919981" y="5989320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1612044181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Skeleton Hallowe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F37452"/>
      </a:accent2>
      <a:accent3>
        <a:srgbClr val="CC5842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Microsoft YaHei UI"/>
        <a:ea typeface=""/>
        <a:cs typeface="Microsoft YaHei UI"/>
      </a:majorFont>
      <a:minorFont>
        <a:latin typeface="Microsoft YaHei UI"/>
        <a:ea typeface=""/>
        <a:cs typeface="Microsoft YaHei U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665657_win32_Fixed" id="{D5247A6D-D836-41E4-869D-1EA9A5140445}" vid="{49C0F755-20B5-4685-B761-7165EF1EE358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 panose="020F0302020204030204"/>
        <a:ea typeface=""/>
        <a:cs typeface="Microsoft YaHei UI Light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0F0502020204030204"/>
        <a:ea typeface=""/>
        <a:cs typeface="Microsoft YaHei UI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 UI Light" panose="020F0302020204030204"/>
        <a:ea typeface=""/>
        <a:cs typeface="Microsoft YaHei UI Light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 UI" panose="020F0502020204030204"/>
        <a:ea typeface=""/>
        <a:cs typeface="Microsoft YaHei UI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B91BD8C2-ED06-46E0-A31A-6DA408BAADC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554B53F6-258D-470F-9F57-846B6D8217BE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B66BFC30-20BF-410E-BDDD-8031D0F8A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195</ap:Words>
  <ap:PresentationFormat>自定义</ap:PresentationFormat>
  <ap:Paragraphs>23</ap:Paragraphs>
  <ap:Slides>6</ap:Slides>
  <ap:Notes>6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ap:HeadingPairs>
  <ap:TitlesOfParts>
    <vt:vector baseType="lpstr" size="9">
      <vt:lpstr>Microsoft YaHei UI</vt:lpstr>
      <vt:lpstr>Arial</vt:lpstr>
      <vt:lpstr>Office 主题</vt:lpstr>
      <vt:lpstr>闹鬼的万圣节</vt:lpstr>
      <vt:lpstr>纸杯蛋糕装饰/贴纸 - 对于纸杯蛋糕装饰，请打印并剪出圆圈，将每个圆圈粘贴到牙签上，然后将其粘贴在蛋糕上。对于贴纸，请使用 Avery 表格模板 2 圆形标签。</vt:lpstr>
      <vt:lpstr>表格卡片 - 打印和剪切这些表格卡片，然后在虚线上折叠以用于你的聚会。</vt:lpstr>
      <vt:lpstr>墙壁或门厅镂空装饰 - 打印并将它们剪出来，然后贴到门上或墙壁上。 </vt:lpstr>
      <vt:lpstr>花环页 - 打印并剪下旗帜，在圆圈上打一个孔，将一根绳子穿过，然后将其悬挂在墙上或门口。</vt:lpstr>
      <vt:lpstr>花环页 - 打印并剪下旗帜，在圆圈上打一个孔，将一根绳子穿过，然后将其悬挂在墙上或门口。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2022-07-04T04:44:22Z</dcterms:created>
  <dcterms:modified xsi:type="dcterms:W3CDTF">2022-08-01T02:25:34Z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