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jpeg" ContentType="image/jpe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31.xml" ContentType="application/vnd.openxmlformats-officedocument.theme+xml"/>
  <Override PartName="/ppt/slideLayouts/slideLayout31.xml" ContentType="application/vnd.openxmlformats-officedocument.presentationml.slideLayout+xml"/>
  <Override PartName="/ppt/slideMasters/slideMaster21.xml" ContentType="application/vnd.openxmlformats-officedocument.presentationml.slideMaster+xml"/>
  <Override PartName="/ppt/theme/theme22.xml" ContentType="application/vnd.openxmlformats-officedocument.theme+xml"/>
  <Override PartName="/ppt/theme/theme13.xml" ContentType="application/vnd.openxmlformats-officedocument.theme+xml"/>
  <Override PartName="/customXml/item3.xml" ContentType="application/xml"/>
  <Override PartName="/customXml/itemProps31.xml" ContentType="application/vnd.openxmlformats-officedocument.customXmlProperties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Layouts/slideLayout13.xml" ContentType="application/vnd.openxmlformats-officedocument.presentationml.slideLayout+xml"/>
  <Override PartName="/ppt/viewProps.xml" ContentType="application/vnd.openxmlformats-officedocument.presentationml.viewProps+xml"/>
  <Override PartName="/customXml/item22.xml" ContentType="application/xml"/>
  <Override PartName="/customXml/itemProps22.xml" ContentType="application/vnd.openxmlformats-officedocument.customXmlProperties+xml"/>
  <Override PartName="/customXml/item13.xml" ContentType="application/xml"/>
  <Override PartName="/customXml/itemProps13.xml" ContentType="application/vnd.openxmlformats-officedocument.customXmlProperties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presProps.xml" ContentType="application/vnd.openxmlformats-officedocument.presentationml.presProps+xml"/>
  <Override PartName="/ppt/handoutMasters/handoutMaster11.xml" ContentType="application/vnd.openxmlformats-officedocument.presentationml.handoutMaster+xml"/>
  <Override PartName="/ppt/theme/theme44.xml" ContentType="application/vnd.openxmlformats-officedocument.theme+xml"/>
  <Override PartName="/ppt/tableStyles.xml" ContentType="application/vnd.openxmlformats-officedocument.presentationml.tableStyles+xml"/>
  <Override PartName="/docMetadata/LabelInfo.xml" ContentType="application/vnd.ms-office.classificationlabel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5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  <p:sldMasterId id="2147483679" r:id="rId5"/>
  </p:sldMasterIdLst>
  <p:notesMasterIdLst>
    <p:notesMasterId r:id="rId9"/>
  </p:notesMasterIdLst>
  <p:handoutMasterIdLst>
    <p:handoutMasterId r:id="rId10"/>
  </p:handoutMasterIdLst>
  <p:sldIdLst>
    <p:sldId id="265" r:id="rId6"/>
    <p:sldId id="266" r:id="rId7"/>
    <p:sldId id="267" r:id="rId8"/>
  </p:sldIdLst>
  <p:sldSz cx="10058400" cy="15544800"/>
  <p:notesSz cx="6858000" cy="9144000"/>
  <p:defaultTextStyle>
    <a:defPPr rtl="0"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646"/>
    <a:srgbClr val="F27777"/>
    <a:srgbClr val="3B4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96" autoAdjust="0"/>
    <p:restoredTop sz="96801" autoAdjust="0"/>
  </p:normalViewPr>
  <p:slideViewPr>
    <p:cSldViewPr snapToGrid="0">
      <p:cViewPr varScale="1">
        <p:scale>
          <a:sx n="58" d="100"/>
          <a:sy n="58" d="100"/>
        </p:scale>
        <p:origin x="26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31.xml" Id="rId8" /><Relationship Type="http://schemas.openxmlformats.org/officeDocument/2006/relationships/theme" Target="/ppt/theme/theme13.xml" Id="rId13" /><Relationship Type="http://schemas.openxmlformats.org/officeDocument/2006/relationships/customXml" Target="/customXml/item3.xml" Id="rId3" /><Relationship Type="http://schemas.openxmlformats.org/officeDocument/2006/relationships/slide" Target="/ppt/slides/slide22.xml" Id="rId7" /><Relationship Type="http://schemas.openxmlformats.org/officeDocument/2006/relationships/viewProps" Target="/ppt/viewProps.xml" Id="rId12" /><Relationship Type="http://schemas.openxmlformats.org/officeDocument/2006/relationships/customXml" Target="/customXml/item22.xml" Id="rId2" /><Relationship Type="http://schemas.openxmlformats.org/officeDocument/2006/relationships/customXml" Target="/customXml/item13.xml" Id="rId1" /><Relationship Type="http://schemas.openxmlformats.org/officeDocument/2006/relationships/slide" Target="/ppt/slides/slide13.xml" Id="rId6" /><Relationship Type="http://schemas.openxmlformats.org/officeDocument/2006/relationships/presProps" Target="/ppt/presProps.xml" Id="rId11" /><Relationship Type="http://schemas.openxmlformats.org/officeDocument/2006/relationships/slideMaster" Target="/ppt/slideMasters/slideMaster21.xml" Id="rId5" /><Relationship Type="http://schemas.openxmlformats.org/officeDocument/2006/relationships/handoutMaster" Target="/ppt/handoutMasters/handoutMaster11.xml" Id="rId10" /><Relationship Type="http://schemas.openxmlformats.org/officeDocument/2006/relationships/slideMaster" Target="/ppt/slideMasters/slideMaster12.xml" Id="rId4" /><Relationship Type="http://schemas.openxmlformats.org/officeDocument/2006/relationships/notesMaster" Target="/ppt/notesMasters/notesMaster11.xml" Id="rId9" /><Relationship Type="http://schemas.openxmlformats.org/officeDocument/2006/relationships/tableStyles" Target="/ppt/tableStyles.xml" Id="rId14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44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7EDA33B-8AF4-49DD-9568-14FC63C868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5002DCE-A4B7-4779-9905-73933B1915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CC846FC-D285-4CEF-BFAF-23AFC2A5AEF3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2021/3/30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0B905E-2D03-4680-AB72-CE43005426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9024D8A-8FBE-43C5-8122-F86912C7FF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2C6FB0E-40F2-4D4E-B020-96595335C4E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37077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3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7B68A7E-B7B2-49FD-B363-F8E3A6C77E27}" type="datetime1">
              <a:rPr lang="zh-CN" altLang="en-US" smtClean="0"/>
              <a:pPr/>
              <a:t>2021/3/30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30A3A8B-9183-4012-8CD6-52D3F3339CE0}" type="slidenum">
              <a:rPr lang="en-US" altLang="zh-CN" smtClean="0"/>
              <a:pPr/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8960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Id2" /><Relationship Type="http://schemas.openxmlformats.org/officeDocument/2006/relationships/notesMaster" Target="/ppt/notesMasters/notesMaster11.xml" Id="rId1" /></Relationships>
</file>

<file path=ppt/notesSlides/_rels/notesSlide22.xml.rels>&#65279;<?xml version="1.0" encoding="utf-8"?><Relationships xmlns="http://schemas.openxmlformats.org/package/2006/relationships"><Relationship Type="http://schemas.openxmlformats.org/officeDocument/2006/relationships/slide" Target="/ppt/slides/slide22.xml" Id="rId2" /><Relationship Type="http://schemas.openxmlformats.org/officeDocument/2006/relationships/notesMaster" Target="/ppt/notesMasters/notesMaster11.xml" Id="rId1" /></Relationships>
</file>

<file path=ppt/notesSlides/_rels/notesSlide31.xml.rels>&#65279;<?xml version="1.0" encoding="utf-8"?><Relationships xmlns="http://schemas.openxmlformats.org/package/2006/relationships"><Relationship Type="http://schemas.openxmlformats.org/officeDocument/2006/relationships/slide" Target="/ppt/slides/slide31.xml" Id="rId2" /><Relationship Type="http://schemas.openxmlformats.org/officeDocument/2006/relationships/notesMaster" Target="/ppt/notesMasters/notesMaster11.xml" Id="rId1" /></Relationship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30A3A8B-9183-4012-8CD6-52D3F3339CE0}" type="slidenum">
              <a:rPr lang="en-US" altLang="zh-CN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096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30A3A8B-9183-4012-8CD6-52D3F3339CE0}" type="slidenum">
              <a:rPr lang="en-US" altLang="zh-CN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9110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30A3A8B-9183-4012-8CD6-52D3F3339CE0}" type="slidenum">
              <a:rPr lang="en-US" altLang="zh-CN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479434"/>
      </p:ext>
    </p:extLst>
  </p:cSld>
  <p:clrMapOvr>
    <a:masterClrMapping/>
  </p:clrMapOvr>
</p:note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image" Target="/ppt/media/image13.jpeg" Id="rId2" /><Relationship Type="http://schemas.openxmlformats.org/officeDocument/2006/relationships/slideMaster" Target="/ppt/slideMasters/slideMaster12.xml" Id="rId1" /></Relationships>
</file>

<file path=ppt/slideLayouts/_rels/slideLayout22.xml.rels>&#65279;<?xml version="1.0" encoding="utf-8"?><Relationships xmlns="http://schemas.openxmlformats.org/package/2006/relationships"><Relationship Type="http://schemas.openxmlformats.org/officeDocument/2006/relationships/image" Target="/ppt/media/image22.jpeg" Id="rId2" /><Relationship Type="http://schemas.openxmlformats.org/officeDocument/2006/relationships/slideMaster" Target="/ppt/slideMasters/slideMaster12.xml" Id="rId1" /></Relationships>
</file>

<file path=ppt/slideLayouts/_rels/slideLayout31.xml.rels>&#65279;<?xml version="1.0" encoding="utf-8"?><Relationships xmlns="http://schemas.openxmlformats.org/package/2006/relationships"><Relationship Type="http://schemas.openxmlformats.org/officeDocument/2006/relationships/image" Target="/ppt/media/image3.jpeg" Id="rId2" /><Relationship Type="http://schemas.openxmlformats.org/officeDocument/2006/relationships/slideMaster" Target="/ppt/slideMasters/slideMaster21.xml" Id="rId1" /></Relationships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选项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五颜六色的甜甜圈">
            <a:extLst>
              <a:ext uri="{FF2B5EF4-FFF2-40B4-BE49-F238E27FC236}">
                <a16:creationId xmlns:a16="http://schemas.microsoft.com/office/drawing/2014/main" id="{7EEDA6F0-F0A7-4FA5-B8E2-D0AFDE8F9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  <p:sp>
        <p:nvSpPr>
          <p:cNvPr id="2" name="图形 38">
            <a:extLst>
              <a:ext uri="{FF2B5EF4-FFF2-40B4-BE49-F238E27FC236}">
                <a16:creationId xmlns:a16="http://schemas.microsoft.com/office/drawing/2014/main" id="{8DE927B3-5BE1-41D9-8B7A-D4168EE8D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35321" y="7835337"/>
            <a:ext cx="6924086" cy="3815497"/>
          </a:xfrm>
          <a:custGeom>
            <a:avLst/>
            <a:gdLst>
              <a:gd name="connsiteX0" fmla="*/ 6924086 w 6924086"/>
              <a:gd name="connsiteY0" fmla="*/ 3815497 h 3815497"/>
              <a:gd name="connsiteX1" fmla="*/ 0 w 6924086"/>
              <a:gd name="connsiteY1" fmla="*/ 3815497 h 3815497"/>
              <a:gd name="connsiteX2" fmla="*/ 0 w 6924086"/>
              <a:gd name="connsiteY2" fmla="*/ 0 h 3815497"/>
              <a:gd name="connsiteX3" fmla="*/ 6924086 w 6924086"/>
              <a:gd name="connsiteY3" fmla="*/ 0 h 381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4086" h="3815497">
                <a:moveTo>
                  <a:pt x="6924086" y="3815497"/>
                </a:moveTo>
                <a:lnTo>
                  <a:pt x="0" y="3815497"/>
                </a:lnTo>
                <a:lnTo>
                  <a:pt x="0" y="0"/>
                </a:lnTo>
                <a:lnTo>
                  <a:pt x="6924086" y="0"/>
                </a:ln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5799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3DC5BCF-EF8B-4D2A-BA20-C8B610EB2E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8728" y="8465910"/>
            <a:ext cx="6519672" cy="742098"/>
          </a:xfrm>
        </p:spPr>
        <p:txBody>
          <a:bodyPr rtlCol="0" anchor="b"/>
          <a:lstStyle>
            <a:lvl1pPr>
              <a:defRPr sz="2600" b="1" spc="300" baseline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单击此处添加标题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E28A530D-8D30-4CA5-B375-F98411ED0F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8728" y="9208008"/>
            <a:ext cx="6172200" cy="2249424"/>
          </a:xfrm>
        </p:spPr>
        <p:txBody>
          <a:bodyPr rtlCol="0"/>
          <a:lstStyle>
            <a:lvl1pPr>
              <a:buNone/>
              <a:defRPr sz="13800" b="1">
                <a:ln w="38100">
                  <a:solidFill>
                    <a:schemeClr val="accent2"/>
                  </a:solidFill>
                </a:ln>
                <a:noFill/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 rtl="0"/>
            <a:r>
              <a:rPr lang="zh-CN" altLang="en-US" noProof="0"/>
              <a:t>添加文本</a:t>
            </a:r>
          </a:p>
        </p:txBody>
      </p:sp>
    </p:spTree>
    <p:extLst>
      <p:ext uri="{BB962C8B-B14F-4D97-AF65-F5344CB8AC3E}">
        <p14:creationId xmlns:p14="http://schemas.microsoft.com/office/powerpoint/2010/main" val="2129756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选项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43" descr="插着蜡烛的巧克力蛋糕">
            <a:extLst>
              <a:ext uri="{FF2B5EF4-FFF2-40B4-BE49-F238E27FC236}">
                <a16:creationId xmlns:a16="http://schemas.microsoft.com/office/drawing/2014/main" id="{B789CC54-D9A2-47E5-AA19-0497F66289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  <p:sp>
        <p:nvSpPr>
          <p:cNvPr id="37" name="标题 36">
            <a:extLst>
              <a:ext uri="{FF2B5EF4-FFF2-40B4-BE49-F238E27FC236}">
                <a16:creationId xmlns:a16="http://schemas.microsoft.com/office/drawing/2014/main" id="{76484518-F628-489B-9D21-B36E7CCD49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9192" y="10665427"/>
            <a:ext cx="4709160" cy="1012472"/>
          </a:xfrm>
        </p:spPr>
        <p:txBody>
          <a:bodyPr rtlCol="0" anchor="ctr"/>
          <a:lstStyle>
            <a:lvl1pPr algn="ctr">
              <a:defRPr sz="5600" spc="3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标题</a:t>
            </a:r>
          </a:p>
        </p:txBody>
      </p:sp>
      <p:sp>
        <p:nvSpPr>
          <p:cNvPr id="3" name="长方形 2">
            <a:extLst>
              <a:ext uri="{FF2B5EF4-FFF2-40B4-BE49-F238E27FC236}">
                <a16:creationId xmlns:a16="http://schemas.microsoft.com/office/drawing/2014/main" id="{C303A08D-D45E-4C20-B3D7-FA2596ED8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785101"/>
            <a:ext cx="10058400" cy="4572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86E2A965-CE22-42B5-A6FD-7BFF01C5EF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0048" y="11347704"/>
            <a:ext cx="4709160" cy="2029968"/>
          </a:xfrm>
        </p:spPr>
        <p:txBody>
          <a:bodyPr rtlCol="0"/>
          <a:lstStyle>
            <a:lvl1pPr algn="ctr">
              <a:buNone/>
              <a:defRPr sz="12600" b="1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None/>
              <a:defRPr sz="12600" b="1">
                <a:solidFill>
                  <a:schemeClr val="accent2"/>
                </a:solidFill>
                <a:latin typeface="+mj-lt"/>
              </a:defRPr>
            </a:lvl2pPr>
            <a:lvl3pPr>
              <a:buNone/>
              <a:defRPr sz="12600" b="1">
                <a:solidFill>
                  <a:schemeClr val="accent2"/>
                </a:solidFill>
                <a:latin typeface="+mj-lt"/>
              </a:defRPr>
            </a:lvl3pPr>
            <a:lvl4pPr>
              <a:buNone/>
              <a:defRPr sz="12600" b="1">
                <a:solidFill>
                  <a:schemeClr val="accent2"/>
                </a:solidFill>
                <a:latin typeface="+mj-lt"/>
              </a:defRPr>
            </a:lvl4pPr>
            <a:lvl5pPr>
              <a:buNone/>
              <a:defRPr sz="1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 rtl="0"/>
            <a:r>
              <a:rPr lang="zh-CN" altLang="en-US" noProof="0"/>
              <a:t>添加文本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8BF13013-F349-472B-93FF-2F0665D47E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79192" y="12840670"/>
            <a:ext cx="4700016" cy="676656"/>
          </a:xfrm>
        </p:spPr>
        <p:txBody>
          <a:bodyPr rtlCol="0"/>
          <a:lstStyle>
            <a:lvl1pPr algn="ctr">
              <a:buNone/>
              <a:defRPr sz="3800" spc="3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添加文本</a:t>
            </a:r>
          </a:p>
        </p:txBody>
      </p:sp>
      <p:grpSp>
        <p:nvGrpSpPr>
          <p:cNvPr id="2" name="图片 6">
            <a:extLst>
              <a:ext uri="{FF2B5EF4-FFF2-40B4-BE49-F238E27FC236}">
                <a16:creationId xmlns:a16="http://schemas.microsoft.com/office/drawing/2014/main" id="{62AAEC1C-47B8-43A2-9419-68722A5D6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993" y="10047160"/>
            <a:ext cx="9002251" cy="4042171"/>
            <a:chOff x="530993" y="10047160"/>
            <a:chExt cx="9002251" cy="4042171"/>
          </a:xfrm>
          <a:solidFill>
            <a:schemeClr val="bg1"/>
          </a:solidFill>
        </p:grpSpPr>
        <p:sp>
          <p:nvSpPr>
            <p:cNvPr id="5" name="任意多边形：形状 4">
              <a:extLst>
                <a:ext uri="{FF2B5EF4-FFF2-40B4-BE49-F238E27FC236}">
                  <a16:creationId xmlns:a16="http://schemas.microsoft.com/office/drawing/2014/main" id="{88D4C216-C48C-4935-AFB3-01FBCD181B02}"/>
                </a:ext>
              </a:extLst>
            </p:cNvPr>
            <p:cNvSpPr/>
            <p:nvPr/>
          </p:nvSpPr>
          <p:spPr>
            <a:xfrm>
              <a:off x="530993" y="11243532"/>
              <a:ext cx="685949" cy="2073500"/>
            </a:xfrm>
            <a:custGeom>
              <a:avLst/>
              <a:gdLst>
                <a:gd name="connsiteX0" fmla="*/ 40224 w 685949"/>
                <a:gd name="connsiteY0" fmla="*/ 127 h 2073500"/>
                <a:gd name="connsiteX1" fmla="*/ 80321 w 685949"/>
                <a:gd name="connsiteY1" fmla="*/ 40351 h 2073500"/>
                <a:gd name="connsiteX2" fmla="*/ 80321 w 685949"/>
                <a:gd name="connsiteY2" fmla="*/ 1536877 h 2073500"/>
                <a:gd name="connsiteX3" fmla="*/ 259741 w 685949"/>
                <a:gd name="connsiteY3" fmla="*/ 1950534 h 2073500"/>
                <a:gd name="connsiteX4" fmla="*/ 460226 w 685949"/>
                <a:gd name="connsiteY4" fmla="*/ 1986571 h 2073500"/>
                <a:gd name="connsiteX5" fmla="*/ 605513 w 685949"/>
                <a:gd name="connsiteY5" fmla="*/ 1803343 h 2073500"/>
                <a:gd name="connsiteX6" fmla="*/ 498673 w 685949"/>
                <a:gd name="connsiteY6" fmla="*/ 1663766 h 2073500"/>
                <a:gd name="connsiteX7" fmla="*/ 379524 w 685949"/>
                <a:gd name="connsiteY7" fmla="*/ 1707035 h 2073500"/>
                <a:gd name="connsiteX8" fmla="*/ 388787 w 685949"/>
                <a:gd name="connsiteY8" fmla="*/ 1793446 h 2073500"/>
                <a:gd name="connsiteX9" fmla="*/ 391642 w 685949"/>
                <a:gd name="connsiteY9" fmla="*/ 1850102 h 2073500"/>
                <a:gd name="connsiteX10" fmla="*/ 334986 w 685949"/>
                <a:gd name="connsiteY10" fmla="*/ 1852957 h 2073500"/>
                <a:gd name="connsiteX11" fmla="*/ 307705 w 685949"/>
                <a:gd name="connsiteY11" fmla="*/ 1670998 h 2073500"/>
                <a:gd name="connsiteX12" fmla="*/ 514153 w 685949"/>
                <a:gd name="connsiteY12" fmla="*/ 1584968 h 2073500"/>
                <a:gd name="connsiteX13" fmla="*/ 685834 w 685949"/>
                <a:gd name="connsiteY13" fmla="*/ 1800679 h 2073500"/>
                <a:gd name="connsiteX14" fmla="*/ 480528 w 685949"/>
                <a:gd name="connsiteY14" fmla="*/ 2064100 h 2073500"/>
                <a:gd name="connsiteX15" fmla="*/ 220279 w 685949"/>
                <a:gd name="connsiteY15" fmla="*/ 2020450 h 2073500"/>
                <a:gd name="connsiteX16" fmla="*/ 0 w 685949"/>
                <a:gd name="connsiteY16" fmla="*/ 1537511 h 2073500"/>
                <a:gd name="connsiteX17" fmla="*/ 0 w 685949"/>
                <a:gd name="connsiteY17" fmla="*/ 40224 h 2073500"/>
                <a:gd name="connsiteX18" fmla="*/ 40224 w 685949"/>
                <a:gd name="connsiteY18" fmla="*/ 0 h 207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5949" h="2073500">
                  <a:moveTo>
                    <a:pt x="40224" y="127"/>
                  </a:moveTo>
                  <a:cubicBezTo>
                    <a:pt x="62389" y="197"/>
                    <a:pt x="80321" y="18186"/>
                    <a:pt x="80321" y="40351"/>
                  </a:cubicBezTo>
                  <a:lnTo>
                    <a:pt x="80321" y="1536877"/>
                  </a:lnTo>
                  <a:cubicBezTo>
                    <a:pt x="83239" y="1735965"/>
                    <a:pt x="114200" y="1867803"/>
                    <a:pt x="259741" y="1950534"/>
                  </a:cubicBezTo>
                  <a:cubicBezTo>
                    <a:pt x="329784" y="1989997"/>
                    <a:pt x="399319" y="2002432"/>
                    <a:pt x="460226" y="1986571"/>
                  </a:cubicBezTo>
                  <a:cubicBezTo>
                    <a:pt x="570746" y="1957513"/>
                    <a:pt x="607543" y="1869706"/>
                    <a:pt x="605513" y="1803343"/>
                  </a:cubicBezTo>
                  <a:cubicBezTo>
                    <a:pt x="603610" y="1743833"/>
                    <a:pt x="569858" y="1677470"/>
                    <a:pt x="498673" y="1663766"/>
                  </a:cubicBezTo>
                  <a:cubicBezTo>
                    <a:pt x="442207" y="1652726"/>
                    <a:pt x="398811" y="1668461"/>
                    <a:pt x="379524" y="1707035"/>
                  </a:cubicBezTo>
                  <a:cubicBezTo>
                    <a:pt x="364171" y="1737615"/>
                    <a:pt x="368231" y="1774667"/>
                    <a:pt x="388787" y="1793446"/>
                  </a:cubicBezTo>
                  <a:cubicBezTo>
                    <a:pt x="405221" y="1808305"/>
                    <a:pt x="406498" y="1833670"/>
                    <a:pt x="391642" y="1850102"/>
                  </a:cubicBezTo>
                  <a:cubicBezTo>
                    <a:pt x="376786" y="1866534"/>
                    <a:pt x="351420" y="1867816"/>
                    <a:pt x="334986" y="1852957"/>
                  </a:cubicBezTo>
                  <a:cubicBezTo>
                    <a:pt x="287784" y="1810195"/>
                    <a:pt x="276237" y="1733681"/>
                    <a:pt x="307705" y="1670998"/>
                  </a:cubicBezTo>
                  <a:cubicBezTo>
                    <a:pt x="343869" y="1598925"/>
                    <a:pt x="421144" y="1566696"/>
                    <a:pt x="514153" y="1584968"/>
                  </a:cubicBezTo>
                  <a:cubicBezTo>
                    <a:pt x="613380" y="1604382"/>
                    <a:pt x="682281" y="1691301"/>
                    <a:pt x="685834" y="1800679"/>
                  </a:cubicBezTo>
                  <a:cubicBezTo>
                    <a:pt x="688752" y="1896607"/>
                    <a:pt x="636855" y="2023242"/>
                    <a:pt x="480528" y="2064100"/>
                  </a:cubicBezTo>
                  <a:cubicBezTo>
                    <a:pt x="398811" y="2085417"/>
                    <a:pt x="308847" y="2070317"/>
                    <a:pt x="220279" y="2020450"/>
                  </a:cubicBezTo>
                  <a:cubicBezTo>
                    <a:pt x="21952" y="1908280"/>
                    <a:pt x="2538" y="1712364"/>
                    <a:pt x="0" y="1537511"/>
                  </a:cubicBezTo>
                  <a:lnTo>
                    <a:pt x="0" y="40224"/>
                  </a:lnTo>
                  <a:cubicBezTo>
                    <a:pt x="0" y="18009"/>
                    <a:pt x="18009" y="0"/>
                    <a:pt x="40224" y="0"/>
                  </a:cubicBezTo>
                  <a:close/>
                </a:path>
              </a:pathLst>
            </a:custGeom>
            <a:grpFill/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" name="任意多边形：形状 5">
              <a:extLst>
                <a:ext uri="{FF2B5EF4-FFF2-40B4-BE49-F238E27FC236}">
                  <a16:creationId xmlns:a16="http://schemas.microsoft.com/office/drawing/2014/main" id="{3806ABA6-5793-4982-91A8-B1181F751FB2}"/>
                </a:ext>
              </a:extLst>
            </p:cNvPr>
            <p:cNvSpPr/>
            <p:nvPr/>
          </p:nvSpPr>
          <p:spPr>
            <a:xfrm>
              <a:off x="1280517" y="13381608"/>
              <a:ext cx="2071366" cy="685707"/>
            </a:xfrm>
            <a:custGeom>
              <a:avLst/>
              <a:gdLst>
                <a:gd name="connsiteX0" fmla="*/ 265586 w 2071366"/>
                <a:gd name="connsiteY0" fmla="*/ 0 h 685707"/>
                <a:gd name="connsiteX1" fmla="*/ 273326 w 2071366"/>
                <a:gd name="connsiteY1" fmla="*/ 0 h 685707"/>
                <a:gd name="connsiteX2" fmla="*/ 489037 w 2071366"/>
                <a:gd name="connsiteY2" fmla="*/ 171553 h 685707"/>
                <a:gd name="connsiteX3" fmla="*/ 403006 w 2071366"/>
                <a:gd name="connsiteY3" fmla="*/ 378002 h 685707"/>
                <a:gd name="connsiteX4" fmla="*/ 221175 w 2071366"/>
                <a:gd name="connsiteY4" fmla="*/ 350721 h 685707"/>
                <a:gd name="connsiteX5" fmla="*/ 223966 w 2071366"/>
                <a:gd name="connsiteY5" fmla="*/ 294001 h 685707"/>
                <a:gd name="connsiteX6" fmla="*/ 280686 w 2071366"/>
                <a:gd name="connsiteY6" fmla="*/ 296793 h 685707"/>
                <a:gd name="connsiteX7" fmla="*/ 367097 w 2071366"/>
                <a:gd name="connsiteY7" fmla="*/ 306183 h 685707"/>
                <a:gd name="connsiteX8" fmla="*/ 410239 w 2071366"/>
                <a:gd name="connsiteY8" fmla="*/ 187034 h 685707"/>
                <a:gd name="connsiteX9" fmla="*/ 270661 w 2071366"/>
                <a:gd name="connsiteY9" fmla="*/ 80194 h 685707"/>
                <a:gd name="connsiteX10" fmla="*/ 87561 w 2071366"/>
                <a:gd name="connsiteY10" fmla="*/ 225608 h 685707"/>
                <a:gd name="connsiteX11" fmla="*/ 123470 w 2071366"/>
                <a:gd name="connsiteY11" fmla="*/ 425966 h 685707"/>
                <a:gd name="connsiteX12" fmla="*/ 537382 w 2071366"/>
                <a:gd name="connsiteY12" fmla="*/ 605386 h 685707"/>
                <a:gd name="connsiteX13" fmla="*/ 2033400 w 2071366"/>
                <a:gd name="connsiteY13" fmla="*/ 605386 h 685707"/>
                <a:gd name="connsiteX14" fmla="*/ 2071302 w 2071366"/>
                <a:gd name="connsiteY14" fmla="*/ 647805 h 685707"/>
                <a:gd name="connsiteX15" fmla="*/ 2033400 w 2071366"/>
                <a:gd name="connsiteY15" fmla="*/ 685707 h 685707"/>
                <a:gd name="connsiteX16" fmla="*/ 536366 w 2071366"/>
                <a:gd name="connsiteY16" fmla="*/ 685707 h 685707"/>
                <a:gd name="connsiteX17" fmla="*/ 53174 w 2071366"/>
                <a:gd name="connsiteY17" fmla="*/ 465428 h 685707"/>
                <a:gd name="connsiteX18" fmla="*/ 9397 w 2071366"/>
                <a:gd name="connsiteY18" fmla="*/ 205306 h 685707"/>
                <a:gd name="connsiteX19" fmla="*/ 265586 w 2071366"/>
                <a:gd name="connsiteY19" fmla="*/ 0 h 685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71366" h="685707">
                  <a:moveTo>
                    <a:pt x="265586" y="0"/>
                  </a:moveTo>
                  <a:lnTo>
                    <a:pt x="273326" y="0"/>
                  </a:lnTo>
                  <a:cubicBezTo>
                    <a:pt x="383212" y="3426"/>
                    <a:pt x="470004" y="72327"/>
                    <a:pt x="489037" y="171553"/>
                  </a:cubicBezTo>
                  <a:cubicBezTo>
                    <a:pt x="507309" y="264690"/>
                    <a:pt x="475206" y="341838"/>
                    <a:pt x="403006" y="378002"/>
                  </a:cubicBezTo>
                  <a:cubicBezTo>
                    <a:pt x="340450" y="409343"/>
                    <a:pt x="263429" y="398050"/>
                    <a:pt x="221175" y="350721"/>
                  </a:cubicBezTo>
                  <a:cubicBezTo>
                    <a:pt x="206283" y="334289"/>
                    <a:pt x="207533" y="308898"/>
                    <a:pt x="223966" y="294001"/>
                  </a:cubicBezTo>
                  <a:cubicBezTo>
                    <a:pt x="240400" y="279105"/>
                    <a:pt x="265794" y="280361"/>
                    <a:pt x="280686" y="296793"/>
                  </a:cubicBezTo>
                  <a:cubicBezTo>
                    <a:pt x="299338" y="317476"/>
                    <a:pt x="336517" y="321536"/>
                    <a:pt x="367097" y="306183"/>
                  </a:cubicBezTo>
                  <a:cubicBezTo>
                    <a:pt x="405163" y="286896"/>
                    <a:pt x="421278" y="243500"/>
                    <a:pt x="410239" y="187034"/>
                  </a:cubicBezTo>
                  <a:cubicBezTo>
                    <a:pt x="396281" y="115850"/>
                    <a:pt x="330045" y="82097"/>
                    <a:pt x="270661" y="80194"/>
                  </a:cubicBezTo>
                  <a:cubicBezTo>
                    <a:pt x="204172" y="78291"/>
                    <a:pt x="116491" y="114961"/>
                    <a:pt x="87561" y="225608"/>
                  </a:cubicBezTo>
                  <a:cubicBezTo>
                    <a:pt x="71573" y="286642"/>
                    <a:pt x="84008" y="355923"/>
                    <a:pt x="123470" y="425966"/>
                  </a:cubicBezTo>
                  <a:cubicBezTo>
                    <a:pt x="205948" y="572141"/>
                    <a:pt x="337659" y="602468"/>
                    <a:pt x="537382" y="605386"/>
                  </a:cubicBezTo>
                  <a:lnTo>
                    <a:pt x="2033400" y="605386"/>
                  </a:lnTo>
                  <a:cubicBezTo>
                    <a:pt x="2055580" y="606630"/>
                    <a:pt x="2072545" y="625625"/>
                    <a:pt x="2071302" y="647805"/>
                  </a:cubicBezTo>
                  <a:cubicBezTo>
                    <a:pt x="2070147" y="668247"/>
                    <a:pt x="2053842" y="684552"/>
                    <a:pt x="2033400" y="685707"/>
                  </a:cubicBezTo>
                  <a:lnTo>
                    <a:pt x="536366" y="685707"/>
                  </a:lnTo>
                  <a:cubicBezTo>
                    <a:pt x="360879" y="683169"/>
                    <a:pt x="164963" y="663755"/>
                    <a:pt x="53174" y="465428"/>
                  </a:cubicBezTo>
                  <a:cubicBezTo>
                    <a:pt x="3180" y="376606"/>
                    <a:pt x="-11920" y="286896"/>
                    <a:pt x="9397" y="205306"/>
                  </a:cubicBezTo>
                  <a:cubicBezTo>
                    <a:pt x="49875" y="53547"/>
                    <a:pt x="170165" y="0"/>
                    <a:pt x="265586" y="0"/>
                  </a:cubicBezTo>
                  <a:close/>
                </a:path>
              </a:pathLst>
            </a:custGeom>
            <a:grpFill/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任意多边形：形状 9">
              <a:extLst>
                <a:ext uri="{FF2B5EF4-FFF2-40B4-BE49-F238E27FC236}">
                  <a16:creationId xmlns:a16="http://schemas.microsoft.com/office/drawing/2014/main" id="{C61E944C-BA71-49D4-8241-A086B90313D0}"/>
                </a:ext>
              </a:extLst>
            </p:cNvPr>
            <p:cNvSpPr/>
            <p:nvPr/>
          </p:nvSpPr>
          <p:spPr>
            <a:xfrm>
              <a:off x="634615" y="13482404"/>
              <a:ext cx="481296" cy="483551"/>
            </a:xfrm>
            <a:custGeom>
              <a:avLst/>
              <a:gdLst>
                <a:gd name="connsiteX0" fmla="*/ 470041 w 481296"/>
                <a:gd name="connsiteY0" fmla="*/ 842 h 483551"/>
                <a:gd name="connsiteX1" fmla="*/ 116910 w 481296"/>
                <a:gd name="connsiteY1" fmla="*/ 195235 h 483551"/>
                <a:gd name="connsiteX2" fmla="*/ 680 w 481296"/>
                <a:gd name="connsiteY2" fmla="*/ 359556 h 483551"/>
                <a:gd name="connsiteX3" fmla="*/ 32275 w 481296"/>
                <a:gd name="connsiteY3" fmla="*/ 451551 h 483551"/>
                <a:gd name="connsiteX4" fmla="*/ 121097 w 481296"/>
                <a:gd name="connsiteY4" fmla="*/ 483019 h 483551"/>
                <a:gd name="connsiteX5" fmla="*/ 277297 w 481296"/>
                <a:gd name="connsiteY5" fmla="*/ 375925 h 483551"/>
                <a:gd name="connsiteX6" fmla="*/ 480319 w 481296"/>
                <a:gd name="connsiteY6" fmla="*/ 11501 h 483551"/>
                <a:gd name="connsiteX7" fmla="*/ 477316 w 481296"/>
                <a:gd name="connsiteY7" fmla="*/ 969 h 483551"/>
                <a:gd name="connsiteX8" fmla="*/ 470041 w 481296"/>
                <a:gd name="connsiteY8" fmla="*/ 842 h 48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1296" h="483551">
                  <a:moveTo>
                    <a:pt x="470041" y="842"/>
                  </a:moveTo>
                  <a:cubicBezTo>
                    <a:pt x="335412" y="68093"/>
                    <a:pt x="208270" y="131410"/>
                    <a:pt x="116910" y="195235"/>
                  </a:cubicBezTo>
                  <a:cubicBezTo>
                    <a:pt x="46867" y="244215"/>
                    <a:pt x="5628" y="302584"/>
                    <a:pt x="680" y="359556"/>
                  </a:cubicBezTo>
                  <a:cubicBezTo>
                    <a:pt x="-3027" y="393398"/>
                    <a:pt x="8558" y="427125"/>
                    <a:pt x="32275" y="451551"/>
                  </a:cubicBezTo>
                  <a:cubicBezTo>
                    <a:pt x="55742" y="474708"/>
                    <a:pt x="88286" y="486242"/>
                    <a:pt x="121097" y="483019"/>
                  </a:cubicBezTo>
                  <a:cubicBezTo>
                    <a:pt x="175025" y="478832"/>
                    <a:pt x="230729" y="440765"/>
                    <a:pt x="277297" y="375925"/>
                  </a:cubicBezTo>
                  <a:cubicBezTo>
                    <a:pt x="343660" y="284312"/>
                    <a:pt x="409769" y="151713"/>
                    <a:pt x="480319" y="11501"/>
                  </a:cubicBezTo>
                  <a:cubicBezTo>
                    <a:pt x="482396" y="7770"/>
                    <a:pt x="481053" y="3050"/>
                    <a:pt x="477316" y="969"/>
                  </a:cubicBezTo>
                  <a:cubicBezTo>
                    <a:pt x="475065" y="-275"/>
                    <a:pt x="472337" y="-326"/>
                    <a:pt x="470041" y="842"/>
                  </a:cubicBezTo>
                  <a:close/>
                </a:path>
              </a:pathLst>
            </a:custGeom>
            <a:grpFill/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任意多边形：形状 11">
              <a:extLst>
                <a:ext uri="{FF2B5EF4-FFF2-40B4-BE49-F238E27FC236}">
                  <a16:creationId xmlns:a16="http://schemas.microsoft.com/office/drawing/2014/main" id="{0684D4FB-B97B-4DBD-8B6E-1460F89FD134}"/>
                </a:ext>
              </a:extLst>
            </p:cNvPr>
            <p:cNvSpPr/>
            <p:nvPr/>
          </p:nvSpPr>
          <p:spPr>
            <a:xfrm>
              <a:off x="1149321" y="13296973"/>
              <a:ext cx="152266" cy="152266"/>
            </a:xfrm>
            <a:custGeom>
              <a:avLst/>
              <a:gdLst>
                <a:gd name="connsiteX0" fmla="*/ 76133 w 152266"/>
                <a:gd name="connsiteY0" fmla="*/ 152267 h 152266"/>
                <a:gd name="connsiteX1" fmla="*/ 0 w 152266"/>
                <a:gd name="connsiteY1" fmla="*/ 76133 h 152266"/>
                <a:gd name="connsiteX2" fmla="*/ 76133 w 152266"/>
                <a:gd name="connsiteY2" fmla="*/ 0 h 152266"/>
                <a:gd name="connsiteX3" fmla="*/ 152267 w 152266"/>
                <a:gd name="connsiteY3" fmla="*/ 76133 h 152266"/>
                <a:gd name="connsiteX4" fmla="*/ 76133 w 152266"/>
                <a:gd name="connsiteY4" fmla="*/ 152267 h 15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266" h="152266">
                  <a:moveTo>
                    <a:pt x="76133" y="152267"/>
                  </a:moveTo>
                  <a:cubicBezTo>
                    <a:pt x="34086" y="152267"/>
                    <a:pt x="0" y="118185"/>
                    <a:pt x="0" y="76133"/>
                  </a:cubicBezTo>
                  <a:cubicBezTo>
                    <a:pt x="0" y="34082"/>
                    <a:pt x="34086" y="0"/>
                    <a:pt x="76133" y="0"/>
                  </a:cubicBezTo>
                  <a:cubicBezTo>
                    <a:pt x="118180" y="0"/>
                    <a:pt x="152267" y="34082"/>
                    <a:pt x="152267" y="76133"/>
                  </a:cubicBezTo>
                  <a:cubicBezTo>
                    <a:pt x="152267" y="118185"/>
                    <a:pt x="118180" y="152267"/>
                    <a:pt x="76133" y="152267"/>
                  </a:cubicBezTo>
                  <a:close/>
                </a:path>
              </a:pathLst>
            </a:custGeom>
            <a:grpFill/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任意多边形：形状 12">
              <a:extLst>
                <a:ext uri="{FF2B5EF4-FFF2-40B4-BE49-F238E27FC236}">
                  <a16:creationId xmlns:a16="http://schemas.microsoft.com/office/drawing/2014/main" id="{E34E40EC-2D82-4A18-BD5B-7767B05D6A99}"/>
                </a:ext>
              </a:extLst>
            </p:cNvPr>
            <p:cNvSpPr/>
            <p:nvPr/>
          </p:nvSpPr>
          <p:spPr>
            <a:xfrm>
              <a:off x="6707455" y="13381608"/>
              <a:ext cx="2075121" cy="685897"/>
            </a:xfrm>
            <a:custGeom>
              <a:avLst/>
              <a:gdLst>
                <a:gd name="connsiteX0" fmla="*/ 1810170 w 2075121"/>
                <a:gd name="connsiteY0" fmla="*/ 0 h 685897"/>
                <a:gd name="connsiteX1" fmla="*/ 2065725 w 2075121"/>
                <a:gd name="connsiteY1" fmla="*/ 205433 h 685897"/>
                <a:gd name="connsiteX2" fmla="*/ 2021948 w 2075121"/>
                <a:gd name="connsiteY2" fmla="*/ 465555 h 685897"/>
                <a:gd name="connsiteX3" fmla="*/ 1539771 w 2075121"/>
                <a:gd name="connsiteY3" fmla="*/ 685834 h 685897"/>
                <a:gd name="connsiteX4" fmla="*/ 42483 w 2075121"/>
                <a:gd name="connsiteY4" fmla="*/ 685834 h 685897"/>
                <a:gd name="connsiteX5" fmla="*/ 64 w 2075121"/>
                <a:gd name="connsiteY5" fmla="*/ 647932 h 685897"/>
                <a:gd name="connsiteX6" fmla="*/ 37966 w 2075121"/>
                <a:gd name="connsiteY6" fmla="*/ 605513 h 685897"/>
                <a:gd name="connsiteX7" fmla="*/ 42483 w 2075121"/>
                <a:gd name="connsiteY7" fmla="*/ 605513 h 685897"/>
                <a:gd name="connsiteX8" fmla="*/ 1538375 w 2075121"/>
                <a:gd name="connsiteY8" fmla="*/ 605513 h 685897"/>
                <a:gd name="connsiteX9" fmla="*/ 1951652 w 2075121"/>
                <a:gd name="connsiteY9" fmla="*/ 426092 h 685897"/>
                <a:gd name="connsiteX10" fmla="*/ 1987688 w 2075121"/>
                <a:gd name="connsiteY10" fmla="*/ 225735 h 685897"/>
                <a:gd name="connsiteX11" fmla="*/ 1804460 w 2075121"/>
                <a:gd name="connsiteY11" fmla="*/ 80320 h 685897"/>
                <a:gd name="connsiteX12" fmla="*/ 1664883 w 2075121"/>
                <a:gd name="connsiteY12" fmla="*/ 187161 h 685897"/>
                <a:gd name="connsiteX13" fmla="*/ 1708152 w 2075121"/>
                <a:gd name="connsiteY13" fmla="*/ 306310 h 685897"/>
                <a:gd name="connsiteX14" fmla="*/ 1794436 w 2075121"/>
                <a:gd name="connsiteY14" fmla="*/ 297047 h 685897"/>
                <a:gd name="connsiteX15" fmla="*/ 1851156 w 2075121"/>
                <a:gd name="connsiteY15" fmla="*/ 294128 h 685897"/>
                <a:gd name="connsiteX16" fmla="*/ 1854074 w 2075121"/>
                <a:gd name="connsiteY16" fmla="*/ 350847 h 685897"/>
                <a:gd name="connsiteX17" fmla="*/ 1672115 w 2075121"/>
                <a:gd name="connsiteY17" fmla="*/ 378128 h 685897"/>
                <a:gd name="connsiteX18" fmla="*/ 1586085 w 2075121"/>
                <a:gd name="connsiteY18" fmla="*/ 171681 h 685897"/>
                <a:gd name="connsiteX19" fmla="*/ 1801796 w 2075121"/>
                <a:gd name="connsiteY19" fmla="*/ 127 h 68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75121" h="685897">
                  <a:moveTo>
                    <a:pt x="1810170" y="0"/>
                  </a:moveTo>
                  <a:cubicBezTo>
                    <a:pt x="1904957" y="0"/>
                    <a:pt x="2025881" y="53293"/>
                    <a:pt x="2065725" y="205433"/>
                  </a:cubicBezTo>
                  <a:cubicBezTo>
                    <a:pt x="2087042" y="287022"/>
                    <a:pt x="2071942" y="376986"/>
                    <a:pt x="2021948" y="465555"/>
                  </a:cubicBezTo>
                  <a:cubicBezTo>
                    <a:pt x="1910159" y="663882"/>
                    <a:pt x="1714243" y="683296"/>
                    <a:pt x="1539771" y="685834"/>
                  </a:cubicBezTo>
                  <a:lnTo>
                    <a:pt x="42483" y="685834"/>
                  </a:lnTo>
                  <a:cubicBezTo>
                    <a:pt x="20303" y="687078"/>
                    <a:pt x="1308" y="670112"/>
                    <a:pt x="64" y="647932"/>
                  </a:cubicBezTo>
                  <a:cubicBezTo>
                    <a:pt x="-1179" y="625752"/>
                    <a:pt x="15786" y="606757"/>
                    <a:pt x="37966" y="605513"/>
                  </a:cubicBezTo>
                  <a:cubicBezTo>
                    <a:pt x="39476" y="605425"/>
                    <a:pt x="40973" y="605425"/>
                    <a:pt x="42483" y="605513"/>
                  </a:cubicBezTo>
                  <a:lnTo>
                    <a:pt x="1538375" y="605513"/>
                  </a:lnTo>
                  <a:cubicBezTo>
                    <a:pt x="1737463" y="602595"/>
                    <a:pt x="1869301" y="572268"/>
                    <a:pt x="1951652" y="426092"/>
                  </a:cubicBezTo>
                  <a:cubicBezTo>
                    <a:pt x="1991114" y="356050"/>
                    <a:pt x="2003549" y="286515"/>
                    <a:pt x="1987688" y="225735"/>
                  </a:cubicBezTo>
                  <a:cubicBezTo>
                    <a:pt x="1958631" y="115088"/>
                    <a:pt x="1870443" y="78798"/>
                    <a:pt x="1804460" y="80320"/>
                  </a:cubicBezTo>
                  <a:cubicBezTo>
                    <a:pt x="1744950" y="82224"/>
                    <a:pt x="1678587" y="115977"/>
                    <a:pt x="1664883" y="187161"/>
                  </a:cubicBezTo>
                  <a:cubicBezTo>
                    <a:pt x="1653843" y="243627"/>
                    <a:pt x="1669578" y="287022"/>
                    <a:pt x="1708152" y="306310"/>
                  </a:cubicBezTo>
                  <a:cubicBezTo>
                    <a:pt x="1738606" y="321663"/>
                    <a:pt x="1775784" y="317603"/>
                    <a:pt x="1794436" y="297047"/>
                  </a:cubicBezTo>
                  <a:cubicBezTo>
                    <a:pt x="1809295" y="280576"/>
                    <a:pt x="1834685" y="279270"/>
                    <a:pt x="1851156" y="294128"/>
                  </a:cubicBezTo>
                  <a:cubicBezTo>
                    <a:pt x="1867626" y="308987"/>
                    <a:pt x="1868933" y="334377"/>
                    <a:pt x="1854074" y="350847"/>
                  </a:cubicBezTo>
                  <a:cubicBezTo>
                    <a:pt x="1811313" y="398177"/>
                    <a:pt x="1734799" y="409597"/>
                    <a:pt x="1672115" y="378128"/>
                  </a:cubicBezTo>
                  <a:cubicBezTo>
                    <a:pt x="1599916" y="341965"/>
                    <a:pt x="1567813" y="264817"/>
                    <a:pt x="1586085" y="171681"/>
                  </a:cubicBezTo>
                  <a:cubicBezTo>
                    <a:pt x="1605499" y="72453"/>
                    <a:pt x="1692418" y="3553"/>
                    <a:pt x="1801796" y="127"/>
                  </a:cubicBezTo>
                  <a:close/>
                </a:path>
              </a:pathLst>
            </a:custGeom>
            <a:grpFill/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任意多边形：形状 13">
              <a:extLst>
                <a:ext uri="{FF2B5EF4-FFF2-40B4-BE49-F238E27FC236}">
                  <a16:creationId xmlns:a16="http://schemas.microsoft.com/office/drawing/2014/main" id="{E2EFF8A8-6213-4167-B1D9-83156CED1739}"/>
                </a:ext>
              </a:extLst>
            </p:cNvPr>
            <p:cNvSpPr/>
            <p:nvPr/>
          </p:nvSpPr>
          <p:spPr>
            <a:xfrm>
              <a:off x="8847294" y="11244801"/>
              <a:ext cx="685949" cy="2073116"/>
            </a:xfrm>
            <a:custGeom>
              <a:avLst/>
              <a:gdLst>
                <a:gd name="connsiteX0" fmla="*/ 645726 w 685949"/>
                <a:gd name="connsiteY0" fmla="*/ 0 h 2073116"/>
                <a:gd name="connsiteX1" fmla="*/ 685950 w 685949"/>
                <a:gd name="connsiteY1" fmla="*/ 40224 h 2073116"/>
                <a:gd name="connsiteX2" fmla="*/ 685950 w 685949"/>
                <a:gd name="connsiteY2" fmla="*/ 1536750 h 2073116"/>
                <a:gd name="connsiteX3" fmla="*/ 465670 w 685949"/>
                <a:gd name="connsiteY3" fmla="*/ 2019943 h 2073116"/>
                <a:gd name="connsiteX4" fmla="*/ 205548 w 685949"/>
                <a:gd name="connsiteY4" fmla="*/ 2063719 h 2073116"/>
                <a:gd name="connsiteX5" fmla="*/ 115 w 685949"/>
                <a:gd name="connsiteY5" fmla="*/ 1800298 h 2073116"/>
                <a:gd name="connsiteX6" fmla="*/ 171796 w 685949"/>
                <a:gd name="connsiteY6" fmla="*/ 1584587 h 2073116"/>
                <a:gd name="connsiteX7" fmla="*/ 378245 w 685949"/>
                <a:gd name="connsiteY7" fmla="*/ 1670618 h 2073116"/>
                <a:gd name="connsiteX8" fmla="*/ 350963 w 685949"/>
                <a:gd name="connsiteY8" fmla="*/ 1852449 h 2073116"/>
                <a:gd name="connsiteX9" fmla="*/ 294244 w 685949"/>
                <a:gd name="connsiteY9" fmla="*/ 1849658 h 2073116"/>
                <a:gd name="connsiteX10" fmla="*/ 297035 w 685949"/>
                <a:gd name="connsiteY10" fmla="*/ 1792938 h 2073116"/>
                <a:gd name="connsiteX11" fmla="*/ 306425 w 685949"/>
                <a:gd name="connsiteY11" fmla="*/ 1706527 h 2073116"/>
                <a:gd name="connsiteX12" fmla="*/ 187276 w 685949"/>
                <a:gd name="connsiteY12" fmla="*/ 1663385 h 2073116"/>
                <a:gd name="connsiteX13" fmla="*/ 80436 w 685949"/>
                <a:gd name="connsiteY13" fmla="*/ 1802963 h 2073116"/>
                <a:gd name="connsiteX14" fmla="*/ 225851 w 685949"/>
                <a:gd name="connsiteY14" fmla="*/ 1986190 h 2073116"/>
                <a:gd name="connsiteX15" fmla="*/ 426208 w 685949"/>
                <a:gd name="connsiteY15" fmla="*/ 1950281 h 2073116"/>
                <a:gd name="connsiteX16" fmla="*/ 605629 w 685949"/>
                <a:gd name="connsiteY16" fmla="*/ 1536369 h 2073116"/>
                <a:gd name="connsiteX17" fmla="*/ 605629 w 685949"/>
                <a:gd name="connsiteY17" fmla="*/ 40224 h 2073116"/>
                <a:gd name="connsiteX18" fmla="*/ 645599 w 685949"/>
                <a:gd name="connsiteY18" fmla="*/ 0 h 2073116"/>
                <a:gd name="connsiteX19" fmla="*/ 645726 w 685949"/>
                <a:gd name="connsiteY19" fmla="*/ 0 h 207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5949" h="2073116">
                  <a:moveTo>
                    <a:pt x="645726" y="0"/>
                  </a:moveTo>
                  <a:cubicBezTo>
                    <a:pt x="667944" y="0"/>
                    <a:pt x="685950" y="18009"/>
                    <a:pt x="685950" y="40224"/>
                  </a:cubicBezTo>
                  <a:lnTo>
                    <a:pt x="685950" y="1536750"/>
                  </a:lnTo>
                  <a:cubicBezTo>
                    <a:pt x="683285" y="1712237"/>
                    <a:pt x="663998" y="1908153"/>
                    <a:pt x="465670" y="2019943"/>
                  </a:cubicBezTo>
                  <a:cubicBezTo>
                    <a:pt x="376848" y="2069937"/>
                    <a:pt x="287138" y="2085037"/>
                    <a:pt x="205548" y="2063719"/>
                  </a:cubicBezTo>
                  <a:cubicBezTo>
                    <a:pt x="49222" y="2022734"/>
                    <a:pt x="-2803" y="1896226"/>
                    <a:pt x="115" y="1800298"/>
                  </a:cubicBezTo>
                  <a:cubicBezTo>
                    <a:pt x="3542" y="1690412"/>
                    <a:pt x="72569" y="1603620"/>
                    <a:pt x="171796" y="1584587"/>
                  </a:cubicBezTo>
                  <a:cubicBezTo>
                    <a:pt x="264806" y="1566315"/>
                    <a:pt x="342081" y="1598418"/>
                    <a:pt x="378245" y="1670618"/>
                  </a:cubicBezTo>
                  <a:cubicBezTo>
                    <a:pt x="409713" y="1733174"/>
                    <a:pt x="398166" y="1810195"/>
                    <a:pt x="350963" y="1852449"/>
                  </a:cubicBezTo>
                  <a:cubicBezTo>
                    <a:pt x="334531" y="1867346"/>
                    <a:pt x="309140" y="1866090"/>
                    <a:pt x="294244" y="1849658"/>
                  </a:cubicBezTo>
                  <a:cubicBezTo>
                    <a:pt x="279347" y="1833226"/>
                    <a:pt x="280604" y="1807835"/>
                    <a:pt x="297035" y="1792938"/>
                  </a:cubicBezTo>
                  <a:cubicBezTo>
                    <a:pt x="317718" y="1774286"/>
                    <a:pt x="322413" y="1737107"/>
                    <a:pt x="306425" y="1706527"/>
                  </a:cubicBezTo>
                  <a:cubicBezTo>
                    <a:pt x="287138" y="1668461"/>
                    <a:pt x="243615" y="1652346"/>
                    <a:pt x="187276" y="1663385"/>
                  </a:cubicBezTo>
                  <a:cubicBezTo>
                    <a:pt x="116092" y="1677343"/>
                    <a:pt x="82340" y="1743579"/>
                    <a:pt x="80436" y="1802963"/>
                  </a:cubicBezTo>
                  <a:cubicBezTo>
                    <a:pt x="78406" y="1869453"/>
                    <a:pt x="115204" y="1957260"/>
                    <a:pt x="225851" y="1986190"/>
                  </a:cubicBezTo>
                  <a:cubicBezTo>
                    <a:pt x="286884" y="2002178"/>
                    <a:pt x="356165" y="1989743"/>
                    <a:pt x="426208" y="1950281"/>
                  </a:cubicBezTo>
                  <a:cubicBezTo>
                    <a:pt x="572384" y="1867803"/>
                    <a:pt x="602711" y="1736092"/>
                    <a:pt x="605629" y="1536369"/>
                  </a:cubicBezTo>
                  <a:lnTo>
                    <a:pt x="605629" y="40224"/>
                  </a:lnTo>
                  <a:cubicBezTo>
                    <a:pt x="605565" y="18079"/>
                    <a:pt x="623456" y="70"/>
                    <a:pt x="645599" y="0"/>
                  </a:cubicBezTo>
                  <a:cubicBezTo>
                    <a:pt x="645637" y="0"/>
                    <a:pt x="645688" y="0"/>
                    <a:pt x="645726" y="0"/>
                  </a:cubicBezTo>
                  <a:close/>
                </a:path>
              </a:pathLst>
            </a:custGeom>
            <a:grpFill/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任意多边形：形状 14">
              <a:extLst>
                <a:ext uri="{FF2B5EF4-FFF2-40B4-BE49-F238E27FC236}">
                  <a16:creationId xmlns:a16="http://schemas.microsoft.com/office/drawing/2014/main" id="{EA8FC979-08EA-41B2-A71D-78A3489AA3F1}"/>
                </a:ext>
              </a:extLst>
            </p:cNvPr>
            <p:cNvSpPr/>
            <p:nvPr/>
          </p:nvSpPr>
          <p:spPr>
            <a:xfrm>
              <a:off x="8947666" y="13481789"/>
              <a:ext cx="484580" cy="482029"/>
            </a:xfrm>
            <a:custGeom>
              <a:avLst/>
              <a:gdLst>
                <a:gd name="connsiteX0" fmla="*/ 1381 w 484580"/>
                <a:gd name="connsiteY0" fmla="*/ 11989 h 482029"/>
                <a:gd name="connsiteX1" fmla="*/ 195648 w 484580"/>
                <a:gd name="connsiteY1" fmla="*/ 365120 h 482029"/>
                <a:gd name="connsiteX2" fmla="*/ 360603 w 484580"/>
                <a:gd name="connsiteY2" fmla="*/ 481350 h 482029"/>
                <a:gd name="connsiteX3" fmla="*/ 452598 w 484580"/>
                <a:gd name="connsiteY3" fmla="*/ 449755 h 482029"/>
                <a:gd name="connsiteX4" fmla="*/ 484067 w 484580"/>
                <a:gd name="connsiteY4" fmla="*/ 360933 h 482029"/>
                <a:gd name="connsiteX5" fmla="*/ 376973 w 484580"/>
                <a:gd name="connsiteY5" fmla="*/ 204733 h 482029"/>
                <a:gd name="connsiteX6" fmla="*/ 12421 w 484580"/>
                <a:gd name="connsiteY6" fmla="*/ 1711 h 482029"/>
                <a:gd name="connsiteX7" fmla="*/ 1711 w 484580"/>
                <a:gd name="connsiteY7" fmla="*/ 2802 h 482029"/>
                <a:gd name="connsiteX8" fmla="*/ 1381 w 484580"/>
                <a:gd name="connsiteY8" fmla="*/ 11989 h 48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580" h="482029">
                  <a:moveTo>
                    <a:pt x="1381" y="11989"/>
                  </a:moveTo>
                  <a:cubicBezTo>
                    <a:pt x="68632" y="146618"/>
                    <a:pt x="131950" y="273760"/>
                    <a:pt x="195648" y="365120"/>
                  </a:cubicBezTo>
                  <a:cubicBezTo>
                    <a:pt x="244628" y="435163"/>
                    <a:pt x="303123" y="476402"/>
                    <a:pt x="360603" y="481350"/>
                  </a:cubicBezTo>
                  <a:cubicBezTo>
                    <a:pt x="394445" y="485056"/>
                    <a:pt x="428172" y="473471"/>
                    <a:pt x="452598" y="449755"/>
                  </a:cubicBezTo>
                  <a:cubicBezTo>
                    <a:pt x="475705" y="426255"/>
                    <a:pt x="487226" y="393734"/>
                    <a:pt x="484067" y="360933"/>
                  </a:cubicBezTo>
                  <a:cubicBezTo>
                    <a:pt x="479752" y="307005"/>
                    <a:pt x="441686" y="251301"/>
                    <a:pt x="376973" y="204733"/>
                  </a:cubicBezTo>
                  <a:cubicBezTo>
                    <a:pt x="285359" y="138370"/>
                    <a:pt x="152760" y="72261"/>
                    <a:pt x="12421" y="1711"/>
                  </a:cubicBezTo>
                  <a:cubicBezTo>
                    <a:pt x="9160" y="-941"/>
                    <a:pt x="4364" y="-459"/>
                    <a:pt x="1711" y="2802"/>
                  </a:cubicBezTo>
                  <a:cubicBezTo>
                    <a:pt x="-446" y="5441"/>
                    <a:pt x="-573" y="9197"/>
                    <a:pt x="1381" y="11989"/>
                  </a:cubicBezTo>
                  <a:close/>
                </a:path>
              </a:pathLst>
            </a:custGeom>
            <a:grpFill/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任意多边形：形状 15">
              <a:extLst>
                <a:ext uri="{FF2B5EF4-FFF2-40B4-BE49-F238E27FC236}">
                  <a16:creationId xmlns:a16="http://schemas.microsoft.com/office/drawing/2014/main" id="{78F9A61D-2062-4EB1-8B93-A3C042951174}"/>
                </a:ext>
              </a:extLst>
            </p:cNvPr>
            <p:cNvSpPr/>
            <p:nvPr/>
          </p:nvSpPr>
          <p:spPr>
            <a:xfrm>
              <a:off x="8762775" y="13296846"/>
              <a:ext cx="152266" cy="152266"/>
            </a:xfrm>
            <a:custGeom>
              <a:avLst/>
              <a:gdLst>
                <a:gd name="connsiteX0" fmla="*/ 152267 w 152266"/>
                <a:gd name="connsiteY0" fmla="*/ 76133 h 152266"/>
                <a:gd name="connsiteX1" fmla="*/ 76133 w 152266"/>
                <a:gd name="connsiteY1" fmla="*/ 152267 h 152266"/>
                <a:gd name="connsiteX2" fmla="*/ 0 w 152266"/>
                <a:gd name="connsiteY2" fmla="*/ 76133 h 152266"/>
                <a:gd name="connsiteX3" fmla="*/ 76133 w 152266"/>
                <a:gd name="connsiteY3" fmla="*/ 0 h 152266"/>
                <a:gd name="connsiteX4" fmla="*/ 152267 w 152266"/>
                <a:gd name="connsiteY4" fmla="*/ 76133 h 15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266" h="152266">
                  <a:moveTo>
                    <a:pt x="152267" y="76133"/>
                  </a:moveTo>
                  <a:cubicBezTo>
                    <a:pt x="152267" y="118184"/>
                    <a:pt x="118185" y="152267"/>
                    <a:pt x="76133" y="152267"/>
                  </a:cubicBezTo>
                  <a:cubicBezTo>
                    <a:pt x="34083" y="152267"/>
                    <a:pt x="0" y="118184"/>
                    <a:pt x="0" y="76133"/>
                  </a:cubicBezTo>
                  <a:cubicBezTo>
                    <a:pt x="0" y="34082"/>
                    <a:pt x="34083" y="0"/>
                    <a:pt x="76133" y="0"/>
                  </a:cubicBezTo>
                  <a:cubicBezTo>
                    <a:pt x="118185" y="0"/>
                    <a:pt x="152267" y="34082"/>
                    <a:pt x="152267" y="76133"/>
                  </a:cubicBezTo>
                  <a:close/>
                </a:path>
              </a:pathLst>
            </a:custGeom>
            <a:grpFill/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任意多边形：形状 16">
              <a:extLst>
                <a:ext uri="{FF2B5EF4-FFF2-40B4-BE49-F238E27FC236}">
                  <a16:creationId xmlns:a16="http://schemas.microsoft.com/office/drawing/2014/main" id="{E86C3040-D07D-481E-BAF5-9F7B31450553}"/>
                </a:ext>
              </a:extLst>
            </p:cNvPr>
            <p:cNvSpPr/>
            <p:nvPr/>
          </p:nvSpPr>
          <p:spPr>
            <a:xfrm>
              <a:off x="6253042" y="13948736"/>
              <a:ext cx="140592" cy="140595"/>
            </a:xfrm>
            <a:custGeom>
              <a:avLst/>
              <a:gdLst>
                <a:gd name="connsiteX0" fmla="*/ 120037 w 140592"/>
                <a:gd name="connsiteY0" fmla="*/ 20621 h 140595"/>
                <a:gd name="connsiteX1" fmla="*/ 20620 w 140592"/>
                <a:gd name="connsiteY1" fmla="*/ 20558 h 140595"/>
                <a:gd name="connsiteX2" fmla="*/ 20569 w 140592"/>
                <a:gd name="connsiteY2" fmla="*/ 119975 h 140595"/>
                <a:gd name="connsiteX3" fmla="*/ 119973 w 140592"/>
                <a:gd name="connsiteY3" fmla="*/ 120038 h 140595"/>
                <a:gd name="connsiteX4" fmla="*/ 120037 w 140592"/>
                <a:gd name="connsiteY4" fmla="*/ 119975 h 140595"/>
                <a:gd name="connsiteX5" fmla="*/ 120037 w 140592"/>
                <a:gd name="connsiteY5" fmla="*/ 20621 h 140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592" h="140595">
                  <a:moveTo>
                    <a:pt x="120037" y="20621"/>
                  </a:moveTo>
                  <a:cubicBezTo>
                    <a:pt x="92603" y="-6850"/>
                    <a:pt x="48091" y="-6876"/>
                    <a:pt x="20620" y="20558"/>
                  </a:cubicBezTo>
                  <a:cubicBezTo>
                    <a:pt x="-6852" y="47991"/>
                    <a:pt x="-6878" y="92504"/>
                    <a:pt x="20569" y="119975"/>
                  </a:cubicBezTo>
                  <a:cubicBezTo>
                    <a:pt x="48002" y="147446"/>
                    <a:pt x="92502" y="147471"/>
                    <a:pt x="119973" y="120038"/>
                  </a:cubicBezTo>
                  <a:cubicBezTo>
                    <a:pt x="119999" y="120013"/>
                    <a:pt x="120011" y="120000"/>
                    <a:pt x="120037" y="119975"/>
                  </a:cubicBezTo>
                  <a:cubicBezTo>
                    <a:pt x="147445" y="92529"/>
                    <a:pt x="147445" y="48067"/>
                    <a:pt x="120037" y="20621"/>
                  </a:cubicBezTo>
                  <a:close/>
                </a:path>
              </a:pathLst>
            </a:custGeom>
            <a:grpFill/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任意多边形：形状 17">
              <a:extLst>
                <a:ext uri="{FF2B5EF4-FFF2-40B4-BE49-F238E27FC236}">
                  <a16:creationId xmlns:a16="http://schemas.microsoft.com/office/drawing/2014/main" id="{1DA8BC60-F1AA-4D43-8EB1-AE2D81EADC08}"/>
                </a:ext>
              </a:extLst>
            </p:cNvPr>
            <p:cNvSpPr/>
            <p:nvPr/>
          </p:nvSpPr>
          <p:spPr>
            <a:xfrm>
              <a:off x="5772895" y="13948736"/>
              <a:ext cx="140592" cy="140595"/>
            </a:xfrm>
            <a:custGeom>
              <a:avLst/>
              <a:gdLst>
                <a:gd name="connsiteX0" fmla="*/ 120037 w 140592"/>
                <a:gd name="connsiteY0" fmla="*/ 20621 h 140595"/>
                <a:gd name="connsiteX1" fmla="*/ 20619 w 140592"/>
                <a:gd name="connsiteY1" fmla="*/ 20558 h 140595"/>
                <a:gd name="connsiteX2" fmla="*/ 20569 w 140592"/>
                <a:gd name="connsiteY2" fmla="*/ 119975 h 140595"/>
                <a:gd name="connsiteX3" fmla="*/ 119973 w 140592"/>
                <a:gd name="connsiteY3" fmla="*/ 120038 h 140595"/>
                <a:gd name="connsiteX4" fmla="*/ 120037 w 140592"/>
                <a:gd name="connsiteY4" fmla="*/ 119975 h 140595"/>
                <a:gd name="connsiteX5" fmla="*/ 120037 w 140592"/>
                <a:gd name="connsiteY5" fmla="*/ 20621 h 140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592" h="140595">
                  <a:moveTo>
                    <a:pt x="120037" y="20621"/>
                  </a:moveTo>
                  <a:cubicBezTo>
                    <a:pt x="92603" y="-6850"/>
                    <a:pt x="48091" y="-6876"/>
                    <a:pt x="20619" y="20558"/>
                  </a:cubicBezTo>
                  <a:cubicBezTo>
                    <a:pt x="-6852" y="47991"/>
                    <a:pt x="-6877" y="92504"/>
                    <a:pt x="20569" y="119975"/>
                  </a:cubicBezTo>
                  <a:cubicBezTo>
                    <a:pt x="48002" y="147446"/>
                    <a:pt x="92502" y="147471"/>
                    <a:pt x="119973" y="120038"/>
                  </a:cubicBezTo>
                  <a:cubicBezTo>
                    <a:pt x="119999" y="120013"/>
                    <a:pt x="120011" y="120000"/>
                    <a:pt x="120037" y="119975"/>
                  </a:cubicBezTo>
                  <a:cubicBezTo>
                    <a:pt x="147445" y="92529"/>
                    <a:pt x="147445" y="48067"/>
                    <a:pt x="120037" y="20621"/>
                  </a:cubicBezTo>
                  <a:close/>
                </a:path>
              </a:pathLst>
            </a:custGeom>
            <a:grpFill/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任意多边形：形状 18">
              <a:extLst>
                <a:ext uri="{FF2B5EF4-FFF2-40B4-BE49-F238E27FC236}">
                  <a16:creationId xmlns:a16="http://schemas.microsoft.com/office/drawing/2014/main" id="{404D02F3-C7C5-4241-AD7E-739640E8DE55}"/>
                </a:ext>
              </a:extLst>
            </p:cNvPr>
            <p:cNvSpPr/>
            <p:nvPr/>
          </p:nvSpPr>
          <p:spPr>
            <a:xfrm>
              <a:off x="5292747" y="13948736"/>
              <a:ext cx="140645" cy="140595"/>
            </a:xfrm>
            <a:custGeom>
              <a:avLst/>
              <a:gdLst>
                <a:gd name="connsiteX0" fmla="*/ 120037 w 140645"/>
                <a:gd name="connsiteY0" fmla="*/ 20621 h 140595"/>
                <a:gd name="connsiteX1" fmla="*/ 20619 w 140645"/>
                <a:gd name="connsiteY1" fmla="*/ 20558 h 140595"/>
                <a:gd name="connsiteX2" fmla="*/ 20569 w 140645"/>
                <a:gd name="connsiteY2" fmla="*/ 119975 h 140595"/>
                <a:gd name="connsiteX3" fmla="*/ 119973 w 140645"/>
                <a:gd name="connsiteY3" fmla="*/ 120038 h 140595"/>
                <a:gd name="connsiteX4" fmla="*/ 120037 w 140645"/>
                <a:gd name="connsiteY4" fmla="*/ 119975 h 140595"/>
                <a:gd name="connsiteX5" fmla="*/ 120151 w 140645"/>
                <a:gd name="connsiteY5" fmla="*/ 20735 h 140595"/>
                <a:gd name="connsiteX6" fmla="*/ 120037 w 140645"/>
                <a:gd name="connsiteY6" fmla="*/ 20621 h 140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645" h="140595">
                  <a:moveTo>
                    <a:pt x="120037" y="20621"/>
                  </a:moveTo>
                  <a:cubicBezTo>
                    <a:pt x="92603" y="-6850"/>
                    <a:pt x="48091" y="-6876"/>
                    <a:pt x="20619" y="20558"/>
                  </a:cubicBezTo>
                  <a:cubicBezTo>
                    <a:pt x="-6852" y="47991"/>
                    <a:pt x="-6877" y="92504"/>
                    <a:pt x="20569" y="119975"/>
                  </a:cubicBezTo>
                  <a:cubicBezTo>
                    <a:pt x="48002" y="147446"/>
                    <a:pt x="92502" y="147471"/>
                    <a:pt x="119973" y="120038"/>
                  </a:cubicBezTo>
                  <a:cubicBezTo>
                    <a:pt x="119999" y="120013"/>
                    <a:pt x="120011" y="120000"/>
                    <a:pt x="120037" y="119975"/>
                  </a:cubicBezTo>
                  <a:cubicBezTo>
                    <a:pt x="147470" y="92605"/>
                    <a:pt x="147521" y="48181"/>
                    <a:pt x="120151" y="20735"/>
                  </a:cubicBezTo>
                  <a:cubicBezTo>
                    <a:pt x="120113" y="20697"/>
                    <a:pt x="120075" y="20659"/>
                    <a:pt x="120037" y="20621"/>
                  </a:cubicBezTo>
                  <a:close/>
                </a:path>
              </a:pathLst>
            </a:custGeom>
            <a:grpFill/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任意多边形：形状 19">
              <a:extLst>
                <a:ext uri="{FF2B5EF4-FFF2-40B4-BE49-F238E27FC236}">
                  <a16:creationId xmlns:a16="http://schemas.microsoft.com/office/drawing/2014/main" id="{3586CC88-F8AD-46F5-B03E-F4666FFF0785}"/>
                </a:ext>
              </a:extLst>
            </p:cNvPr>
            <p:cNvSpPr/>
            <p:nvPr/>
          </p:nvSpPr>
          <p:spPr>
            <a:xfrm>
              <a:off x="4812600" y="13948736"/>
              <a:ext cx="140545" cy="140595"/>
            </a:xfrm>
            <a:custGeom>
              <a:avLst/>
              <a:gdLst>
                <a:gd name="connsiteX0" fmla="*/ 120037 w 140545"/>
                <a:gd name="connsiteY0" fmla="*/ 20621 h 140595"/>
                <a:gd name="connsiteX1" fmla="*/ 20619 w 140545"/>
                <a:gd name="connsiteY1" fmla="*/ 20558 h 140595"/>
                <a:gd name="connsiteX2" fmla="*/ 20569 w 140545"/>
                <a:gd name="connsiteY2" fmla="*/ 119975 h 140595"/>
                <a:gd name="connsiteX3" fmla="*/ 119973 w 140545"/>
                <a:gd name="connsiteY3" fmla="*/ 120038 h 140595"/>
                <a:gd name="connsiteX4" fmla="*/ 120037 w 140545"/>
                <a:gd name="connsiteY4" fmla="*/ 119975 h 140595"/>
                <a:gd name="connsiteX5" fmla="*/ 120037 w 140545"/>
                <a:gd name="connsiteY5" fmla="*/ 20621 h 140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545" h="140595">
                  <a:moveTo>
                    <a:pt x="120037" y="20621"/>
                  </a:moveTo>
                  <a:cubicBezTo>
                    <a:pt x="92603" y="-6850"/>
                    <a:pt x="48091" y="-6876"/>
                    <a:pt x="20619" y="20558"/>
                  </a:cubicBezTo>
                  <a:cubicBezTo>
                    <a:pt x="-6852" y="47991"/>
                    <a:pt x="-6877" y="92504"/>
                    <a:pt x="20569" y="119975"/>
                  </a:cubicBezTo>
                  <a:cubicBezTo>
                    <a:pt x="48002" y="147446"/>
                    <a:pt x="92502" y="147471"/>
                    <a:pt x="119973" y="120038"/>
                  </a:cubicBezTo>
                  <a:cubicBezTo>
                    <a:pt x="119999" y="120013"/>
                    <a:pt x="120011" y="120000"/>
                    <a:pt x="120037" y="119975"/>
                  </a:cubicBezTo>
                  <a:cubicBezTo>
                    <a:pt x="147381" y="92504"/>
                    <a:pt x="147381" y="48093"/>
                    <a:pt x="120037" y="20621"/>
                  </a:cubicBezTo>
                  <a:close/>
                </a:path>
              </a:pathLst>
            </a:custGeom>
            <a:grpFill/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任意多边形：形状 20">
              <a:extLst>
                <a:ext uri="{FF2B5EF4-FFF2-40B4-BE49-F238E27FC236}">
                  <a16:creationId xmlns:a16="http://schemas.microsoft.com/office/drawing/2014/main" id="{F5DFF04A-ABF0-44AE-BEFD-73825F232FBE}"/>
                </a:ext>
              </a:extLst>
            </p:cNvPr>
            <p:cNvSpPr/>
            <p:nvPr/>
          </p:nvSpPr>
          <p:spPr>
            <a:xfrm>
              <a:off x="4332453" y="13948736"/>
              <a:ext cx="140545" cy="140595"/>
            </a:xfrm>
            <a:custGeom>
              <a:avLst/>
              <a:gdLst>
                <a:gd name="connsiteX0" fmla="*/ 120037 w 140545"/>
                <a:gd name="connsiteY0" fmla="*/ 20621 h 140595"/>
                <a:gd name="connsiteX1" fmla="*/ 20619 w 140545"/>
                <a:gd name="connsiteY1" fmla="*/ 20558 h 140595"/>
                <a:gd name="connsiteX2" fmla="*/ 20569 w 140545"/>
                <a:gd name="connsiteY2" fmla="*/ 119975 h 140595"/>
                <a:gd name="connsiteX3" fmla="*/ 119974 w 140545"/>
                <a:gd name="connsiteY3" fmla="*/ 120038 h 140595"/>
                <a:gd name="connsiteX4" fmla="*/ 120037 w 140545"/>
                <a:gd name="connsiteY4" fmla="*/ 119975 h 140595"/>
                <a:gd name="connsiteX5" fmla="*/ 120037 w 140545"/>
                <a:gd name="connsiteY5" fmla="*/ 20621 h 140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545" h="140595">
                  <a:moveTo>
                    <a:pt x="120037" y="20621"/>
                  </a:moveTo>
                  <a:cubicBezTo>
                    <a:pt x="92603" y="-6850"/>
                    <a:pt x="48091" y="-6876"/>
                    <a:pt x="20619" y="20558"/>
                  </a:cubicBezTo>
                  <a:cubicBezTo>
                    <a:pt x="-6852" y="47991"/>
                    <a:pt x="-6877" y="92504"/>
                    <a:pt x="20569" y="119975"/>
                  </a:cubicBezTo>
                  <a:cubicBezTo>
                    <a:pt x="48002" y="147446"/>
                    <a:pt x="92502" y="147471"/>
                    <a:pt x="119974" y="120038"/>
                  </a:cubicBezTo>
                  <a:cubicBezTo>
                    <a:pt x="119999" y="120013"/>
                    <a:pt x="120012" y="120000"/>
                    <a:pt x="120037" y="119975"/>
                  </a:cubicBezTo>
                  <a:cubicBezTo>
                    <a:pt x="147381" y="92504"/>
                    <a:pt x="147381" y="48093"/>
                    <a:pt x="120037" y="20621"/>
                  </a:cubicBezTo>
                  <a:close/>
                </a:path>
              </a:pathLst>
            </a:custGeom>
            <a:grpFill/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任意多边形：形状 21">
              <a:extLst>
                <a:ext uri="{FF2B5EF4-FFF2-40B4-BE49-F238E27FC236}">
                  <a16:creationId xmlns:a16="http://schemas.microsoft.com/office/drawing/2014/main" id="{AD44D485-A90E-4B8A-83F6-8F16A80F1D8F}"/>
                </a:ext>
              </a:extLst>
            </p:cNvPr>
            <p:cNvSpPr/>
            <p:nvPr/>
          </p:nvSpPr>
          <p:spPr>
            <a:xfrm>
              <a:off x="3852179" y="13948736"/>
              <a:ext cx="140645" cy="140595"/>
            </a:xfrm>
            <a:custGeom>
              <a:avLst/>
              <a:gdLst>
                <a:gd name="connsiteX0" fmla="*/ 120037 w 140645"/>
                <a:gd name="connsiteY0" fmla="*/ 20621 h 140595"/>
                <a:gd name="connsiteX1" fmla="*/ 20619 w 140645"/>
                <a:gd name="connsiteY1" fmla="*/ 20558 h 140595"/>
                <a:gd name="connsiteX2" fmla="*/ 20569 w 140645"/>
                <a:gd name="connsiteY2" fmla="*/ 119975 h 140595"/>
                <a:gd name="connsiteX3" fmla="*/ 119973 w 140645"/>
                <a:gd name="connsiteY3" fmla="*/ 120038 h 140595"/>
                <a:gd name="connsiteX4" fmla="*/ 120037 w 140645"/>
                <a:gd name="connsiteY4" fmla="*/ 119975 h 140595"/>
                <a:gd name="connsiteX5" fmla="*/ 120151 w 140645"/>
                <a:gd name="connsiteY5" fmla="*/ 20735 h 140595"/>
                <a:gd name="connsiteX6" fmla="*/ 120037 w 140645"/>
                <a:gd name="connsiteY6" fmla="*/ 20621 h 140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645" h="140595">
                  <a:moveTo>
                    <a:pt x="120037" y="20621"/>
                  </a:moveTo>
                  <a:cubicBezTo>
                    <a:pt x="92603" y="-6850"/>
                    <a:pt x="48091" y="-6876"/>
                    <a:pt x="20619" y="20558"/>
                  </a:cubicBezTo>
                  <a:cubicBezTo>
                    <a:pt x="-6852" y="47991"/>
                    <a:pt x="-6877" y="92504"/>
                    <a:pt x="20569" y="119975"/>
                  </a:cubicBezTo>
                  <a:cubicBezTo>
                    <a:pt x="48002" y="147446"/>
                    <a:pt x="92502" y="147471"/>
                    <a:pt x="119973" y="120038"/>
                  </a:cubicBezTo>
                  <a:cubicBezTo>
                    <a:pt x="119999" y="120013"/>
                    <a:pt x="120011" y="120000"/>
                    <a:pt x="120037" y="119975"/>
                  </a:cubicBezTo>
                  <a:cubicBezTo>
                    <a:pt x="147470" y="92605"/>
                    <a:pt x="147521" y="48181"/>
                    <a:pt x="120151" y="20735"/>
                  </a:cubicBezTo>
                  <a:cubicBezTo>
                    <a:pt x="120113" y="20697"/>
                    <a:pt x="120075" y="20659"/>
                    <a:pt x="120037" y="20621"/>
                  </a:cubicBezTo>
                  <a:close/>
                </a:path>
              </a:pathLst>
            </a:custGeom>
            <a:grpFill/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任意多边形：形状 22">
              <a:extLst>
                <a:ext uri="{FF2B5EF4-FFF2-40B4-BE49-F238E27FC236}">
                  <a16:creationId xmlns:a16="http://schemas.microsoft.com/office/drawing/2014/main" id="{CAE28716-33F7-44E7-A6F3-1610FC0819F7}"/>
                </a:ext>
              </a:extLst>
            </p:cNvPr>
            <p:cNvSpPr/>
            <p:nvPr/>
          </p:nvSpPr>
          <p:spPr>
            <a:xfrm>
              <a:off x="8847294" y="10798015"/>
              <a:ext cx="685950" cy="2072992"/>
            </a:xfrm>
            <a:custGeom>
              <a:avLst/>
              <a:gdLst>
                <a:gd name="connsiteX0" fmla="*/ 645726 w 685950"/>
                <a:gd name="connsiteY0" fmla="*/ 2072993 h 2072992"/>
                <a:gd name="connsiteX1" fmla="*/ 605629 w 685950"/>
                <a:gd name="connsiteY1" fmla="*/ 2032896 h 2072992"/>
                <a:gd name="connsiteX2" fmla="*/ 605629 w 685950"/>
                <a:gd name="connsiteY2" fmla="*/ 2032769 h 2072992"/>
                <a:gd name="connsiteX3" fmla="*/ 605629 w 685950"/>
                <a:gd name="connsiteY3" fmla="*/ 536243 h 2072992"/>
                <a:gd name="connsiteX4" fmla="*/ 426208 w 685950"/>
                <a:gd name="connsiteY4" fmla="*/ 122966 h 2072992"/>
                <a:gd name="connsiteX5" fmla="*/ 225724 w 685950"/>
                <a:gd name="connsiteY5" fmla="*/ 86930 h 2072992"/>
                <a:gd name="connsiteX6" fmla="*/ 80436 w 685950"/>
                <a:gd name="connsiteY6" fmla="*/ 270157 h 2072992"/>
                <a:gd name="connsiteX7" fmla="*/ 187277 w 685950"/>
                <a:gd name="connsiteY7" fmla="*/ 409735 h 2072992"/>
                <a:gd name="connsiteX8" fmla="*/ 306425 w 685950"/>
                <a:gd name="connsiteY8" fmla="*/ 366466 h 2072992"/>
                <a:gd name="connsiteX9" fmla="*/ 297036 w 685950"/>
                <a:gd name="connsiteY9" fmla="*/ 280181 h 2072992"/>
                <a:gd name="connsiteX10" fmla="*/ 296046 w 685950"/>
                <a:gd name="connsiteY10" fmla="*/ 223305 h 2072992"/>
                <a:gd name="connsiteX11" fmla="*/ 350963 w 685950"/>
                <a:gd name="connsiteY11" fmla="*/ 220544 h 2072992"/>
                <a:gd name="connsiteX12" fmla="*/ 378245 w 685950"/>
                <a:gd name="connsiteY12" fmla="*/ 402502 h 2072992"/>
                <a:gd name="connsiteX13" fmla="*/ 171796 w 685950"/>
                <a:gd name="connsiteY13" fmla="*/ 488533 h 2072992"/>
                <a:gd name="connsiteX14" fmla="*/ 116 w 685950"/>
                <a:gd name="connsiteY14" fmla="*/ 272822 h 2072992"/>
                <a:gd name="connsiteX15" fmla="*/ 205422 w 685950"/>
                <a:gd name="connsiteY15" fmla="*/ 9401 h 2072992"/>
                <a:gd name="connsiteX16" fmla="*/ 465671 w 685950"/>
                <a:gd name="connsiteY16" fmla="*/ 53050 h 2072992"/>
                <a:gd name="connsiteX17" fmla="*/ 685950 w 685950"/>
                <a:gd name="connsiteY17" fmla="*/ 535228 h 2072992"/>
                <a:gd name="connsiteX18" fmla="*/ 685950 w 685950"/>
                <a:gd name="connsiteY18" fmla="*/ 2032515 h 2072992"/>
                <a:gd name="connsiteX19" fmla="*/ 645726 w 685950"/>
                <a:gd name="connsiteY19" fmla="*/ 2072739 h 2072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5950" h="2072992">
                  <a:moveTo>
                    <a:pt x="645726" y="2072993"/>
                  </a:moveTo>
                  <a:cubicBezTo>
                    <a:pt x="623584" y="2072993"/>
                    <a:pt x="605629" y="2055038"/>
                    <a:pt x="605629" y="2032896"/>
                  </a:cubicBezTo>
                  <a:cubicBezTo>
                    <a:pt x="605629" y="2032858"/>
                    <a:pt x="605629" y="2032807"/>
                    <a:pt x="605629" y="2032769"/>
                  </a:cubicBezTo>
                  <a:lnTo>
                    <a:pt x="605629" y="536243"/>
                  </a:lnTo>
                  <a:cubicBezTo>
                    <a:pt x="602711" y="337154"/>
                    <a:pt x="572384" y="205317"/>
                    <a:pt x="426208" y="122966"/>
                  </a:cubicBezTo>
                  <a:cubicBezTo>
                    <a:pt x="356165" y="83504"/>
                    <a:pt x="286631" y="71069"/>
                    <a:pt x="225724" y="86930"/>
                  </a:cubicBezTo>
                  <a:cubicBezTo>
                    <a:pt x="115204" y="115987"/>
                    <a:pt x="78407" y="203794"/>
                    <a:pt x="80436" y="270157"/>
                  </a:cubicBezTo>
                  <a:cubicBezTo>
                    <a:pt x="82340" y="329668"/>
                    <a:pt x="116092" y="396031"/>
                    <a:pt x="187277" y="409735"/>
                  </a:cubicBezTo>
                  <a:cubicBezTo>
                    <a:pt x="243615" y="420774"/>
                    <a:pt x="287139" y="405040"/>
                    <a:pt x="306425" y="366466"/>
                  </a:cubicBezTo>
                  <a:cubicBezTo>
                    <a:pt x="321779" y="335885"/>
                    <a:pt x="317719" y="298834"/>
                    <a:pt x="297036" y="280181"/>
                  </a:cubicBezTo>
                  <a:cubicBezTo>
                    <a:pt x="281061" y="264750"/>
                    <a:pt x="280616" y="239285"/>
                    <a:pt x="296046" y="223305"/>
                  </a:cubicBezTo>
                  <a:cubicBezTo>
                    <a:pt x="310765" y="208060"/>
                    <a:pt x="334785" y="206852"/>
                    <a:pt x="350963" y="220544"/>
                  </a:cubicBezTo>
                  <a:cubicBezTo>
                    <a:pt x="398166" y="263305"/>
                    <a:pt x="409713" y="339819"/>
                    <a:pt x="378245" y="402502"/>
                  </a:cubicBezTo>
                  <a:cubicBezTo>
                    <a:pt x="342081" y="474702"/>
                    <a:pt x="264806" y="506805"/>
                    <a:pt x="171796" y="488533"/>
                  </a:cubicBezTo>
                  <a:cubicBezTo>
                    <a:pt x="72569" y="469119"/>
                    <a:pt x="3542" y="382200"/>
                    <a:pt x="116" y="272822"/>
                  </a:cubicBezTo>
                  <a:cubicBezTo>
                    <a:pt x="-2803" y="176894"/>
                    <a:pt x="49095" y="50259"/>
                    <a:pt x="205422" y="9401"/>
                  </a:cubicBezTo>
                  <a:cubicBezTo>
                    <a:pt x="287139" y="-11917"/>
                    <a:pt x="377102" y="3183"/>
                    <a:pt x="465671" y="53050"/>
                  </a:cubicBezTo>
                  <a:cubicBezTo>
                    <a:pt x="663998" y="164966"/>
                    <a:pt x="683285" y="360883"/>
                    <a:pt x="685950" y="535228"/>
                  </a:cubicBezTo>
                  <a:lnTo>
                    <a:pt x="685950" y="2032515"/>
                  </a:lnTo>
                  <a:cubicBezTo>
                    <a:pt x="685950" y="2054734"/>
                    <a:pt x="667944" y="2072739"/>
                    <a:pt x="645726" y="2072739"/>
                  </a:cubicBezTo>
                  <a:close/>
                </a:path>
              </a:pathLst>
            </a:custGeom>
            <a:grpFill/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任意多边形：形状 23">
              <a:extLst>
                <a:ext uri="{FF2B5EF4-FFF2-40B4-BE49-F238E27FC236}">
                  <a16:creationId xmlns:a16="http://schemas.microsoft.com/office/drawing/2014/main" id="{2BC11D94-84B4-489A-A571-52B85449BBE8}"/>
                </a:ext>
              </a:extLst>
            </p:cNvPr>
            <p:cNvSpPr/>
            <p:nvPr/>
          </p:nvSpPr>
          <p:spPr>
            <a:xfrm>
              <a:off x="6712734" y="10047224"/>
              <a:ext cx="2070861" cy="685833"/>
            </a:xfrm>
            <a:custGeom>
              <a:avLst/>
              <a:gdLst>
                <a:gd name="connsiteX0" fmla="*/ 1805907 w 2070861"/>
                <a:gd name="connsiteY0" fmla="*/ 685834 h 685833"/>
                <a:gd name="connsiteX1" fmla="*/ 1798167 w 2070861"/>
                <a:gd name="connsiteY1" fmla="*/ 685834 h 685833"/>
                <a:gd name="connsiteX2" fmla="*/ 1582456 w 2070861"/>
                <a:gd name="connsiteY2" fmla="*/ 514280 h 685833"/>
                <a:gd name="connsiteX3" fmla="*/ 1668486 w 2070861"/>
                <a:gd name="connsiteY3" fmla="*/ 307832 h 685833"/>
                <a:gd name="connsiteX4" fmla="*/ 1850445 w 2070861"/>
                <a:gd name="connsiteY4" fmla="*/ 335113 h 685833"/>
                <a:gd name="connsiteX5" fmla="*/ 1847653 w 2070861"/>
                <a:gd name="connsiteY5" fmla="*/ 391833 h 685833"/>
                <a:gd name="connsiteX6" fmla="*/ 1790934 w 2070861"/>
                <a:gd name="connsiteY6" fmla="*/ 389041 h 685833"/>
                <a:gd name="connsiteX7" fmla="*/ 1704523 w 2070861"/>
                <a:gd name="connsiteY7" fmla="*/ 379651 h 685833"/>
                <a:gd name="connsiteX8" fmla="*/ 1661381 w 2070861"/>
                <a:gd name="connsiteY8" fmla="*/ 498800 h 685833"/>
                <a:gd name="connsiteX9" fmla="*/ 1800958 w 2070861"/>
                <a:gd name="connsiteY9" fmla="*/ 605640 h 685833"/>
                <a:gd name="connsiteX10" fmla="*/ 1984186 w 2070861"/>
                <a:gd name="connsiteY10" fmla="*/ 460226 h 685833"/>
                <a:gd name="connsiteX11" fmla="*/ 1948276 w 2070861"/>
                <a:gd name="connsiteY11" fmla="*/ 259868 h 685833"/>
                <a:gd name="connsiteX12" fmla="*/ 1533985 w 2070861"/>
                <a:gd name="connsiteY12" fmla="*/ 80321 h 685833"/>
                <a:gd name="connsiteX13" fmla="*/ 37966 w 2070861"/>
                <a:gd name="connsiteY13" fmla="*/ 80321 h 685833"/>
                <a:gd name="connsiteX14" fmla="*/ 64 w 2070861"/>
                <a:gd name="connsiteY14" fmla="*/ 37902 h 685833"/>
                <a:gd name="connsiteX15" fmla="*/ 37966 w 2070861"/>
                <a:gd name="connsiteY15" fmla="*/ 0 h 685833"/>
                <a:gd name="connsiteX16" fmla="*/ 1534492 w 2070861"/>
                <a:gd name="connsiteY16" fmla="*/ 0 h 685833"/>
                <a:gd name="connsiteX17" fmla="*/ 2017811 w 2070861"/>
                <a:gd name="connsiteY17" fmla="*/ 220279 h 685833"/>
                <a:gd name="connsiteX18" fmla="*/ 2061461 w 2070861"/>
                <a:gd name="connsiteY18" fmla="*/ 480401 h 685833"/>
                <a:gd name="connsiteX19" fmla="*/ 1805907 w 2070861"/>
                <a:gd name="connsiteY19" fmla="*/ 685834 h 68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70861" h="685833">
                  <a:moveTo>
                    <a:pt x="1805907" y="685834"/>
                  </a:moveTo>
                  <a:lnTo>
                    <a:pt x="1798167" y="685834"/>
                  </a:lnTo>
                  <a:cubicBezTo>
                    <a:pt x="1688281" y="682408"/>
                    <a:pt x="1601489" y="613507"/>
                    <a:pt x="1582456" y="514280"/>
                  </a:cubicBezTo>
                  <a:cubicBezTo>
                    <a:pt x="1564184" y="421144"/>
                    <a:pt x="1596414" y="343995"/>
                    <a:pt x="1668486" y="307832"/>
                  </a:cubicBezTo>
                  <a:cubicBezTo>
                    <a:pt x="1731169" y="276491"/>
                    <a:pt x="1808064" y="287911"/>
                    <a:pt x="1850445" y="335113"/>
                  </a:cubicBezTo>
                  <a:cubicBezTo>
                    <a:pt x="1865342" y="351547"/>
                    <a:pt x="1864086" y="376941"/>
                    <a:pt x="1847653" y="391833"/>
                  </a:cubicBezTo>
                  <a:cubicBezTo>
                    <a:pt x="1831221" y="406724"/>
                    <a:pt x="1805831" y="405474"/>
                    <a:pt x="1790934" y="389041"/>
                  </a:cubicBezTo>
                  <a:cubicBezTo>
                    <a:pt x="1772155" y="368358"/>
                    <a:pt x="1735103" y="364298"/>
                    <a:pt x="1704523" y="379651"/>
                  </a:cubicBezTo>
                  <a:cubicBezTo>
                    <a:pt x="1666456" y="398938"/>
                    <a:pt x="1650214" y="442461"/>
                    <a:pt x="1661381" y="498800"/>
                  </a:cubicBezTo>
                  <a:cubicBezTo>
                    <a:pt x="1675339" y="569984"/>
                    <a:pt x="1741574" y="603737"/>
                    <a:pt x="1800958" y="605640"/>
                  </a:cubicBezTo>
                  <a:cubicBezTo>
                    <a:pt x="1867448" y="607670"/>
                    <a:pt x="1955255" y="570873"/>
                    <a:pt x="1984186" y="460226"/>
                  </a:cubicBezTo>
                  <a:cubicBezTo>
                    <a:pt x="2000174" y="399192"/>
                    <a:pt x="1987739" y="329911"/>
                    <a:pt x="1948276" y="259868"/>
                  </a:cubicBezTo>
                  <a:cubicBezTo>
                    <a:pt x="1865418" y="114200"/>
                    <a:pt x="1733707" y="83239"/>
                    <a:pt x="1533985" y="80321"/>
                  </a:cubicBezTo>
                  <a:lnTo>
                    <a:pt x="37966" y="80321"/>
                  </a:lnTo>
                  <a:cubicBezTo>
                    <a:pt x="15786" y="79073"/>
                    <a:pt x="-1180" y="60082"/>
                    <a:pt x="64" y="37902"/>
                  </a:cubicBezTo>
                  <a:cubicBezTo>
                    <a:pt x="1219" y="17464"/>
                    <a:pt x="17524" y="1149"/>
                    <a:pt x="37966" y="0"/>
                  </a:cubicBezTo>
                  <a:lnTo>
                    <a:pt x="1534492" y="0"/>
                  </a:lnTo>
                  <a:cubicBezTo>
                    <a:pt x="1710741" y="2665"/>
                    <a:pt x="1906023" y="21952"/>
                    <a:pt x="2017811" y="220279"/>
                  </a:cubicBezTo>
                  <a:cubicBezTo>
                    <a:pt x="2067679" y="309101"/>
                    <a:pt x="2082778" y="398811"/>
                    <a:pt x="2061461" y="480401"/>
                  </a:cubicBezTo>
                  <a:cubicBezTo>
                    <a:pt x="2021745" y="632667"/>
                    <a:pt x="1900820" y="685834"/>
                    <a:pt x="1805907" y="685834"/>
                  </a:cubicBezTo>
                  <a:close/>
                </a:path>
              </a:pathLst>
            </a:custGeom>
            <a:grpFill/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任意多边形：形状 24">
              <a:extLst>
                <a:ext uri="{FF2B5EF4-FFF2-40B4-BE49-F238E27FC236}">
                  <a16:creationId xmlns:a16="http://schemas.microsoft.com/office/drawing/2014/main" id="{6688D206-44F3-41B5-81E9-AE77628EA75A}"/>
                </a:ext>
              </a:extLst>
            </p:cNvPr>
            <p:cNvSpPr/>
            <p:nvPr/>
          </p:nvSpPr>
          <p:spPr>
            <a:xfrm>
              <a:off x="8948756" y="10148205"/>
              <a:ext cx="480863" cy="483416"/>
            </a:xfrm>
            <a:custGeom>
              <a:avLst/>
              <a:gdLst>
                <a:gd name="connsiteX0" fmla="*/ 10823 w 480863"/>
                <a:gd name="connsiteY0" fmla="*/ 482708 h 483416"/>
                <a:gd name="connsiteX1" fmla="*/ 363827 w 480863"/>
                <a:gd name="connsiteY1" fmla="*/ 288315 h 483416"/>
                <a:gd name="connsiteX2" fmla="*/ 480184 w 480863"/>
                <a:gd name="connsiteY2" fmla="*/ 123994 h 483416"/>
                <a:gd name="connsiteX3" fmla="*/ 448589 w 480863"/>
                <a:gd name="connsiteY3" fmla="*/ 31999 h 483416"/>
                <a:gd name="connsiteX4" fmla="*/ 359767 w 480863"/>
                <a:gd name="connsiteY4" fmla="*/ 531 h 483416"/>
                <a:gd name="connsiteX5" fmla="*/ 203440 w 480863"/>
                <a:gd name="connsiteY5" fmla="*/ 107625 h 483416"/>
                <a:gd name="connsiteX6" fmla="*/ 672 w 480863"/>
                <a:gd name="connsiteY6" fmla="*/ 472684 h 483416"/>
                <a:gd name="connsiteX7" fmla="*/ 4504 w 480863"/>
                <a:gd name="connsiteY7" fmla="*/ 482748 h 483416"/>
                <a:gd name="connsiteX8" fmla="*/ 10823 w 480863"/>
                <a:gd name="connsiteY8" fmla="*/ 482708 h 48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863" h="483416">
                  <a:moveTo>
                    <a:pt x="10823" y="482708"/>
                  </a:moveTo>
                  <a:cubicBezTo>
                    <a:pt x="145325" y="415457"/>
                    <a:pt x="272594" y="352140"/>
                    <a:pt x="363827" y="288315"/>
                  </a:cubicBezTo>
                  <a:cubicBezTo>
                    <a:pt x="433870" y="239462"/>
                    <a:pt x="475235" y="180967"/>
                    <a:pt x="480184" y="123994"/>
                  </a:cubicBezTo>
                  <a:cubicBezTo>
                    <a:pt x="483889" y="90152"/>
                    <a:pt x="472305" y="56421"/>
                    <a:pt x="448589" y="31999"/>
                  </a:cubicBezTo>
                  <a:cubicBezTo>
                    <a:pt x="425127" y="8843"/>
                    <a:pt x="392580" y="-2687"/>
                    <a:pt x="359767" y="531"/>
                  </a:cubicBezTo>
                  <a:cubicBezTo>
                    <a:pt x="305839" y="4718"/>
                    <a:pt x="250135" y="42912"/>
                    <a:pt x="203440" y="107625"/>
                  </a:cubicBezTo>
                  <a:cubicBezTo>
                    <a:pt x="136823" y="199746"/>
                    <a:pt x="71095" y="332345"/>
                    <a:pt x="672" y="472684"/>
                  </a:cubicBezTo>
                  <a:cubicBezTo>
                    <a:pt x="-1054" y="476520"/>
                    <a:pt x="659" y="481026"/>
                    <a:pt x="4504" y="482748"/>
                  </a:cubicBezTo>
                  <a:cubicBezTo>
                    <a:pt x="6508" y="483652"/>
                    <a:pt x="8818" y="483638"/>
                    <a:pt x="10823" y="482708"/>
                  </a:cubicBezTo>
                  <a:close/>
                </a:path>
              </a:pathLst>
            </a:custGeom>
            <a:grpFill/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任意多边形：形状 25">
              <a:extLst>
                <a:ext uri="{FF2B5EF4-FFF2-40B4-BE49-F238E27FC236}">
                  <a16:creationId xmlns:a16="http://schemas.microsoft.com/office/drawing/2014/main" id="{D6D7F190-DD15-4B85-8201-D6C87FB9F7E9}"/>
                </a:ext>
              </a:extLst>
            </p:cNvPr>
            <p:cNvSpPr/>
            <p:nvPr/>
          </p:nvSpPr>
          <p:spPr>
            <a:xfrm>
              <a:off x="8762648" y="10665427"/>
              <a:ext cx="152266" cy="152266"/>
            </a:xfrm>
            <a:custGeom>
              <a:avLst/>
              <a:gdLst>
                <a:gd name="connsiteX0" fmla="*/ 76133 w 152266"/>
                <a:gd name="connsiteY0" fmla="*/ 0 h 152266"/>
                <a:gd name="connsiteX1" fmla="*/ 152267 w 152266"/>
                <a:gd name="connsiteY1" fmla="*/ 76133 h 152266"/>
                <a:gd name="connsiteX2" fmla="*/ 76133 w 152266"/>
                <a:gd name="connsiteY2" fmla="*/ 152267 h 152266"/>
                <a:gd name="connsiteX3" fmla="*/ 0 w 152266"/>
                <a:gd name="connsiteY3" fmla="*/ 76133 h 152266"/>
                <a:gd name="connsiteX4" fmla="*/ 76133 w 152266"/>
                <a:gd name="connsiteY4" fmla="*/ 0 h 15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266" h="152266">
                  <a:moveTo>
                    <a:pt x="76133" y="0"/>
                  </a:moveTo>
                  <a:cubicBezTo>
                    <a:pt x="118185" y="0"/>
                    <a:pt x="152267" y="34086"/>
                    <a:pt x="152267" y="76133"/>
                  </a:cubicBezTo>
                  <a:cubicBezTo>
                    <a:pt x="152267" y="118180"/>
                    <a:pt x="118185" y="152267"/>
                    <a:pt x="76133" y="152267"/>
                  </a:cubicBezTo>
                  <a:cubicBezTo>
                    <a:pt x="34083" y="152267"/>
                    <a:pt x="0" y="118180"/>
                    <a:pt x="0" y="76133"/>
                  </a:cubicBezTo>
                  <a:cubicBezTo>
                    <a:pt x="0" y="34086"/>
                    <a:pt x="34083" y="0"/>
                    <a:pt x="76133" y="0"/>
                  </a:cubicBezTo>
                  <a:close/>
                </a:path>
              </a:pathLst>
            </a:custGeom>
            <a:grpFill/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任意多边形：形状 26">
              <a:extLst>
                <a:ext uri="{FF2B5EF4-FFF2-40B4-BE49-F238E27FC236}">
                  <a16:creationId xmlns:a16="http://schemas.microsoft.com/office/drawing/2014/main" id="{D20D3B65-13AB-4E10-990B-11CAA45B9031}"/>
                </a:ext>
              </a:extLst>
            </p:cNvPr>
            <p:cNvSpPr/>
            <p:nvPr/>
          </p:nvSpPr>
          <p:spPr>
            <a:xfrm>
              <a:off x="1281148" y="10047160"/>
              <a:ext cx="2076013" cy="685898"/>
            </a:xfrm>
            <a:custGeom>
              <a:avLst/>
              <a:gdLst>
                <a:gd name="connsiteX0" fmla="*/ 264955 w 2076013"/>
                <a:gd name="connsiteY0" fmla="*/ 685898 h 685898"/>
                <a:gd name="connsiteX1" fmla="*/ 9401 w 2076013"/>
                <a:gd name="connsiteY1" fmla="*/ 480592 h 685898"/>
                <a:gd name="connsiteX2" fmla="*/ 53050 w 2076013"/>
                <a:gd name="connsiteY2" fmla="*/ 220344 h 685898"/>
                <a:gd name="connsiteX3" fmla="*/ 536243 w 2076013"/>
                <a:gd name="connsiteY3" fmla="*/ 65 h 685898"/>
                <a:gd name="connsiteX4" fmla="*/ 2033530 w 2076013"/>
                <a:gd name="connsiteY4" fmla="*/ 65 h 685898"/>
                <a:gd name="connsiteX5" fmla="*/ 2075949 w 2076013"/>
                <a:gd name="connsiteY5" fmla="*/ 37967 h 685898"/>
                <a:gd name="connsiteX6" fmla="*/ 2038048 w 2076013"/>
                <a:gd name="connsiteY6" fmla="*/ 80385 h 685898"/>
                <a:gd name="connsiteX7" fmla="*/ 2033530 w 2076013"/>
                <a:gd name="connsiteY7" fmla="*/ 80385 h 685898"/>
                <a:gd name="connsiteX8" fmla="*/ 536877 w 2076013"/>
                <a:gd name="connsiteY8" fmla="*/ 80385 h 685898"/>
                <a:gd name="connsiteX9" fmla="*/ 123601 w 2076013"/>
                <a:gd name="connsiteY9" fmla="*/ 259806 h 685898"/>
                <a:gd name="connsiteX10" fmla="*/ 87310 w 2076013"/>
                <a:gd name="connsiteY10" fmla="*/ 460163 h 685898"/>
                <a:gd name="connsiteX11" fmla="*/ 270791 w 2076013"/>
                <a:gd name="connsiteY11" fmla="*/ 605578 h 685898"/>
                <a:gd name="connsiteX12" fmla="*/ 410369 w 2076013"/>
                <a:gd name="connsiteY12" fmla="*/ 498737 h 685898"/>
                <a:gd name="connsiteX13" fmla="*/ 367100 w 2076013"/>
                <a:gd name="connsiteY13" fmla="*/ 379589 h 685898"/>
                <a:gd name="connsiteX14" fmla="*/ 280689 w 2076013"/>
                <a:gd name="connsiteY14" fmla="*/ 388979 h 685898"/>
                <a:gd name="connsiteX15" fmla="*/ 223969 w 2076013"/>
                <a:gd name="connsiteY15" fmla="*/ 391770 h 685898"/>
                <a:gd name="connsiteX16" fmla="*/ 221178 w 2076013"/>
                <a:gd name="connsiteY16" fmla="*/ 335051 h 685898"/>
                <a:gd name="connsiteX17" fmla="*/ 403136 w 2076013"/>
                <a:gd name="connsiteY17" fmla="*/ 307770 h 685898"/>
                <a:gd name="connsiteX18" fmla="*/ 489167 w 2076013"/>
                <a:gd name="connsiteY18" fmla="*/ 514218 h 685898"/>
                <a:gd name="connsiteX19" fmla="*/ 273456 w 2076013"/>
                <a:gd name="connsiteY19" fmla="*/ 685898 h 68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76013" h="685898">
                  <a:moveTo>
                    <a:pt x="264955" y="685898"/>
                  </a:moveTo>
                  <a:cubicBezTo>
                    <a:pt x="170042" y="685898"/>
                    <a:pt x="49244" y="632605"/>
                    <a:pt x="9401" y="480592"/>
                  </a:cubicBezTo>
                  <a:cubicBezTo>
                    <a:pt x="-11917" y="398876"/>
                    <a:pt x="3183" y="308912"/>
                    <a:pt x="53050" y="220344"/>
                  </a:cubicBezTo>
                  <a:cubicBezTo>
                    <a:pt x="165347" y="22016"/>
                    <a:pt x="361390" y="2729"/>
                    <a:pt x="536243" y="65"/>
                  </a:cubicBezTo>
                  <a:lnTo>
                    <a:pt x="2033530" y="65"/>
                  </a:lnTo>
                  <a:cubicBezTo>
                    <a:pt x="2055711" y="-1183"/>
                    <a:pt x="2074706" y="15787"/>
                    <a:pt x="2075949" y="37967"/>
                  </a:cubicBezTo>
                  <a:cubicBezTo>
                    <a:pt x="2077193" y="60147"/>
                    <a:pt x="2060228" y="79138"/>
                    <a:pt x="2038048" y="80385"/>
                  </a:cubicBezTo>
                  <a:cubicBezTo>
                    <a:pt x="2036538" y="80470"/>
                    <a:pt x="2035040" y="80470"/>
                    <a:pt x="2033530" y="80385"/>
                  </a:cubicBezTo>
                  <a:lnTo>
                    <a:pt x="536877" y="80385"/>
                  </a:lnTo>
                  <a:cubicBezTo>
                    <a:pt x="337662" y="83304"/>
                    <a:pt x="205951" y="114264"/>
                    <a:pt x="123601" y="259806"/>
                  </a:cubicBezTo>
                  <a:cubicBezTo>
                    <a:pt x="84138" y="329975"/>
                    <a:pt x="71703" y="399130"/>
                    <a:pt x="87310" y="460163"/>
                  </a:cubicBezTo>
                  <a:cubicBezTo>
                    <a:pt x="116622" y="571064"/>
                    <a:pt x="204809" y="607101"/>
                    <a:pt x="270791" y="605578"/>
                  </a:cubicBezTo>
                  <a:cubicBezTo>
                    <a:pt x="330302" y="603675"/>
                    <a:pt x="396665" y="569922"/>
                    <a:pt x="410369" y="498737"/>
                  </a:cubicBezTo>
                  <a:cubicBezTo>
                    <a:pt x="421408" y="442399"/>
                    <a:pt x="405674" y="398876"/>
                    <a:pt x="367100" y="379589"/>
                  </a:cubicBezTo>
                  <a:cubicBezTo>
                    <a:pt x="336520" y="364235"/>
                    <a:pt x="299468" y="368296"/>
                    <a:pt x="280689" y="388979"/>
                  </a:cubicBezTo>
                  <a:cubicBezTo>
                    <a:pt x="265797" y="405412"/>
                    <a:pt x="240403" y="406662"/>
                    <a:pt x="223969" y="391770"/>
                  </a:cubicBezTo>
                  <a:cubicBezTo>
                    <a:pt x="207536" y="376879"/>
                    <a:pt x="206286" y="351484"/>
                    <a:pt x="221178" y="335051"/>
                  </a:cubicBezTo>
                  <a:cubicBezTo>
                    <a:pt x="263939" y="287848"/>
                    <a:pt x="340453" y="276301"/>
                    <a:pt x="403136" y="307770"/>
                  </a:cubicBezTo>
                  <a:cubicBezTo>
                    <a:pt x="475209" y="343933"/>
                    <a:pt x="507439" y="421082"/>
                    <a:pt x="489167" y="514218"/>
                  </a:cubicBezTo>
                  <a:cubicBezTo>
                    <a:pt x="469753" y="613445"/>
                    <a:pt x="382834" y="682346"/>
                    <a:pt x="273456" y="685898"/>
                  </a:cubicBezTo>
                  <a:close/>
                </a:path>
              </a:pathLst>
            </a:custGeom>
            <a:grpFill/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" name="任意多边形：形状 27">
              <a:extLst>
                <a:ext uri="{FF2B5EF4-FFF2-40B4-BE49-F238E27FC236}">
                  <a16:creationId xmlns:a16="http://schemas.microsoft.com/office/drawing/2014/main" id="{7F4AB1AD-B06D-43FD-9054-D866D888245E}"/>
                </a:ext>
              </a:extLst>
            </p:cNvPr>
            <p:cNvSpPr/>
            <p:nvPr/>
          </p:nvSpPr>
          <p:spPr>
            <a:xfrm>
              <a:off x="530993" y="10796805"/>
              <a:ext cx="685368" cy="2073060"/>
            </a:xfrm>
            <a:custGeom>
              <a:avLst/>
              <a:gdLst>
                <a:gd name="connsiteX0" fmla="*/ 40224 w 685368"/>
                <a:gd name="connsiteY0" fmla="*/ 2073061 h 2073060"/>
                <a:gd name="connsiteX1" fmla="*/ 0 w 685368"/>
                <a:gd name="connsiteY1" fmla="*/ 2032964 h 2073060"/>
                <a:gd name="connsiteX2" fmla="*/ 0 w 685368"/>
                <a:gd name="connsiteY2" fmla="*/ 536311 h 2073060"/>
                <a:gd name="connsiteX3" fmla="*/ 220279 w 685368"/>
                <a:gd name="connsiteY3" fmla="*/ 53118 h 2073060"/>
                <a:gd name="connsiteX4" fmla="*/ 480401 w 685368"/>
                <a:gd name="connsiteY4" fmla="*/ 9342 h 2073060"/>
                <a:gd name="connsiteX5" fmla="*/ 685199 w 685368"/>
                <a:gd name="connsiteY5" fmla="*/ 272890 h 2073060"/>
                <a:gd name="connsiteX6" fmla="*/ 513646 w 685368"/>
                <a:gd name="connsiteY6" fmla="*/ 488601 h 2073060"/>
                <a:gd name="connsiteX7" fmla="*/ 307198 w 685368"/>
                <a:gd name="connsiteY7" fmla="*/ 402697 h 2073060"/>
                <a:gd name="connsiteX8" fmla="*/ 334352 w 685368"/>
                <a:gd name="connsiteY8" fmla="*/ 220738 h 2073060"/>
                <a:gd name="connsiteX9" fmla="*/ 391071 w 685368"/>
                <a:gd name="connsiteY9" fmla="*/ 223530 h 2073060"/>
                <a:gd name="connsiteX10" fmla="*/ 388280 w 685368"/>
                <a:gd name="connsiteY10" fmla="*/ 280249 h 2073060"/>
                <a:gd name="connsiteX11" fmla="*/ 379524 w 685368"/>
                <a:gd name="connsiteY11" fmla="*/ 367041 h 2073060"/>
                <a:gd name="connsiteX12" fmla="*/ 498673 w 685368"/>
                <a:gd name="connsiteY12" fmla="*/ 410183 h 2073060"/>
                <a:gd name="connsiteX13" fmla="*/ 605513 w 685368"/>
                <a:gd name="connsiteY13" fmla="*/ 270606 h 2073060"/>
                <a:gd name="connsiteX14" fmla="*/ 460099 w 685368"/>
                <a:gd name="connsiteY14" fmla="*/ 87378 h 2073060"/>
                <a:gd name="connsiteX15" fmla="*/ 259741 w 685368"/>
                <a:gd name="connsiteY15" fmla="*/ 123288 h 2073060"/>
                <a:gd name="connsiteX16" fmla="*/ 80321 w 685368"/>
                <a:gd name="connsiteY16" fmla="*/ 536945 h 2073060"/>
                <a:gd name="connsiteX17" fmla="*/ 80321 w 685368"/>
                <a:gd name="connsiteY17" fmla="*/ 2032964 h 2073060"/>
                <a:gd name="connsiteX18" fmla="*/ 40224 w 685368"/>
                <a:gd name="connsiteY18" fmla="*/ 2073061 h 207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5368" h="2073060">
                  <a:moveTo>
                    <a:pt x="40224" y="2073061"/>
                  </a:moveTo>
                  <a:cubicBezTo>
                    <a:pt x="18058" y="2073061"/>
                    <a:pt x="70" y="2055131"/>
                    <a:pt x="0" y="2032964"/>
                  </a:cubicBezTo>
                  <a:lnTo>
                    <a:pt x="0" y="536311"/>
                  </a:lnTo>
                  <a:cubicBezTo>
                    <a:pt x="2538" y="360824"/>
                    <a:pt x="21952" y="164907"/>
                    <a:pt x="220279" y="53118"/>
                  </a:cubicBezTo>
                  <a:cubicBezTo>
                    <a:pt x="309101" y="3124"/>
                    <a:pt x="398811" y="-11849"/>
                    <a:pt x="480401" y="9342"/>
                  </a:cubicBezTo>
                  <a:cubicBezTo>
                    <a:pt x="636728" y="49819"/>
                    <a:pt x="688752" y="176708"/>
                    <a:pt x="685199" y="272890"/>
                  </a:cubicBezTo>
                  <a:cubicBezTo>
                    <a:pt x="681773" y="382648"/>
                    <a:pt x="612873" y="469440"/>
                    <a:pt x="513646" y="488601"/>
                  </a:cubicBezTo>
                  <a:cubicBezTo>
                    <a:pt x="420636" y="506999"/>
                    <a:pt x="343361" y="474770"/>
                    <a:pt x="307198" y="402697"/>
                  </a:cubicBezTo>
                  <a:cubicBezTo>
                    <a:pt x="275729" y="340014"/>
                    <a:pt x="287149" y="263119"/>
                    <a:pt x="334352" y="220738"/>
                  </a:cubicBezTo>
                  <a:cubicBezTo>
                    <a:pt x="350785" y="205847"/>
                    <a:pt x="376180" y="207096"/>
                    <a:pt x="391071" y="223530"/>
                  </a:cubicBezTo>
                  <a:cubicBezTo>
                    <a:pt x="405963" y="239963"/>
                    <a:pt x="404713" y="265357"/>
                    <a:pt x="388280" y="280249"/>
                  </a:cubicBezTo>
                  <a:cubicBezTo>
                    <a:pt x="367977" y="299156"/>
                    <a:pt x="364171" y="336334"/>
                    <a:pt x="379524" y="367041"/>
                  </a:cubicBezTo>
                  <a:cubicBezTo>
                    <a:pt x="398811" y="405108"/>
                    <a:pt x="442334" y="421222"/>
                    <a:pt x="498673" y="410183"/>
                  </a:cubicBezTo>
                  <a:cubicBezTo>
                    <a:pt x="569858" y="396225"/>
                    <a:pt x="603610" y="329990"/>
                    <a:pt x="605513" y="270606"/>
                  </a:cubicBezTo>
                  <a:cubicBezTo>
                    <a:pt x="607543" y="204116"/>
                    <a:pt x="570746" y="116309"/>
                    <a:pt x="460099" y="87378"/>
                  </a:cubicBezTo>
                  <a:cubicBezTo>
                    <a:pt x="399065" y="71390"/>
                    <a:pt x="329784" y="83825"/>
                    <a:pt x="259741" y="123288"/>
                  </a:cubicBezTo>
                  <a:cubicBezTo>
                    <a:pt x="114200" y="205512"/>
                    <a:pt x="83239" y="337222"/>
                    <a:pt x="80321" y="536945"/>
                  </a:cubicBezTo>
                  <a:lnTo>
                    <a:pt x="80321" y="2032964"/>
                  </a:lnTo>
                  <a:cubicBezTo>
                    <a:pt x="80251" y="2055081"/>
                    <a:pt x="62340" y="2072997"/>
                    <a:pt x="40224" y="2073061"/>
                  </a:cubicBezTo>
                  <a:close/>
                </a:path>
              </a:pathLst>
            </a:custGeom>
            <a:grpFill/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" name="任意多边形：形状 28">
              <a:extLst>
                <a:ext uri="{FF2B5EF4-FFF2-40B4-BE49-F238E27FC236}">
                  <a16:creationId xmlns:a16="http://schemas.microsoft.com/office/drawing/2014/main" id="{3915279C-1B34-42DA-8F67-D51BD17C49B1}"/>
                </a:ext>
              </a:extLst>
            </p:cNvPr>
            <p:cNvSpPr/>
            <p:nvPr/>
          </p:nvSpPr>
          <p:spPr>
            <a:xfrm>
              <a:off x="632480" y="10150847"/>
              <a:ext cx="482986" cy="481024"/>
            </a:xfrm>
            <a:custGeom>
              <a:avLst/>
              <a:gdLst>
                <a:gd name="connsiteX0" fmla="*/ 482201 w 482986"/>
                <a:gd name="connsiteY0" fmla="*/ 470041 h 481024"/>
                <a:gd name="connsiteX1" fmla="*/ 288315 w 482986"/>
                <a:gd name="connsiteY1" fmla="*/ 117037 h 481024"/>
                <a:gd name="connsiteX2" fmla="*/ 123994 w 482986"/>
                <a:gd name="connsiteY2" fmla="*/ 680 h 481024"/>
                <a:gd name="connsiteX3" fmla="*/ 31999 w 482986"/>
                <a:gd name="connsiteY3" fmla="*/ 32275 h 481024"/>
                <a:gd name="connsiteX4" fmla="*/ 531 w 482986"/>
                <a:gd name="connsiteY4" fmla="*/ 121097 h 481024"/>
                <a:gd name="connsiteX5" fmla="*/ 107625 w 482986"/>
                <a:gd name="connsiteY5" fmla="*/ 277297 h 481024"/>
                <a:gd name="connsiteX6" fmla="*/ 472176 w 482986"/>
                <a:gd name="connsiteY6" fmla="*/ 480319 h 481024"/>
                <a:gd name="connsiteX7" fmla="*/ 482283 w 482986"/>
                <a:gd name="connsiteY7" fmla="*/ 476606 h 481024"/>
                <a:gd name="connsiteX8" fmla="*/ 482201 w 482986"/>
                <a:gd name="connsiteY8" fmla="*/ 470041 h 4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986" h="481024">
                  <a:moveTo>
                    <a:pt x="482201" y="470041"/>
                  </a:moveTo>
                  <a:cubicBezTo>
                    <a:pt x="415457" y="335412"/>
                    <a:pt x="352140" y="208270"/>
                    <a:pt x="288315" y="117037"/>
                  </a:cubicBezTo>
                  <a:cubicBezTo>
                    <a:pt x="239335" y="46867"/>
                    <a:pt x="180967" y="5628"/>
                    <a:pt x="123994" y="680"/>
                  </a:cubicBezTo>
                  <a:cubicBezTo>
                    <a:pt x="90152" y="-3027"/>
                    <a:pt x="56421" y="8558"/>
                    <a:pt x="31999" y="32275"/>
                  </a:cubicBezTo>
                  <a:cubicBezTo>
                    <a:pt x="8843" y="55742"/>
                    <a:pt x="-2687" y="88286"/>
                    <a:pt x="531" y="121097"/>
                  </a:cubicBezTo>
                  <a:cubicBezTo>
                    <a:pt x="4718" y="175025"/>
                    <a:pt x="42785" y="230729"/>
                    <a:pt x="107625" y="277297"/>
                  </a:cubicBezTo>
                  <a:cubicBezTo>
                    <a:pt x="199239" y="343660"/>
                    <a:pt x="331837" y="409769"/>
                    <a:pt x="472176" y="480319"/>
                  </a:cubicBezTo>
                  <a:cubicBezTo>
                    <a:pt x="475992" y="482084"/>
                    <a:pt x="480517" y="480422"/>
                    <a:pt x="482283" y="476606"/>
                  </a:cubicBezTo>
                  <a:cubicBezTo>
                    <a:pt x="483249" y="474518"/>
                    <a:pt x="483218" y="472104"/>
                    <a:pt x="482201" y="470041"/>
                  </a:cubicBezTo>
                  <a:close/>
                </a:path>
              </a:pathLst>
            </a:custGeom>
            <a:grpFill/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" name="任意多边形：形状 29">
              <a:extLst>
                <a:ext uri="{FF2B5EF4-FFF2-40B4-BE49-F238E27FC236}">
                  <a16:creationId xmlns:a16="http://schemas.microsoft.com/office/drawing/2014/main" id="{C999E756-B820-4ABF-BDE5-A66975BB3488}"/>
                </a:ext>
              </a:extLst>
            </p:cNvPr>
            <p:cNvSpPr/>
            <p:nvPr/>
          </p:nvSpPr>
          <p:spPr>
            <a:xfrm>
              <a:off x="1149195" y="10665554"/>
              <a:ext cx="152266" cy="152266"/>
            </a:xfrm>
            <a:custGeom>
              <a:avLst/>
              <a:gdLst>
                <a:gd name="connsiteX0" fmla="*/ 0 w 152266"/>
                <a:gd name="connsiteY0" fmla="*/ 76133 h 152266"/>
                <a:gd name="connsiteX1" fmla="*/ 76133 w 152266"/>
                <a:gd name="connsiteY1" fmla="*/ 0 h 152266"/>
                <a:gd name="connsiteX2" fmla="*/ 152267 w 152266"/>
                <a:gd name="connsiteY2" fmla="*/ 76133 h 152266"/>
                <a:gd name="connsiteX3" fmla="*/ 76133 w 152266"/>
                <a:gd name="connsiteY3" fmla="*/ 152267 h 152266"/>
                <a:gd name="connsiteX4" fmla="*/ 0 w 152266"/>
                <a:gd name="connsiteY4" fmla="*/ 76133 h 15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266" h="152266">
                  <a:moveTo>
                    <a:pt x="0" y="76133"/>
                  </a:moveTo>
                  <a:cubicBezTo>
                    <a:pt x="0" y="34086"/>
                    <a:pt x="34086" y="0"/>
                    <a:pt x="76133" y="0"/>
                  </a:cubicBezTo>
                  <a:cubicBezTo>
                    <a:pt x="118180" y="0"/>
                    <a:pt x="152267" y="34086"/>
                    <a:pt x="152267" y="76133"/>
                  </a:cubicBezTo>
                  <a:cubicBezTo>
                    <a:pt x="152267" y="118180"/>
                    <a:pt x="118180" y="152267"/>
                    <a:pt x="76133" y="152267"/>
                  </a:cubicBezTo>
                  <a:cubicBezTo>
                    <a:pt x="34086" y="152267"/>
                    <a:pt x="0" y="118180"/>
                    <a:pt x="0" y="76133"/>
                  </a:cubicBezTo>
                  <a:close/>
                </a:path>
              </a:pathLst>
            </a:custGeom>
            <a:grpFill/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" name="任意多边形：形状 30">
              <a:extLst>
                <a:ext uri="{FF2B5EF4-FFF2-40B4-BE49-F238E27FC236}">
                  <a16:creationId xmlns:a16="http://schemas.microsoft.com/office/drawing/2014/main" id="{CC609480-2C78-4E77-8C26-9BBDFA8FF16F}"/>
                </a:ext>
              </a:extLst>
            </p:cNvPr>
            <p:cNvSpPr/>
            <p:nvPr/>
          </p:nvSpPr>
          <p:spPr>
            <a:xfrm>
              <a:off x="6253042" y="10053252"/>
              <a:ext cx="140592" cy="140592"/>
            </a:xfrm>
            <a:custGeom>
              <a:avLst/>
              <a:gdLst>
                <a:gd name="connsiteX0" fmla="*/ 120037 w 140592"/>
                <a:gd name="connsiteY0" fmla="*/ 20619 h 140592"/>
                <a:gd name="connsiteX1" fmla="*/ 20620 w 140592"/>
                <a:gd name="connsiteY1" fmla="*/ 20559 h 140592"/>
                <a:gd name="connsiteX2" fmla="*/ 20569 w 140592"/>
                <a:gd name="connsiteY2" fmla="*/ 119973 h 140592"/>
                <a:gd name="connsiteX3" fmla="*/ 119973 w 140592"/>
                <a:gd name="connsiteY3" fmla="*/ 120033 h 140592"/>
                <a:gd name="connsiteX4" fmla="*/ 120037 w 140592"/>
                <a:gd name="connsiteY4" fmla="*/ 119973 h 140592"/>
                <a:gd name="connsiteX5" fmla="*/ 120037 w 140592"/>
                <a:gd name="connsiteY5" fmla="*/ 20619 h 14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592" h="140592">
                  <a:moveTo>
                    <a:pt x="120037" y="20619"/>
                  </a:moveTo>
                  <a:cubicBezTo>
                    <a:pt x="92603" y="-6850"/>
                    <a:pt x="48091" y="-6877"/>
                    <a:pt x="20620" y="20559"/>
                  </a:cubicBezTo>
                  <a:cubicBezTo>
                    <a:pt x="-6852" y="47995"/>
                    <a:pt x="-6878" y="92504"/>
                    <a:pt x="20569" y="119973"/>
                  </a:cubicBezTo>
                  <a:cubicBezTo>
                    <a:pt x="48002" y="147442"/>
                    <a:pt x="92502" y="147469"/>
                    <a:pt x="119973" y="120033"/>
                  </a:cubicBezTo>
                  <a:cubicBezTo>
                    <a:pt x="119999" y="120013"/>
                    <a:pt x="120011" y="119993"/>
                    <a:pt x="120037" y="119973"/>
                  </a:cubicBezTo>
                  <a:cubicBezTo>
                    <a:pt x="147445" y="92528"/>
                    <a:pt x="147445" y="48065"/>
                    <a:pt x="120037" y="20619"/>
                  </a:cubicBezTo>
                  <a:close/>
                </a:path>
              </a:pathLst>
            </a:custGeom>
            <a:grpFill/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" name="任意多边形：形状 31">
              <a:extLst>
                <a:ext uri="{FF2B5EF4-FFF2-40B4-BE49-F238E27FC236}">
                  <a16:creationId xmlns:a16="http://schemas.microsoft.com/office/drawing/2014/main" id="{64C06AF1-63CF-47BD-B772-5B878A8D423E}"/>
                </a:ext>
              </a:extLst>
            </p:cNvPr>
            <p:cNvSpPr/>
            <p:nvPr/>
          </p:nvSpPr>
          <p:spPr>
            <a:xfrm>
              <a:off x="5772895" y="10053252"/>
              <a:ext cx="140592" cy="140592"/>
            </a:xfrm>
            <a:custGeom>
              <a:avLst/>
              <a:gdLst>
                <a:gd name="connsiteX0" fmla="*/ 120037 w 140592"/>
                <a:gd name="connsiteY0" fmla="*/ 20619 h 140592"/>
                <a:gd name="connsiteX1" fmla="*/ 20619 w 140592"/>
                <a:gd name="connsiteY1" fmla="*/ 20559 h 140592"/>
                <a:gd name="connsiteX2" fmla="*/ 20569 w 140592"/>
                <a:gd name="connsiteY2" fmla="*/ 119973 h 140592"/>
                <a:gd name="connsiteX3" fmla="*/ 119973 w 140592"/>
                <a:gd name="connsiteY3" fmla="*/ 120033 h 140592"/>
                <a:gd name="connsiteX4" fmla="*/ 120037 w 140592"/>
                <a:gd name="connsiteY4" fmla="*/ 119973 h 140592"/>
                <a:gd name="connsiteX5" fmla="*/ 120037 w 140592"/>
                <a:gd name="connsiteY5" fmla="*/ 20619 h 14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592" h="140592">
                  <a:moveTo>
                    <a:pt x="120037" y="20619"/>
                  </a:moveTo>
                  <a:cubicBezTo>
                    <a:pt x="92603" y="-6850"/>
                    <a:pt x="48091" y="-6877"/>
                    <a:pt x="20619" y="20559"/>
                  </a:cubicBezTo>
                  <a:cubicBezTo>
                    <a:pt x="-6852" y="47995"/>
                    <a:pt x="-6877" y="92504"/>
                    <a:pt x="20569" y="119973"/>
                  </a:cubicBezTo>
                  <a:cubicBezTo>
                    <a:pt x="48002" y="147442"/>
                    <a:pt x="92502" y="147469"/>
                    <a:pt x="119973" y="120033"/>
                  </a:cubicBezTo>
                  <a:cubicBezTo>
                    <a:pt x="119999" y="120013"/>
                    <a:pt x="120011" y="119993"/>
                    <a:pt x="120037" y="119973"/>
                  </a:cubicBezTo>
                  <a:cubicBezTo>
                    <a:pt x="147445" y="92528"/>
                    <a:pt x="147445" y="48065"/>
                    <a:pt x="120037" y="20619"/>
                  </a:cubicBezTo>
                  <a:close/>
                </a:path>
              </a:pathLst>
            </a:custGeom>
            <a:grpFill/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" name="任意多边形：形状 32">
              <a:extLst>
                <a:ext uri="{FF2B5EF4-FFF2-40B4-BE49-F238E27FC236}">
                  <a16:creationId xmlns:a16="http://schemas.microsoft.com/office/drawing/2014/main" id="{1C96C3F5-FD46-4B7F-956D-12E409223135}"/>
                </a:ext>
              </a:extLst>
            </p:cNvPr>
            <p:cNvSpPr/>
            <p:nvPr/>
          </p:nvSpPr>
          <p:spPr>
            <a:xfrm>
              <a:off x="5292747" y="10053252"/>
              <a:ext cx="140645" cy="140592"/>
            </a:xfrm>
            <a:custGeom>
              <a:avLst/>
              <a:gdLst>
                <a:gd name="connsiteX0" fmla="*/ 120037 w 140645"/>
                <a:gd name="connsiteY0" fmla="*/ 20619 h 140592"/>
                <a:gd name="connsiteX1" fmla="*/ 20619 w 140645"/>
                <a:gd name="connsiteY1" fmla="*/ 20559 h 140592"/>
                <a:gd name="connsiteX2" fmla="*/ 20569 w 140645"/>
                <a:gd name="connsiteY2" fmla="*/ 119973 h 140592"/>
                <a:gd name="connsiteX3" fmla="*/ 119973 w 140645"/>
                <a:gd name="connsiteY3" fmla="*/ 120033 h 140592"/>
                <a:gd name="connsiteX4" fmla="*/ 120037 w 140645"/>
                <a:gd name="connsiteY4" fmla="*/ 119973 h 140592"/>
                <a:gd name="connsiteX5" fmla="*/ 120151 w 140645"/>
                <a:gd name="connsiteY5" fmla="*/ 20739 h 140592"/>
                <a:gd name="connsiteX6" fmla="*/ 120037 w 140645"/>
                <a:gd name="connsiteY6" fmla="*/ 20619 h 14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645" h="140592">
                  <a:moveTo>
                    <a:pt x="120037" y="20619"/>
                  </a:moveTo>
                  <a:cubicBezTo>
                    <a:pt x="92603" y="-6850"/>
                    <a:pt x="48091" y="-6877"/>
                    <a:pt x="20619" y="20559"/>
                  </a:cubicBezTo>
                  <a:cubicBezTo>
                    <a:pt x="-6852" y="47995"/>
                    <a:pt x="-6877" y="92504"/>
                    <a:pt x="20569" y="119973"/>
                  </a:cubicBezTo>
                  <a:cubicBezTo>
                    <a:pt x="48002" y="147442"/>
                    <a:pt x="92502" y="147469"/>
                    <a:pt x="119973" y="120033"/>
                  </a:cubicBezTo>
                  <a:cubicBezTo>
                    <a:pt x="119999" y="120013"/>
                    <a:pt x="120011" y="119993"/>
                    <a:pt x="120037" y="119973"/>
                  </a:cubicBezTo>
                  <a:cubicBezTo>
                    <a:pt x="147470" y="92603"/>
                    <a:pt x="147521" y="48175"/>
                    <a:pt x="120151" y="20739"/>
                  </a:cubicBezTo>
                  <a:cubicBezTo>
                    <a:pt x="120113" y="20699"/>
                    <a:pt x="120075" y="20659"/>
                    <a:pt x="120037" y="20619"/>
                  </a:cubicBezTo>
                  <a:close/>
                </a:path>
              </a:pathLst>
            </a:custGeom>
            <a:grpFill/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" name="任意多边形：形状 33">
              <a:extLst>
                <a:ext uri="{FF2B5EF4-FFF2-40B4-BE49-F238E27FC236}">
                  <a16:creationId xmlns:a16="http://schemas.microsoft.com/office/drawing/2014/main" id="{3B988A93-FBF7-4E88-9E8A-D4D3DBB0EE13}"/>
                </a:ext>
              </a:extLst>
            </p:cNvPr>
            <p:cNvSpPr/>
            <p:nvPr/>
          </p:nvSpPr>
          <p:spPr>
            <a:xfrm>
              <a:off x="4812600" y="10053252"/>
              <a:ext cx="140545" cy="140592"/>
            </a:xfrm>
            <a:custGeom>
              <a:avLst/>
              <a:gdLst>
                <a:gd name="connsiteX0" fmla="*/ 120037 w 140545"/>
                <a:gd name="connsiteY0" fmla="*/ 20619 h 140592"/>
                <a:gd name="connsiteX1" fmla="*/ 20619 w 140545"/>
                <a:gd name="connsiteY1" fmla="*/ 20559 h 140592"/>
                <a:gd name="connsiteX2" fmla="*/ 20569 w 140545"/>
                <a:gd name="connsiteY2" fmla="*/ 119973 h 140592"/>
                <a:gd name="connsiteX3" fmla="*/ 119973 w 140545"/>
                <a:gd name="connsiteY3" fmla="*/ 120033 h 140592"/>
                <a:gd name="connsiteX4" fmla="*/ 120037 w 140545"/>
                <a:gd name="connsiteY4" fmla="*/ 119973 h 140592"/>
                <a:gd name="connsiteX5" fmla="*/ 120037 w 140545"/>
                <a:gd name="connsiteY5" fmla="*/ 20619 h 14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545" h="140592">
                  <a:moveTo>
                    <a:pt x="120037" y="20619"/>
                  </a:moveTo>
                  <a:cubicBezTo>
                    <a:pt x="92603" y="-6850"/>
                    <a:pt x="48091" y="-6877"/>
                    <a:pt x="20619" y="20559"/>
                  </a:cubicBezTo>
                  <a:cubicBezTo>
                    <a:pt x="-6852" y="47995"/>
                    <a:pt x="-6877" y="92504"/>
                    <a:pt x="20569" y="119973"/>
                  </a:cubicBezTo>
                  <a:cubicBezTo>
                    <a:pt x="48002" y="147442"/>
                    <a:pt x="92502" y="147469"/>
                    <a:pt x="119973" y="120033"/>
                  </a:cubicBezTo>
                  <a:cubicBezTo>
                    <a:pt x="119999" y="120013"/>
                    <a:pt x="120011" y="119993"/>
                    <a:pt x="120037" y="119973"/>
                  </a:cubicBezTo>
                  <a:cubicBezTo>
                    <a:pt x="147381" y="92499"/>
                    <a:pt x="147381" y="48094"/>
                    <a:pt x="120037" y="20619"/>
                  </a:cubicBezTo>
                  <a:close/>
                </a:path>
              </a:pathLst>
            </a:custGeom>
            <a:grpFill/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" name="任意多边形：形状 34">
              <a:extLst>
                <a:ext uri="{FF2B5EF4-FFF2-40B4-BE49-F238E27FC236}">
                  <a16:creationId xmlns:a16="http://schemas.microsoft.com/office/drawing/2014/main" id="{DFD341EF-0009-42E7-B47C-749250D43242}"/>
                </a:ext>
              </a:extLst>
            </p:cNvPr>
            <p:cNvSpPr/>
            <p:nvPr/>
          </p:nvSpPr>
          <p:spPr>
            <a:xfrm>
              <a:off x="4332453" y="10053252"/>
              <a:ext cx="140545" cy="140592"/>
            </a:xfrm>
            <a:custGeom>
              <a:avLst/>
              <a:gdLst>
                <a:gd name="connsiteX0" fmla="*/ 120037 w 140545"/>
                <a:gd name="connsiteY0" fmla="*/ 20619 h 140592"/>
                <a:gd name="connsiteX1" fmla="*/ 20619 w 140545"/>
                <a:gd name="connsiteY1" fmla="*/ 20559 h 140592"/>
                <a:gd name="connsiteX2" fmla="*/ 20569 w 140545"/>
                <a:gd name="connsiteY2" fmla="*/ 119973 h 140592"/>
                <a:gd name="connsiteX3" fmla="*/ 119974 w 140545"/>
                <a:gd name="connsiteY3" fmla="*/ 120033 h 140592"/>
                <a:gd name="connsiteX4" fmla="*/ 120037 w 140545"/>
                <a:gd name="connsiteY4" fmla="*/ 119973 h 140592"/>
                <a:gd name="connsiteX5" fmla="*/ 120037 w 140545"/>
                <a:gd name="connsiteY5" fmla="*/ 20619 h 14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545" h="140592">
                  <a:moveTo>
                    <a:pt x="120037" y="20619"/>
                  </a:moveTo>
                  <a:cubicBezTo>
                    <a:pt x="92603" y="-6850"/>
                    <a:pt x="48091" y="-6877"/>
                    <a:pt x="20619" y="20559"/>
                  </a:cubicBezTo>
                  <a:cubicBezTo>
                    <a:pt x="-6852" y="47995"/>
                    <a:pt x="-6877" y="92504"/>
                    <a:pt x="20569" y="119973"/>
                  </a:cubicBezTo>
                  <a:cubicBezTo>
                    <a:pt x="48002" y="147442"/>
                    <a:pt x="92502" y="147469"/>
                    <a:pt x="119974" y="120033"/>
                  </a:cubicBezTo>
                  <a:cubicBezTo>
                    <a:pt x="119999" y="120013"/>
                    <a:pt x="120012" y="119993"/>
                    <a:pt x="120037" y="119973"/>
                  </a:cubicBezTo>
                  <a:cubicBezTo>
                    <a:pt x="147381" y="92499"/>
                    <a:pt x="147381" y="48094"/>
                    <a:pt x="120037" y="20619"/>
                  </a:cubicBezTo>
                  <a:close/>
                </a:path>
              </a:pathLst>
            </a:custGeom>
            <a:grpFill/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" name="任意多边形：形状 35">
              <a:extLst>
                <a:ext uri="{FF2B5EF4-FFF2-40B4-BE49-F238E27FC236}">
                  <a16:creationId xmlns:a16="http://schemas.microsoft.com/office/drawing/2014/main" id="{648B3E10-BF2D-468C-B296-103193D4BD72}"/>
                </a:ext>
              </a:extLst>
            </p:cNvPr>
            <p:cNvSpPr/>
            <p:nvPr/>
          </p:nvSpPr>
          <p:spPr>
            <a:xfrm>
              <a:off x="3852179" y="10053252"/>
              <a:ext cx="140645" cy="140592"/>
            </a:xfrm>
            <a:custGeom>
              <a:avLst/>
              <a:gdLst>
                <a:gd name="connsiteX0" fmla="*/ 120037 w 140645"/>
                <a:gd name="connsiteY0" fmla="*/ 20619 h 140592"/>
                <a:gd name="connsiteX1" fmla="*/ 20619 w 140645"/>
                <a:gd name="connsiteY1" fmla="*/ 20559 h 140592"/>
                <a:gd name="connsiteX2" fmla="*/ 20569 w 140645"/>
                <a:gd name="connsiteY2" fmla="*/ 119973 h 140592"/>
                <a:gd name="connsiteX3" fmla="*/ 119973 w 140645"/>
                <a:gd name="connsiteY3" fmla="*/ 120033 h 140592"/>
                <a:gd name="connsiteX4" fmla="*/ 120037 w 140645"/>
                <a:gd name="connsiteY4" fmla="*/ 119973 h 140592"/>
                <a:gd name="connsiteX5" fmla="*/ 120151 w 140645"/>
                <a:gd name="connsiteY5" fmla="*/ 20739 h 140592"/>
                <a:gd name="connsiteX6" fmla="*/ 120037 w 140645"/>
                <a:gd name="connsiteY6" fmla="*/ 20619 h 14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645" h="140592">
                  <a:moveTo>
                    <a:pt x="120037" y="20619"/>
                  </a:moveTo>
                  <a:cubicBezTo>
                    <a:pt x="92603" y="-6850"/>
                    <a:pt x="48091" y="-6877"/>
                    <a:pt x="20619" y="20559"/>
                  </a:cubicBezTo>
                  <a:cubicBezTo>
                    <a:pt x="-6852" y="47995"/>
                    <a:pt x="-6877" y="92504"/>
                    <a:pt x="20569" y="119973"/>
                  </a:cubicBezTo>
                  <a:cubicBezTo>
                    <a:pt x="48002" y="147442"/>
                    <a:pt x="92502" y="147469"/>
                    <a:pt x="119973" y="120033"/>
                  </a:cubicBezTo>
                  <a:cubicBezTo>
                    <a:pt x="119999" y="120013"/>
                    <a:pt x="120011" y="119993"/>
                    <a:pt x="120037" y="119973"/>
                  </a:cubicBezTo>
                  <a:cubicBezTo>
                    <a:pt x="147470" y="92603"/>
                    <a:pt x="147521" y="48175"/>
                    <a:pt x="120151" y="20739"/>
                  </a:cubicBezTo>
                  <a:cubicBezTo>
                    <a:pt x="120113" y="20699"/>
                    <a:pt x="120075" y="20659"/>
                    <a:pt x="120037" y="20619"/>
                  </a:cubicBezTo>
                  <a:close/>
                </a:path>
              </a:pathLst>
            </a:custGeom>
            <a:grpFill/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1895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8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选项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包含辣椒、蔬菜、胡椒的图片">
            <a:extLst>
              <a:ext uri="{FF2B5EF4-FFF2-40B4-BE49-F238E27FC236}">
                <a16:creationId xmlns:a16="http://schemas.microsoft.com/office/drawing/2014/main" id="{66D5C7E3-A3EB-4273-9A99-6DA3F8BCB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2DE1F1E-B556-4EA2-B92B-ED9E2B03E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895" y="8369255"/>
            <a:ext cx="9602031" cy="6261145"/>
          </a:xfrm>
        </p:spPr>
        <p:txBody>
          <a:bodyPr rtlCol="0" anchor="t"/>
          <a:lstStyle>
            <a:lvl1pPr>
              <a:defRPr sz="25000">
                <a:solidFill>
                  <a:schemeClr val="accent6"/>
                </a:solidFill>
                <a:latin typeface="+mn-lt"/>
              </a:defRPr>
            </a:lvl1pPr>
          </a:lstStyle>
          <a:p>
            <a:pPr rtl="0"/>
            <a:r>
              <a:rPr lang="zh-CN" altLang="en-US" noProof="0"/>
              <a:t>标题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1BA4FC3-9365-4BC3-B409-35DE7CCCDA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944368"/>
            <a:ext cx="4663440" cy="5861304"/>
          </a:xfrm>
        </p:spPr>
        <p:txBody>
          <a:bodyPr rtlCol="0"/>
          <a:lstStyle>
            <a:lvl1pPr marL="0" algn="r">
              <a:lnSpc>
                <a:spcPts val="9000"/>
              </a:lnSpc>
              <a:spcBef>
                <a:spcPts val="0"/>
              </a:spcBef>
              <a:buNone/>
              <a:defRPr sz="8600" b="1">
                <a:solidFill>
                  <a:schemeClr val="bg1"/>
                </a:solidFill>
                <a:latin typeface="+mj-lt"/>
              </a:defRPr>
            </a:lvl1pPr>
            <a:lvl2pPr algn="r">
              <a:buNone/>
              <a:defRPr sz="8600" b="1">
                <a:solidFill>
                  <a:schemeClr val="bg1"/>
                </a:solidFill>
                <a:latin typeface="+mj-lt"/>
              </a:defRPr>
            </a:lvl2pPr>
            <a:lvl3pPr algn="r">
              <a:buNone/>
              <a:defRPr sz="8600" b="1">
                <a:solidFill>
                  <a:schemeClr val="bg1"/>
                </a:solidFill>
                <a:latin typeface="+mj-lt"/>
              </a:defRPr>
            </a:lvl3pPr>
            <a:lvl4pPr algn="r">
              <a:buNone/>
              <a:defRPr sz="8600" b="1">
                <a:solidFill>
                  <a:schemeClr val="bg1"/>
                </a:solidFill>
                <a:latin typeface="+mj-lt"/>
              </a:defRPr>
            </a:lvl4pPr>
            <a:lvl5pPr algn="r">
              <a:buNone/>
              <a:defRPr sz="8600" b="1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zh-CN" altLang="en-US" noProof="0"/>
              <a:t>添加文本</a:t>
            </a:r>
          </a:p>
        </p:txBody>
      </p:sp>
    </p:spTree>
    <p:extLst>
      <p:ext uri="{BB962C8B-B14F-4D97-AF65-F5344CB8AC3E}">
        <p14:creationId xmlns:p14="http://schemas.microsoft.com/office/powerpoint/2010/main" val="2705503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8" userDrawn="1">
          <p15:clr>
            <a:srgbClr val="FBAE40"/>
          </p15:clr>
        </p15:guide>
      </p15:sldGuideLst>
    </p:ext>
  </p:extLst>
</p:sldLayout>
</file>

<file path=ppt/slideMasters/_rels/slideMaster12.xml.rels>&#65279;<?xml version="1.0" encoding="utf-8"?><Relationships xmlns="http://schemas.openxmlformats.org/package/2006/relationships"><Relationship Type="http://schemas.openxmlformats.org/officeDocument/2006/relationships/theme" Target="/ppt/theme/theme13.xml" Id="rId3" /><Relationship Type="http://schemas.openxmlformats.org/officeDocument/2006/relationships/slideLayout" Target="/ppt/slideLayouts/slideLayout22.xml" Id="rId2" /><Relationship Type="http://schemas.openxmlformats.org/officeDocument/2006/relationships/slideLayout" Target="/ppt/slideLayouts/slideLayout13.xml" Id="rId1" /></Relationships>
</file>

<file path=ppt/slideMasters/_rels/slideMaster21.xml.rels>&#65279;<?xml version="1.0" encoding="utf-8"?><Relationships xmlns="http://schemas.openxmlformats.org/package/2006/relationships"><Relationship Type="http://schemas.openxmlformats.org/officeDocument/2006/relationships/theme" Target="/ppt/theme/theme22.xml" Id="rId2" /><Relationship Type="http://schemas.openxmlformats.org/officeDocument/2006/relationships/slideLayout" Target="/ppt/slideLayouts/slideLayout31.xml" Id="rId1" /></Relationships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8128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sldNum="0"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5592BEF-8030-4C41-8C3D-60BBBA913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827088"/>
            <a:ext cx="8674100" cy="3005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F99EC6-2951-4E36-93CB-D21615176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150" y="4138613"/>
            <a:ext cx="8674100" cy="9863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21A875-66AA-4FB6-BF5A-B8F2D12C1E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150" y="14408150"/>
            <a:ext cx="2262188" cy="827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0B502C6-FC06-4FBF-A2DC-2B46170ACA99}" type="datetime1">
              <a:rPr lang="zh-CN" altLang="en-US" smtClean="0"/>
              <a:t>2021/3/30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C293E1-DA49-4944-A750-5ACF4846C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2163" y="14408150"/>
            <a:ext cx="3394075" cy="827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440B86-6140-492F-9E22-6979D83CB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4063" y="14408150"/>
            <a:ext cx="2262187" cy="827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549C7E1-D86A-4004-A7AD-B72EA8295FE3}" type="slidenum">
              <a:rPr lang="en-US" altLang="zh-CN" smtClean="0"/>
              <a:pPr/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769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3.xml.rels>&#65279;<?xml version="1.0" encoding="utf-8"?><Relationships xmlns="http://schemas.openxmlformats.org/package/2006/relationships"><Relationship Type="http://schemas.openxmlformats.org/officeDocument/2006/relationships/notesSlide" Target="/ppt/notesSlides/notesSlide13.xml" Id="rId2" /><Relationship Type="http://schemas.openxmlformats.org/officeDocument/2006/relationships/slideLayout" Target="/ppt/slideLayouts/slideLayout13.xml" Id="rId1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notesSlide" Target="/ppt/notesSlides/notesSlide22.xml" Id="rId2" /><Relationship Type="http://schemas.openxmlformats.org/officeDocument/2006/relationships/slideLayout" Target="/ppt/slideLayouts/slideLayout22.xml" Id="rId1" /></Relationships>
</file>

<file path=ppt/slides/_rels/slide31.xml.rels>&#65279;<?xml version="1.0" encoding="utf-8"?><Relationships xmlns="http://schemas.openxmlformats.org/package/2006/relationships"><Relationship Type="http://schemas.openxmlformats.org/officeDocument/2006/relationships/notesSlide" Target="/ppt/notesSlides/notesSlide31.xml" Id="rId2" /><Relationship Type="http://schemas.openxmlformats.org/officeDocument/2006/relationships/slideLayout" Target="/ppt/slideLayouts/slideLayout31.xml" Id="rId1" /></Relationships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26">
            <a:extLst>
              <a:ext uri="{FF2B5EF4-FFF2-40B4-BE49-F238E27FC236}">
                <a16:creationId xmlns:a16="http://schemas.microsoft.com/office/drawing/2014/main" id="{B5C1C56A-EC32-4958-9D9A-380269114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8728" y="8370660"/>
            <a:ext cx="6519672" cy="742098"/>
          </a:xfrm>
        </p:spPr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生活中最美好的事物是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615055D-95E7-4BFC-AFC2-7B06AD3F5F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38728" y="9208008"/>
            <a:ext cx="6172200" cy="2249424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甜的</a:t>
            </a:r>
          </a:p>
        </p:txBody>
      </p:sp>
    </p:spTree>
    <p:extLst>
      <p:ext uri="{BB962C8B-B14F-4D97-AF65-F5344CB8AC3E}">
        <p14:creationId xmlns:p14="http://schemas.microsoft.com/office/powerpoint/2010/main" val="2520328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>
            <a:extLst>
              <a:ext uri="{FF2B5EF4-FFF2-40B4-BE49-F238E27FC236}">
                <a16:creationId xmlns:a16="http://schemas.microsoft.com/office/drawing/2014/main" id="{5A4A3411-AF55-439D-9813-DEF8B031D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192" y="10474927"/>
            <a:ext cx="4709160" cy="1012472"/>
          </a:xfrm>
        </p:spPr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鱼与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0D4CB8-9213-4C03-9D65-4ADDC99E39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70048" y="11347704"/>
            <a:ext cx="4709160" cy="2029968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熊掌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2071F2-B952-49CA-A0BA-1B834548EB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79192" y="13031170"/>
            <a:ext cx="4700016" cy="676656"/>
          </a:xfrm>
        </p:spPr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兼得</a:t>
            </a:r>
          </a:p>
        </p:txBody>
      </p:sp>
    </p:spTree>
    <p:extLst>
      <p:ext uri="{BB962C8B-B14F-4D97-AF65-F5344CB8AC3E}">
        <p14:creationId xmlns:p14="http://schemas.microsoft.com/office/powerpoint/2010/main" val="1896825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1ACCC624-2844-4DBE-A8A9-AB188628B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7837245"/>
            <a:ext cx="9602031" cy="6261145"/>
          </a:xfrm>
        </p:spPr>
        <p:txBody>
          <a:bodyPr rtlCol="0">
            <a:normAutofit fontScale="90000"/>
          </a:bodyPr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过日子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56A0AB7-8513-4F59-A1D2-877A40AA9A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2174" y="4224523"/>
            <a:ext cx="3217025" cy="5861304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有点情趣地</a:t>
            </a:r>
          </a:p>
        </p:txBody>
      </p:sp>
    </p:spTree>
    <p:extLst>
      <p:ext uri="{BB962C8B-B14F-4D97-AF65-F5344CB8AC3E}">
        <p14:creationId xmlns:p14="http://schemas.microsoft.com/office/powerpoint/2010/main" val="10635484"/>
      </p:ext>
    </p:extLst>
  </p:cSld>
  <p:clrMapOvr>
    <a:masterClrMapping/>
  </p:clrMapOvr>
</p:sld>
</file>

<file path=ppt/theme/theme13.xml><?xml version="1.0" encoding="utf-8"?>
<a:theme xmlns:a="http://schemas.openxmlformats.org/drawingml/2006/main" name="Office 主题">
  <a:themeElements>
    <a:clrScheme name="Custom 18">
      <a:dk1>
        <a:sysClr val="windowText" lastClr="000000"/>
      </a:dk1>
      <a:lt1>
        <a:sysClr val="window" lastClr="FFFFFF"/>
      </a:lt1>
      <a:dk2>
        <a:srgbClr val="A62F03"/>
      </a:dk2>
      <a:lt2>
        <a:srgbClr val="E2E2E2"/>
      </a:lt2>
      <a:accent1>
        <a:srgbClr val="45858C"/>
      </a:accent1>
      <a:accent2>
        <a:srgbClr val="F27777"/>
      </a:accent2>
      <a:accent3>
        <a:srgbClr val="F2EBD5"/>
      </a:accent3>
      <a:accent4>
        <a:srgbClr val="F9F28E"/>
      </a:accent4>
      <a:accent5>
        <a:srgbClr val="80BFB9"/>
      </a:accent5>
      <a:accent6>
        <a:srgbClr val="BF533B"/>
      </a:accent6>
      <a:hlink>
        <a:srgbClr val="0563C1"/>
      </a:hlink>
      <a:folHlink>
        <a:srgbClr val="954F72"/>
      </a:folHlink>
    </a:clrScheme>
    <a:fontScheme name="Custom 2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自定义设计">
  <a:themeElements>
    <a:clrScheme name="Custom 21">
      <a:dk1>
        <a:sysClr val="windowText" lastClr="000000"/>
      </a:dk1>
      <a:lt1>
        <a:sysClr val="window" lastClr="FFFFFF"/>
      </a:lt1>
      <a:dk2>
        <a:srgbClr val="A62F03"/>
      </a:dk2>
      <a:lt2>
        <a:srgbClr val="E2E2E2"/>
      </a:lt2>
      <a:accent1>
        <a:srgbClr val="45858C"/>
      </a:accent1>
      <a:accent2>
        <a:srgbClr val="F27777"/>
      </a:accent2>
      <a:accent3>
        <a:srgbClr val="F2EBD5"/>
      </a:accent3>
      <a:accent4>
        <a:srgbClr val="F9F28E"/>
      </a:accent4>
      <a:accent5>
        <a:srgbClr val="80BFB9"/>
      </a:accent5>
      <a:accent6>
        <a:srgbClr val="E4F47F"/>
      </a:accent6>
      <a:hlink>
        <a:srgbClr val="0563C1"/>
      </a:hlink>
      <a:folHlink>
        <a:srgbClr val="954F72"/>
      </a:folHlink>
    </a:clrScheme>
    <a:fontScheme name="Custom 75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3.xml><?xml version="1.0" encoding="utf-8"?>
<ds:datastoreItem xmlns:ds="http://schemas.openxmlformats.org/officeDocument/2006/customXml" ds:itemID="{710BDE89-7C05-481F-848D-830E2E916C21}">
  <ds:schemaRefs>
    <ds:schemaRef ds:uri="http://schemas.microsoft.com/sharepoint/v3/contenttype/forms"/>
  </ds:schemaRefs>
</ds:datastoreItem>
</file>

<file path=customXml/itemProps22.xml><?xml version="1.0" encoding="utf-8"?>
<ds:datastoreItem xmlns:ds="http://schemas.openxmlformats.org/officeDocument/2006/customXml" ds:itemID="{EBA49BAF-D8A8-42D7-93AE-34A4AB8AB7A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1.xml><?xml version="1.0" encoding="utf-8"?>
<ds:datastoreItem xmlns:ds="http://schemas.openxmlformats.org/officeDocument/2006/customXml" ds:itemID="{D27D4DCD-9DCF-43E4-B560-A21FD0F625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Template>TM22512429</ap:Template>
  <ap:Words>21</ap:Words>
  <ap:PresentationFormat>自定义</ap:PresentationFormat>
  <ap:Paragraphs>10</ap:Paragraphs>
  <ap:Slides>3</ap:Slides>
  <ap:Notes>3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ap:HeadingPairs>
  <ap:TitlesOfParts>
    <vt:vector baseType="lpstr" size="9">
      <vt:lpstr>Microsoft YaHei UI</vt:lpstr>
      <vt:lpstr>Arial</vt:lpstr>
      <vt:lpstr>Avenir Next LT Pro Light</vt:lpstr>
      <vt:lpstr>Posterama</vt:lpstr>
      <vt:lpstr>Office 主题</vt:lpstr>
      <vt:lpstr>自定义设计</vt:lpstr>
      <vt:lpstr>生活中最美好的事物是</vt:lpstr>
      <vt:lpstr>鱼与</vt:lpstr>
      <vt:lpstr>过日子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2021-01-28T08:37:27Z</dcterms:created>
  <dcterms:modified xsi:type="dcterms:W3CDTF">2021-03-30T08:19:57Z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