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svg" ContentType="image/svg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customXml/item3.xml" ContentType="application/xml"/>
  <Override PartName="/customXml/itemProps31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1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notesMasters/notesMaster11.xml" ContentType="application/vnd.openxmlformats-officedocument.presentationml.notesMaster+xml"/>
  <Override PartName="/ppt/theme/theme22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3.xml" ContentType="application/vnd.openxmlformats-officedocument.theme+xml"/>
  <Override PartName="/ppt/slideLayouts/slideLayout22.xml" ContentType="application/vnd.openxmlformats-officedocument.presentationml.slideLayout+xml"/>
  <Override PartName="/ppt/viewProps.xml" ContentType="application/vnd.openxmlformats-officedocument.presentationml.viewProps+xml"/>
  <Override PartName="/docMetadata/LabelInfo.xml" ContentType="application/vnd.ms-office.classificationlabel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5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4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12192000" cy="16256000"/>
  <p:notesSz cx="6858000" cy="9144000"/>
  <p:defaultTextStyle>
    <a:defPPr rtl="0"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9E1"/>
    <a:srgbClr val="FFF8DB"/>
    <a:srgbClr val="018582"/>
    <a:srgbClr val="4BA28C"/>
    <a:srgbClr val="54763F"/>
    <a:srgbClr val="FBFD9D"/>
    <a:srgbClr val="F9C560"/>
    <a:srgbClr val="EEEDE4"/>
    <a:srgbClr val="FFFFFF"/>
    <a:srgbClr val="C0AD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>
      <p:cViewPr varScale="1">
        <p:scale>
          <a:sx n="62" d="100"/>
          <a:sy n="62" d="100"/>
        </p:scale>
        <p:origin x="3336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7" d="100"/>
          <a:sy n="117" d="100"/>
        </p:scale>
        <p:origin x="4254" y="108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8" /><Relationship Type="http://schemas.openxmlformats.org/officeDocument/2006/relationships/customXml" Target="/customXml/item3.xml" Id="rId3" /><Relationship Type="http://schemas.openxmlformats.org/officeDocument/2006/relationships/handoutMaster" Target="/ppt/handoutMasters/handoutMaster11.xml" Id="rId7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notesMaster" Target="/ppt/notesMasters/notesMaster11.xml" Id="rId6" /><Relationship Type="http://schemas.openxmlformats.org/officeDocument/2006/relationships/tableStyles" Target="/ppt/tableStyles.xml" Id="rId11" /><Relationship Type="http://schemas.openxmlformats.org/officeDocument/2006/relationships/slide" Target="/ppt/slides/slide11.xml" Id="rId5" /><Relationship Type="http://schemas.openxmlformats.org/officeDocument/2006/relationships/theme" Target="/ppt/theme/theme13.xml" Id="rId10" /><Relationship Type="http://schemas.openxmlformats.org/officeDocument/2006/relationships/slideMaster" Target="/ppt/slideMasters/slideMaster11.xml" Id="rId4" /><Relationship Type="http://schemas.openxmlformats.org/officeDocument/2006/relationships/viewProps" Target="/ppt/viewProps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1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D9539FF-463E-4997-AB93-3D2FD38F62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5BB57F7-159A-4DE9-926A-802C770CE1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125F173-614C-4B6A-86BD-94414BC755CA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2024/4/16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F73655A-6B65-450F-B5FC-A616F5F4D7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2A69016-878F-4EE0-9262-CEA5CF5C8C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C17AD8-F341-4E7B-BCC3-9126198F0808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4866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2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D2E0DE0E-0B90-4F3B-B53D-FD6597B164BB}" type="datetime1">
              <a:rPr lang="zh-CN" altLang="en-US" smtClean="0"/>
              <a:pPr/>
              <a:t>2024/4/16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E2C112E1-E66D-4913-94D8-2FCD9A29A7FD}" type="slidenum">
              <a:rPr lang="en-US" altLang="zh-CN" noProof="0" smtClean="0"/>
              <a:pPr/>
              <a:t>‹#›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0065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2C112E1-E66D-4913-94D8-2FCD9A29A7FD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46051644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6852AF-A165-3D3E-0513-6576028B1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1391" y="1169042"/>
            <a:ext cx="11409218" cy="1407903"/>
          </a:xfrm>
        </p:spPr>
        <p:txBody>
          <a:bodyPr bIns="0" rtlCol="0" anchor="b">
            <a:normAutofit/>
          </a:bodyPr>
          <a:lstStyle>
            <a:lvl1pPr algn="ctr">
              <a:defRPr sz="8200" b="1" cap="all" spc="60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单击此处添加标题</a:t>
            </a:r>
          </a:p>
        </p:txBody>
      </p:sp>
      <p:cxnSp>
        <p:nvCxnSpPr>
          <p:cNvPr id="52" name="直接连接符​​(S) 51">
            <a:extLst>
              <a:ext uri="{FF2B5EF4-FFF2-40B4-BE49-F238E27FC236}">
                <a16:creationId xmlns:a16="http://schemas.microsoft.com/office/drawing/2014/main" id="{474D6B98-63F2-584B-AE33-0DA0B1004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29252" y="3592673"/>
            <a:ext cx="1086348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​​(S) 52">
            <a:extLst>
              <a:ext uri="{FF2B5EF4-FFF2-40B4-BE49-F238E27FC236}">
                <a16:creationId xmlns:a16="http://schemas.microsoft.com/office/drawing/2014/main" id="{5AD667B3-7C84-6A0E-B405-4D4EE6E62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29252" y="2646164"/>
            <a:ext cx="1086348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​​(S) 53">
            <a:extLst>
              <a:ext uri="{FF2B5EF4-FFF2-40B4-BE49-F238E27FC236}">
                <a16:creationId xmlns:a16="http://schemas.microsoft.com/office/drawing/2014/main" id="{3DE373F1-7D13-5F15-BEB1-209E927E3A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29252" y="12473308"/>
            <a:ext cx="1086348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​​(S) 54">
            <a:extLst>
              <a:ext uri="{FF2B5EF4-FFF2-40B4-BE49-F238E27FC236}">
                <a16:creationId xmlns:a16="http://schemas.microsoft.com/office/drawing/2014/main" id="{5A85B721-2EB4-F4CC-BB7E-2074359AB5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29252" y="14417526"/>
            <a:ext cx="1086348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​​(S) 55">
            <a:extLst>
              <a:ext uri="{FF2B5EF4-FFF2-40B4-BE49-F238E27FC236}">
                <a16:creationId xmlns:a16="http://schemas.microsoft.com/office/drawing/2014/main" id="{3E54C478-2FE4-A5A5-262F-8BDD797A1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29252" y="7724784"/>
            <a:ext cx="1086348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​​(S) 56">
            <a:extLst>
              <a:ext uri="{FF2B5EF4-FFF2-40B4-BE49-F238E27FC236}">
                <a16:creationId xmlns:a16="http://schemas.microsoft.com/office/drawing/2014/main" id="{561E3B91-5F59-C50A-3CAF-8144979F5E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29252" y="6497347"/>
            <a:ext cx="1086348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​​(S) 57">
            <a:extLst>
              <a:ext uri="{FF2B5EF4-FFF2-40B4-BE49-F238E27FC236}">
                <a16:creationId xmlns:a16="http://schemas.microsoft.com/office/drawing/2014/main" id="{D4416DBE-E6E7-94B1-D3DF-9BB0DF9466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29252" y="10406050"/>
            <a:ext cx="1086348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​​(S) 58">
            <a:extLst>
              <a:ext uri="{FF2B5EF4-FFF2-40B4-BE49-F238E27FC236}">
                <a16:creationId xmlns:a16="http://schemas.microsoft.com/office/drawing/2014/main" id="{E771DA21-16DD-DEC3-D236-9D4B54D79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6158360" y="3942054"/>
            <a:ext cx="18980" cy="222080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​​(S) 59">
            <a:extLst>
              <a:ext uri="{FF2B5EF4-FFF2-40B4-BE49-F238E27FC236}">
                <a16:creationId xmlns:a16="http://schemas.microsoft.com/office/drawing/2014/main" id="{65E1932B-B722-EA83-BE67-6F774CF00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3877285" y="8110125"/>
            <a:ext cx="0" cy="1955237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​​(S) 60">
            <a:extLst>
              <a:ext uri="{FF2B5EF4-FFF2-40B4-BE49-F238E27FC236}">
                <a16:creationId xmlns:a16="http://schemas.microsoft.com/office/drawing/2014/main" id="{932E280B-5450-6720-1885-83DABF6ECE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7642837" y="8119444"/>
            <a:ext cx="0" cy="1955237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​​(S) 61">
            <a:extLst>
              <a:ext uri="{FF2B5EF4-FFF2-40B4-BE49-F238E27FC236}">
                <a16:creationId xmlns:a16="http://schemas.microsoft.com/office/drawing/2014/main" id="{9EABF3CC-4BB3-1958-446B-8C433BCF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4324960" y="12824948"/>
            <a:ext cx="0" cy="1215877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​​(S) 62">
            <a:extLst>
              <a:ext uri="{FF2B5EF4-FFF2-40B4-BE49-F238E27FC236}">
                <a16:creationId xmlns:a16="http://schemas.microsoft.com/office/drawing/2014/main" id="{97BD2C96-559C-5E55-E83E-71B8B137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8007962" y="12830743"/>
            <a:ext cx="0" cy="1215877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占位符 7">
            <a:extLst>
              <a:ext uri="{FF2B5EF4-FFF2-40B4-BE49-F238E27FC236}">
                <a16:creationId xmlns:a16="http://schemas.microsoft.com/office/drawing/2014/main" id="{6C8F6F4C-512F-C11E-C81D-66EBDE8DF5A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64492" y="-11745"/>
            <a:ext cx="1978766" cy="965267"/>
          </a:xfrm>
          <a:solidFill>
            <a:schemeClr val="accent1">
              <a:lumMod val="75000"/>
            </a:schemeClr>
          </a:solidFill>
        </p:spPr>
        <p:txBody>
          <a:bodyPr tIns="91440" rtlCol="0" anchor="ctr">
            <a:noAutofit/>
          </a:bodyPr>
          <a:lstStyle>
            <a:lvl1pPr marL="0" indent="0" algn="ctr">
              <a:buNone/>
              <a:defRPr sz="2800" b="1" cap="all" spc="5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文本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A8B3D7AE-6F29-593C-4092-AB8A4639B87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2113" y="2909455"/>
            <a:ext cx="11407775" cy="532245"/>
          </a:xfrm>
        </p:spPr>
        <p:txBody>
          <a:bodyPr rtlCol="0">
            <a:noAutofit/>
          </a:bodyPr>
          <a:lstStyle>
            <a:lvl1pPr marL="0" indent="0" algn="ctr">
              <a:buNone/>
              <a:defRPr sz="2600" b="1" cap="all" spc="30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单击此处添加副标题</a:t>
            </a:r>
          </a:p>
        </p:txBody>
      </p:sp>
      <p:sp>
        <p:nvSpPr>
          <p:cNvPr id="39" name="长方形 38">
            <a:extLst>
              <a:ext uri="{FF2B5EF4-FFF2-40B4-BE49-F238E27FC236}">
                <a16:creationId xmlns:a16="http://schemas.microsoft.com/office/drawing/2014/main" id="{700C619A-A563-EAAB-8C62-67D92A5EC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29204" y="4099193"/>
            <a:ext cx="1967697" cy="1916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1" name="图片占位符 40">
            <a:extLst>
              <a:ext uri="{FF2B5EF4-FFF2-40B4-BE49-F238E27FC236}">
                <a16:creationId xmlns:a16="http://schemas.microsoft.com/office/drawing/2014/main" id="{C7FFA335-A140-EF33-8254-E76320A031CD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962563" y="4326427"/>
            <a:ext cx="1500979" cy="1462087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 dirty="0"/>
          </a:p>
        </p:txBody>
      </p:sp>
      <p:sp>
        <p:nvSpPr>
          <p:cNvPr id="9" name="文本占位符 7">
            <a:extLst>
              <a:ext uri="{FF2B5EF4-FFF2-40B4-BE49-F238E27FC236}">
                <a16:creationId xmlns:a16="http://schemas.microsoft.com/office/drawing/2014/main" id="{E8A0F142-DB28-78C8-EBA4-467EFEC181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990382" y="4110768"/>
            <a:ext cx="2947432" cy="965267"/>
          </a:xfrm>
          <a:noFill/>
        </p:spPr>
        <p:txBody>
          <a:bodyPr tIns="91440" bIns="0" rtlCol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5400" b="1" cap="all" spc="0" baseline="0">
                <a:solidFill>
                  <a:schemeClr val="accent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文本</a:t>
            </a:r>
          </a:p>
        </p:txBody>
      </p:sp>
      <p:sp>
        <p:nvSpPr>
          <p:cNvPr id="17" name="文本占位符 7">
            <a:extLst>
              <a:ext uri="{FF2B5EF4-FFF2-40B4-BE49-F238E27FC236}">
                <a16:creationId xmlns:a16="http://schemas.microsoft.com/office/drawing/2014/main" id="{5BAF79C2-D07B-C59D-8AA7-39A5979BF54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990382" y="5029548"/>
            <a:ext cx="2947432" cy="965267"/>
          </a:xfrm>
          <a:noFill/>
        </p:spPr>
        <p:txBody>
          <a:bodyPr t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0" cap="all" spc="-10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在此处添加文本</a:t>
            </a:r>
          </a:p>
        </p:txBody>
      </p:sp>
      <p:sp>
        <p:nvSpPr>
          <p:cNvPr id="19" name="文本占位符 7">
            <a:extLst>
              <a:ext uri="{FF2B5EF4-FFF2-40B4-BE49-F238E27FC236}">
                <a16:creationId xmlns:a16="http://schemas.microsoft.com/office/drawing/2014/main" id="{F51E5FBD-AEFB-C9AD-4A23-0790FAA1C2E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512817" y="4238090"/>
            <a:ext cx="4114800" cy="532245"/>
          </a:xfrm>
          <a:noFill/>
        </p:spPr>
        <p:txBody>
          <a:bodyPr t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 cap="none" spc="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在此处添加文本</a:t>
            </a:r>
          </a:p>
        </p:txBody>
      </p:sp>
      <p:sp>
        <p:nvSpPr>
          <p:cNvPr id="20" name="文本占位符 7">
            <a:extLst>
              <a:ext uri="{FF2B5EF4-FFF2-40B4-BE49-F238E27FC236}">
                <a16:creationId xmlns:a16="http://schemas.microsoft.com/office/drawing/2014/main" id="{A5190AEA-38DF-8DB4-5C09-C4C11F1D0B9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512817" y="4874525"/>
            <a:ext cx="4888372" cy="1141222"/>
          </a:xfrm>
          <a:noFill/>
        </p:spPr>
        <p:txBody>
          <a:bodyPr t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在此处添加文本</a:t>
            </a:r>
          </a:p>
        </p:txBody>
      </p:sp>
      <p:sp>
        <p:nvSpPr>
          <p:cNvPr id="42" name="图片占位符 40">
            <a:extLst>
              <a:ext uri="{FF2B5EF4-FFF2-40B4-BE49-F238E27FC236}">
                <a16:creationId xmlns:a16="http://schemas.microsoft.com/office/drawing/2014/main" id="{DD664B2C-6CD1-827C-97D5-1CD6B9B337A8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707055" y="6700792"/>
            <a:ext cx="749808" cy="749808"/>
          </a:xfrm>
        </p:spPr>
        <p:txBody>
          <a:bodyPr rtlCol="0">
            <a:norm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 dirty="0"/>
          </a:p>
        </p:txBody>
      </p:sp>
      <p:sp>
        <p:nvSpPr>
          <p:cNvPr id="10" name="文本占位符 7">
            <a:extLst>
              <a:ext uri="{FF2B5EF4-FFF2-40B4-BE49-F238E27FC236}">
                <a16:creationId xmlns:a16="http://schemas.microsoft.com/office/drawing/2014/main" id="{2435194D-7AC5-6A47-B4D6-229FED47344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51392" y="6629158"/>
            <a:ext cx="1318556" cy="532245"/>
          </a:xfrm>
          <a:noFill/>
        </p:spPr>
        <p:txBody>
          <a:bodyPr tIns="91440" bIns="0" rtlCol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cap="all" spc="0" baseline="0">
                <a:solidFill>
                  <a:schemeClr val="accent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en-US" altLang="zh-CN" noProof="0" dirty="0"/>
              <a:t>#####</a:t>
            </a:r>
          </a:p>
        </p:txBody>
      </p:sp>
      <p:sp>
        <p:nvSpPr>
          <p:cNvPr id="21" name="文本占位符 7">
            <a:extLst>
              <a:ext uri="{FF2B5EF4-FFF2-40B4-BE49-F238E27FC236}">
                <a16:creationId xmlns:a16="http://schemas.microsoft.com/office/drawing/2014/main" id="{49CF0DE9-8419-DFFA-9821-2FF54598755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51391" y="7206015"/>
            <a:ext cx="1318556" cy="326882"/>
          </a:xfrm>
          <a:noFill/>
        </p:spPr>
        <p:txBody>
          <a:bodyPr lIns="91440" tIns="0" bIns="274320" rtlCol="0"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600" b="1" cap="all" spc="-10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添加文本 </a:t>
            </a:r>
          </a:p>
        </p:txBody>
      </p:sp>
      <p:sp>
        <p:nvSpPr>
          <p:cNvPr id="43" name="图片占位符 40">
            <a:extLst>
              <a:ext uri="{FF2B5EF4-FFF2-40B4-BE49-F238E27FC236}">
                <a16:creationId xmlns:a16="http://schemas.microsoft.com/office/drawing/2014/main" id="{242A7BAE-381A-272C-2619-68CFDC628623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3100578" y="6700792"/>
            <a:ext cx="749808" cy="749808"/>
          </a:xfrm>
        </p:spPr>
        <p:txBody>
          <a:bodyPr rtlCol="0">
            <a:norm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 dirty="0"/>
          </a:p>
        </p:txBody>
      </p:sp>
      <p:sp>
        <p:nvSpPr>
          <p:cNvPr id="11" name="文本占位符 7">
            <a:extLst>
              <a:ext uri="{FF2B5EF4-FFF2-40B4-BE49-F238E27FC236}">
                <a16:creationId xmlns:a16="http://schemas.microsoft.com/office/drawing/2014/main" id="{429FAFEF-C28D-EE77-5811-04D2D03270F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946001" y="6629158"/>
            <a:ext cx="1318556" cy="532245"/>
          </a:xfrm>
          <a:noFill/>
        </p:spPr>
        <p:txBody>
          <a:bodyPr tIns="91440" bIns="0" rtlCol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cap="all" spc="0" baseline="0">
                <a:solidFill>
                  <a:schemeClr val="accent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en-US" altLang="zh-CN" noProof="0" dirty="0"/>
              <a:t>#####</a:t>
            </a:r>
          </a:p>
        </p:txBody>
      </p:sp>
      <p:sp>
        <p:nvSpPr>
          <p:cNvPr id="22" name="文本占位符 7">
            <a:extLst>
              <a:ext uri="{FF2B5EF4-FFF2-40B4-BE49-F238E27FC236}">
                <a16:creationId xmlns:a16="http://schemas.microsoft.com/office/drawing/2014/main" id="{FABBB2EF-E54D-3072-1BE1-7AEFF3215E1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946000" y="7206015"/>
            <a:ext cx="1814719" cy="326882"/>
          </a:xfrm>
          <a:noFill/>
        </p:spPr>
        <p:txBody>
          <a:bodyPr lIns="91440" tIns="0" bIns="274320" rtlCol="0"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600" b="1" cap="all" spc="-10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添加文本 </a:t>
            </a:r>
          </a:p>
        </p:txBody>
      </p:sp>
      <p:sp>
        <p:nvSpPr>
          <p:cNvPr id="44" name="图片占位符 40">
            <a:extLst>
              <a:ext uri="{FF2B5EF4-FFF2-40B4-BE49-F238E27FC236}">
                <a16:creationId xmlns:a16="http://schemas.microsoft.com/office/drawing/2014/main" id="{F3491F1B-9896-9097-5EE7-D447EC028499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6227146" y="6618496"/>
            <a:ext cx="914400" cy="914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 dirty="0"/>
          </a:p>
        </p:txBody>
      </p:sp>
      <p:sp>
        <p:nvSpPr>
          <p:cNvPr id="12" name="文本占位符 7">
            <a:extLst>
              <a:ext uri="{FF2B5EF4-FFF2-40B4-BE49-F238E27FC236}">
                <a16:creationId xmlns:a16="http://schemas.microsoft.com/office/drawing/2014/main" id="{A2AAC94A-F2E3-AAE6-44B4-3056530BF01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59636" y="6629158"/>
            <a:ext cx="1318556" cy="532245"/>
          </a:xfrm>
          <a:noFill/>
        </p:spPr>
        <p:txBody>
          <a:bodyPr tIns="91440" bIns="0" rtlCol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cap="all" spc="0" baseline="0">
                <a:solidFill>
                  <a:schemeClr val="accent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en-US" altLang="zh-CN" noProof="0" dirty="0"/>
              <a:t>#####</a:t>
            </a:r>
          </a:p>
        </p:txBody>
      </p:sp>
      <p:sp>
        <p:nvSpPr>
          <p:cNvPr id="23" name="文本占位符 7">
            <a:extLst>
              <a:ext uri="{FF2B5EF4-FFF2-40B4-BE49-F238E27FC236}">
                <a16:creationId xmlns:a16="http://schemas.microsoft.com/office/drawing/2014/main" id="{D924E0A5-FA67-6E2F-DD92-A3C4C1DD449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253849" y="7206015"/>
            <a:ext cx="1665787" cy="326882"/>
          </a:xfrm>
          <a:noFill/>
        </p:spPr>
        <p:txBody>
          <a:bodyPr lIns="91440" tIns="0" bIns="274320" rtlCol="0"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600" b="1" cap="all" spc="-10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添加文本 </a:t>
            </a:r>
          </a:p>
        </p:txBody>
      </p:sp>
      <p:sp>
        <p:nvSpPr>
          <p:cNvPr id="45" name="图片占位符 40">
            <a:extLst>
              <a:ext uri="{FF2B5EF4-FFF2-40B4-BE49-F238E27FC236}">
                <a16:creationId xmlns:a16="http://schemas.microsoft.com/office/drawing/2014/main" id="{6B8F58C2-5E6D-A6BE-BB17-F5E8CB885F54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270593" y="6618496"/>
            <a:ext cx="914400" cy="914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 dirty="0"/>
          </a:p>
        </p:txBody>
      </p:sp>
      <p:sp>
        <p:nvSpPr>
          <p:cNvPr id="13" name="文本占位符 7">
            <a:extLst>
              <a:ext uri="{FF2B5EF4-FFF2-40B4-BE49-F238E27FC236}">
                <a16:creationId xmlns:a16="http://schemas.microsoft.com/office/drawing/2014/main" id="{EE5FB58C-E333-CD1F-69E7-EEF882CC3CA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267703" y="6629158"/>
            <a:ext cx="1318556" cy="532245"/>
          </a:xfrm>
          <a:noFill/>
        </p:spPr>
        <p:txBody>
          <a:bodyPr tIns="91440" bIns="0" rtlCol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cap="all" spc="0" baseline="0">
                <a:solidFill>
                  <a:schemeClr val="accent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en-US" altLang="zh-CN" noProof="0" dirty="0"/>
              <a:t>#####</a:t>
            </a:r>
          </a:p>
        </p:txBody>
      </p:sp>
      <p:sp>
        <p:nvSpPr>
          <p:cNvPr id="24" name="文本占位符 7">
            <a:extLst>
              <a:ext uri="{FF2B5EF4-FFF2-40B4-BE49-F238E27FC236}">
                <a16:creationId xmlns:a16="http://schemas.microsoft.com/office/drawing/2014/main" id="{261426AC-E37C-6AFB-3283-D2AE8376563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267701" y="7206015"/>
            <a:ext cx="1318557" cy="326882"/>
          </a:xfrm>
          <a:noFill/>
        </p:spPr>
        <p:txBody>
          <a:bodyPr lIns="91440" tIns="0" bIns="274320" rtlCol="0"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600" b="1" cap="all" spc="-10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添加文本 </a:t>
            </a:r>
          </a:p>
        </p:txBody>
      </p:sp>
      <p:sp>
        <p:nvSpPr>
          <p:cNvPr id="14" name="文本占位符 7">
            <a:extLst>
              <a:ext uri="{FF2B5EF4-FFF2-40B4-BE49-F238E27FC236}">
                <a16:creationId xmlns:a16="http://schemas.microsoft.com/office/drawing/2014/main" id="{092F51A5-F1CF-5F87-861D-75D1F7B3D7A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12620" y="8113856"/>
            <a:ext cx="1623000" cy="1343313"/>
          </a:xfrm>
          <a:noFill/>
        </p:spPr>
        <p:txBody>
          <a:bodyPr lIns="45720" tIns="91440" rIns="45720" bIns="0" rtlCol="0" anchor="b">
            <a:noAutofit/>
          </a:bodyPr>
          <a:lstStyle>
            <a:lvl1pPr marL="0" indent="0" algn="r">
              <a:spcBef>
                <a:spcPts val="0"/>
              </a:spcBef>
              <a:buNone/>
              <a:defRPr sz="9600" b="1" cap="all" spc="-150" baseline="0">
                <a:solidFill>
                  <a:schemeClr val="accent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en-US" altLang="zh-CN" noProof="0" dirty="0"/>
              <a:t>##</a:t>
            </a:r>
          </a:p>
        </p:txBody>
      </p:sp>
      <p:sp>
        <p:nvSpPr>
          <p:cNvPr id="66" name="文本占位符 7">
            <a:extLst>
              <a:ext uri="{FF2B5EF4-FFF2-40B4-BE49-F238E27FC236}">
                <a16:creationId xmlns:a16="http://schemas.microsoft.com/office/drawing/2014/main" id="{AFAA8535-3E69-ACE6-AEF9-3F93DEA3FAF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1992933" y="8129449"/>
            <a:ext cx="1916572" cy="486371"/>
          </a:xfrm>
          <a:noFill/>
        </p:spPr>
        <p:txBody>
          <a:bodyPr lIns="45720" tIns="0" rIns="0" bIns="0" rtlCol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400" b="0" i="1" cap="none" spc="0" baseline="0">
                <a:solidFill>
                  <a:schemeClr val="accent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在此处添加文本</a:t>
            </a:r>
          </a:p>
        </p:txBody>
      </p:sp>
      <p:sp>
        <p:nvSpPr>
          <p:cNvPr id="28" name="文本占位符 7">
            <a:extLst>
              <a:ext uri="{FF2B5EF4-FFF2-40B4-BE49-F238E27FC236}">
                <a16:creationId xmlns:a16="http://schemas.microsoft.com/office/drawing/2014/main" id="{ABCC7085-4519-4EE5-4421-365A73BF3AC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002420" y="8580437"/>
            <a:ext cx="1907084" cy="876730"/>
          </a:xfrm>
          <a:noFill/>
        </p:spPr>
        <p:txBody>
          <a:bodyPr lIns="0" tIns="0" bIns="274320" rtlCol="0" anchor="t">
            <a:noAutofit/>
          </a:bodyPr>
          <a:lstStyle>
            <a:lvl1pPr marL="0" indent="0" algn="l">
              <a:spcBef>
                <a:spcPts val="0"/>
              </a:spcBef>
              <a:buNone/>
              <a:defRPr sz="4800" b="1" cap="all" spc="-30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文本</a:t>
            </a:r>
          </a:p>
        </p:txBody>
      </p:sp>
      <p:sp>
        <p:nvSpPr>
          <p:cNvPr id="25" name="文本占位符 7">
            <a:extLst>
              <a:ext uri="{FF2B5EF4-FFF2-40B4-BE49-F238E27FC236}">
                <a16:creationId xmlns:a16="http://schemas.microsoft.com/office/drawing/2014/main" id="{DC454019-0EBC-CD30-31FA-F0AC9C7CD1A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9856" y="9554317"/>
            <a:ext cx="3299648" cy="532245"/>
          </a:xfrm>
          <a:noFill/>
        </p:spPr>
        <p:txBody>
          <a:bodyPr tIns="0" bIns="0" rtlCol="0"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400" b="0" cap="none" spc="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在此处添加文本</a:t>
            </a:r>
          </a:p>
        </p:txBody>
      </p:sp>
      <p:sp>
        <p:nvSpPr>
          <p:cNvPr id="15" name="文本占位符 7">
            <a:extLst>
              <a:ext uri="{FF2B5EF4-FFF2-40B4-BE49-F238E27FC236}">
                <a16:creationId xmlns:a16="http://schemas.microsoft.com/office/drawing/2014/main" id="{A399A226-30E1-B562-B247-E1018F6D866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43400" y="8113855"/>
            <a:ext cx="1594414" cy="1343313"/>
          </a:xfrm>
          <a:noFill/>
        </p:spPr>
        <p:txBody>
          <a:bodyPr lIns="45720" tIns="91440" rIns="45720" bIns="0" rtlCol="0" anchor="b">
            <a:noAutofit/>
          </a:bodyPr>
          <a:lstStyle>
            <a:lvl1pPr marL="0" indent="0" algn="r">
              <a:spcBef>
                <a:spcPts val="0"/>
              </a:spcBef>
              <a:buNone/>
              <a:defRPr sz="9600" b="1" cap="all" spc="-150" baseline="0">
                <a:solidFill>
                  <a:schemeClr val="accent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en-US" altLang="zh-CN" noProof="0" dirty="0"/>
              <a:t>##</a:t>
            </a:r>
          </a:p>
        </p:txBody>
      </p:sp>
      <p:sp>
        <p:nvSpPr>
          <p:cNvPr id="67" name="文本占位符 7">
            <a:extLst>
              <a:ext uri="{FF2B5EF4-FFF2-40B4-BE49-F238E27FC236}">
                <a16:creationId xmlns:a16="http://schemas.microsoft.com/office/drawing/2014/main" id="{77D98E09-000E-C9EF-778A-B3928111368B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998091" y="8116393"/>
            <a:ext cx="1698839" cy="502096"/>
          </a:xfrm>
          <a:noFill/>
        </p:spPr>
        <p:txBody>
          <a:bodyPr lIns="45720" tIns="0" rIns="0" bIns="0" rtlCol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400" b="0" i="1" cap="none" spc="0" baseline="0">
                <a:solidFill>
                  <a:schemeClr val="accent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在此处添加文本</a:t>
            </a:r>
          </a:p>
        </p:txBody>
      </p:sp>
      <p:sp>
        <p:nvSpPr>
          <p:cNvPr id="29" name="文本占位符 7">
            <a:extLst>
              <a:ext uri="{FF2B5EF4-FFF2-40B4-BE49-F238E27FC236}">
                <a16:creationId xmlns:a16="http://schemas.microsoft.com/office/drawing/2014/main" id="{CE22A759-9D59-A354-F681-EDF8079E985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002440" y="8580437"/>
            <a:ext cx="1698840" cy="876730"/>
          </a:xfrm>
          <a:noFill/>
        </p:spPr>
        <p:txBody>
          <a:bodyPr lIns="0" tIns="0" bIns="274320" rtlCol="0" anchor="t">
            <a:noAutofit/>
          </a:bodyPr>
          <a:lstStyle>
            <a:lvl1pPr marL="0" indent="0" algn="l">
              <a:spcBef>
                <a:spcPts val="0"/>
              </a:spcBef>
              <a:buNone/>
              <a:defRPr sz="4800" b="1" cap="all" spc="-30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文本</a:t>
            </a:r>
          </a:p>
        </p:txBody>
      </p:sp>
      <p:sp>
        <p:nvSpPr>
          <p:cNvPr id="26" name="文本占位符 7">
            <a:extLst>
              <a:ext uri="{FF2B5EF4-FFF2-40B4-BE49-F238E27FC236}">
                <a16:creationId xmlns:a16="http://schemas.microsoft.com/office/drawing/2014/main" id="{E8060602-8D2F-AEE0-A7F9-ED2E0D70CBE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605279" y="9555218"/>
            <a:ext cx="3096001" cy="532245"/>
          </a:xfrm>
          <a:noFill/>
        </p:spPr>
        <p:txBody>
          <a:bodyPr tIns="0" bIns="0" rtlCol="0"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400" b="0" cap="none" spc="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在此处添加文本</a:t>
            </a:r>
          </a:p>
        </p:txBody>
      </p:sp>
      <p:sp>
        <p:nvSpPr>
          <p:cNvPr id="16" name="文本占位符 7">
            <a:extLst>
              <a:ext uri="{FF2B5EF4-FFF2-40B4-BE49-F238E27FC236}">
                <a16:creationId xmlns:a16="http://schemas.microsoft.com/office/drawing/2014/main" id="{B9A6F6AD-F84B-90FB-4692-3549B230F08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026400" y="8113854"/>
            <a:ext cx="2058648" cy="1343313"/>
          </a:xfrm>
          <a:noFill/>
        </p:spPr>
        <p:txBody>
          <a:bodyPr lIns="45720" tIns="91440" rIns="45720" bIns="0" rtlCol="0" anchor="b">
            <a:noAutofit/>
          </a:bodyPr>
          <a:lstStyle>
            <a:lvl1pPr marL="0" indent="0" algn="r">
              <a:spcBef>
                <a:spcPts val="0"/>
              </a:spcBef>
              <a:buNone/>
              <a:defRPr sz="9600" b="1" cap="all" spc="-150" baseline="0">
                <a:solidFill>
                  <a:schemeClr val="accent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en-US" altLang="zh-CN" noProof="0" dirty="0"/>
              <a:t>##</a:t>
            </a:r>
          </a:p>
        </p:txBody>
      </p:sp>
      <p:sp>
        <p:nvSpPr>
          <p:cNvPr id="68" name="文本占位符 7">
            <a:extLst>
              <a:ext uri="{FF2B5EF4-FFF2-40B4-BE49-F238E27FC236}">
                <a16:creationId xmlns:a16="http://schemas.microsoft.com/office/drawing/2014/main" id="{EFA01D98-E3EA-FF5E-B9AB-9FF806CF33D6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0142361" y="8128000"/>
            <a:ext cx="1494698" cy="502096"/>
          </a:xfrm>
          <a:noFill/>
        </p:spPr>
        <p:txBody>
          <a:bodyPr lIns="45720" tIns="0" rIns="0" bIns="0" rtlCol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400" b="0" i="1" cap="none" spc="0" baseline="0">
                <a:solidFill>
                  <a:schemeClr val="accent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在此处添加文本</a:t>
            </a:r>
          </a:p>
        </p:txBody>
      </p:sp>
      <p:sp>
        <p:nvSpPr>
          <p:cNvPr id="30" name="文本占位符 7">
            <a:extLst>
              <a:ext uri="{FF2B5EF4-FFF2-40B4-BE49-F238E27FC236}">
                <a16:creationId xmlns:a16="http://schemas.microsoft.com/office/drawing/2014/main" id="{3969B0F2-011B-ADCF-8BEE-3B4FD12FE62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0151848" y="8580437"/>
            <a:ext cx="1485210" cy="876730"/>
          </a:xfrm>
          <a:noFill/>
        </p:spPr>
        <p:txBody>
          <a:bodyPr lIns="0" tIns="0" bIns="274320" rtlCol="0" anchor="t">
            <a:noAutofit/>
          </a:bodyPr>
          <a:lstStyle>
            <a:lvl1pPr marL="0" indent="0" algn="l">
              <a:spcBef>
                <a:spcPts val="0"/>
              </a:spcBef>
              <a:buNone/>
              <a:defRPr sz="4800" b="1" cap="all" spc="-30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文本</a:t>
            </a:r>
          </a:p>
        </p:txBody>
      </p:sp>
      <p:sp>
        <p:nvSpPr>
          <p:cNvPr id="27" name="文本占位符 7">
            <a:extLst>
              <a:ext uri="{FF2B5EF4-FFF2-40B4-BE49-F238E27FC236}">
                <a16:creationId xmlns:a16="http://schemas.microsoft.com/office/drawing/2014/main" id="{32933E22-1C80-0EE2-481F-CCA0515C1EC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150245" y="9554316"/>
            <a:ext cx="3250944" cy="532245"/>
          </a:xfrm>
          <a:noFill/>
        </p:spPr>
        <p:txBody>
          <a:bodyPr tIns="0" bIns="0" rtlCol="0"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400" b="0" cap="none" spc="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在此处添加文本</a:t>
            </a:r>
          </a:p>
        </p:txBody>
      </p:sp>
      <p:sp>
        <p:nvSpPr>
          <p:cNvPr id="32" name="图表占位符 31">
            <a:extLst>
              <a:ext uri="{FF2B5EF4-FFF2-40B4-BE49-F238E27FC236}">
                <a16:creationId xmlns:a16="http://schemas.microsoft.com/office/drawing/2014/main" id="{1DBFE095-E970-60D8-97E9-046D09643F8F}"/>
              </a:ext>
            </a:extLst>
          </p:cNvPr>
          <p:cNvSpPr>
            <a:spLocks noGrp="1"/>
          </p:cNvSpPr>
          <p:nvPr>
            <p:ph type="chart" sz="quarter" idx="36"/>
          </p:nvPr>
        </p:nvSpPr>
        <p:spPr>
          <a:xfrm>
            <a:off x="579377" y="10318822"/>
            <a:ext cx="11145264" cy="2055742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400" b="1" cap="all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 dirty="0"/>
          </a:p>
        </p:txBody>
      </p:sp>
      <p:sp>
        <p:nvSpPr>
          <p:cNvPr id="46" name="图片占位符 40">
            <a:extLst>
              <a:ext uri="{FF2B5EF4-FFF2-40B4-BE49-F238E27FC236}">
                <a16:creationId xmlns:a16="http://schemas.microsoft.com/office/drawing/2014/main" id="{C87C5C10-2B94-1A7B-1509-D2263A0109B8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622244" y="12919652"/>
            <a:ext cx="1051560" cy="1051560"/>
          </a:xfrm>
        </p:spPr>
        <p:txBody>
          <a:bodyPr rtlCol="0">
            <a:norm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 dirty="0"/>
          </a:p>
        </p:txBody>
      </p:sp>
      <p:sp>
        <p:nvSpPr>
          <p:cNvPr id="34" name="文本占位符 7">
            <a:extLst>
              <a:ext uri="{FF2B5EF4-FFF2-40B4-BE49-F238E27FC236}">
                <a16:creationId xmlns:a16="http://schemas.microsoft.com/office/drawing/2014/main" id="{B3A7A9C8-9F4F-0F22-ACD5-F301EC2BC39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819540" y="13009778"/>
            <a:ext cx="1858380" cy="1119545"/>
          </a:xfrm>
          <a:noFill/>
        </p:spPr>
        <p:txBody>
          <a:bodyPr lIns="45720" tIns="45720" rIns="45720" bIns="4572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在此处添加文本</a:t>
            </a:r>
          </a:p>
        </p:txBody>
      </p:sp>
      <p:sp>
        <p:nvSpPr>
          <p:cNvPr id="47" name="图片占位符 40">
            <a:extLst>
              <a:ext uri="{FF2B5EF4-FFF2-40B4-BE49-F238E27FC236}">
                <a16:creationId xmlns:a16="http://schemas.microsoft.com/office/drawing/2014/main" id="{9F042D57-F1BB-0333-C845-41E4CE0A7C70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4618598" y="12919652"/>
            <a:ext cx="1051560" cy="1051560"/>
          </a:xfrm>
        </p:spPr>
        <p:txBody>
          <a:bodyPr rtlCol="0">
            <a:norm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 dirty="0"/>
          </a:p>
        </p:txBody>
      </p:sp>
      <p:sp>
        <p:nvSpPr>
          <p:cNvPr id="35" name="文本占位符 7">
            <a:extLst>
              <a:ext uri="{FF2B5EF4-FFF2-40B4-BE49-F238E27FC236}">
                <a16:creationId xmlns:a16="http://schemas.microsoft.com/office/drawing/2014/main" id="{FAD7B4BF-F2DE-8A30-78F6-7590349B2A1B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863220" y="13009778"/>
            <a:ext cx="1858380" cy="1119545"/>
          </a:xfrm>
          <a:noFill/>
        </p:spPr>
        <p:txBody>
          <a:bodyPr lIns="45720" tIns="45720" rIns="45720" bIns="4572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在此处添加文本</a:t>
            </a:r>
          </a:p>
        </p:txBody>
      </p:sp>
      <p:sp>
        <p:nvSpPr>
          <p:cNvPr id="48" name="图片占位符 40">
            <a:extLst>
              <a:ext uri="{FF2B5EF4-FFF2-40B4-BE49-F238E27FC236}">
                <a16:creationId xmlns:a16="http://schemas.microsoft.com/office/drawing/2014/main" id="{60CFCFFA-E643-1F91-3375-92DF2D881AB7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8293990" y="12919652"/>
            <a:ext cx="1051560" cy="1051560"/>
          </a:xfrm>
        </p:spPr>
        <p:txBody>
          <a:bodyPr rtlCol="0">
            <a:norm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 dirty="0"/>
          </a:p>
        </p:txBody>
      </p:sp>
      <p:sp>
        <p:nvSpPr>
          <p:cNvPr id="36" name="文本占位符 7">
            <a:extLst>
              <a:ext uri="{FF2B5EF4-FFF2-40B4-BE49-F238E27FC236}">
                <a16:creationId xmlns:a16="http://schemas.microsoft.com/office/drawing/2014/main" id="{3FDBEF85-50EF-4499-1076-151F58CE479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548296" y="13009778"/>
            <a:ext cx="2261751" cy="1119545"/>
          </a:xfrm>
          <a:noFill/>
        </p:spPr>
        <p:txBody>
          <a:bodyPr lIns="45720" tIns="45720" rIns="45720" bIns="4572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在此处添加文本</a:t>
            </a:r>
          </a:p>
        </p:txBody>
      </p:sp>
      <p:sp>
        <p:nvSpPr>
          <p:cNvPr id="51" name="文本占位符 7">
            <a:extLst>
              <a:ext uri="{FF2B5EF4-FFF2-40B4-BE49-F238E27FC236}">
                <a16:creationId xmlns:a16="http://schemas.microsoft.com/office/drawing/2014/main" id="{46B40880-6586-3229-9046-4C0E55D88895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09856" y="14705905"/>
            <a:ext cx="3907640" cy="1229697"/>
          </a:xfrm>
          <a:noFill/>
        </p:spPr>
        <p:txBody>
          <a:bodyPr tIns="45720" bIns="45720" rtlCol="0"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在此处添加文本</a:t>
            </a:r>
          </a:p>
        </p:txBody>
      </p:sp>
      <p:sp>
        <p:nvSpPr>
          <p:cNvPr id="37" name="文本占位符 7">
            <a:extLst>
              <a:ext uri="{FF2B5EF4-FFF2-40B4-BE49-F238E27FC236}">
                <a16:creationId xmlns:a16="http://schemas.microsoft.com/office/drawing/2014/main" id="{B538B08A-1AC8-43C4-4405-B55022C4EDC9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54332" y="14661813"/>
            <a:ext cx="1978766" cy="577553"/>
          </a:xfrm>
          <a:noFill/>
        </p:spPr>
        <p:txBody>
          <a:bodyPr lIns="45720" tIns="45720" rIns="45720" bIns="45720"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400" b="1" cap="none" spc="-100" baseline="0">
                <a:solidFill>
                  <a:schemeClr val="accent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添加文本</a:t>
            </a:r>
          </a:p>
        </p:txBody>
      </p:sp>
      <p:sp>
        <p:nvSpPr>
          <p:cNvPr id="38" name="文本占位符 7">
            <a:extLst>
              <a:ext uri="{FF2B5EF4-FFF2-40B4-BE49-F238E27FC236}">
                <a16:creationId xmlns:a16="http://schemas.microsoft.com/office/drawing/2014/main" id="{F505D322-42FC-E37B-D709-4435E8C8CF6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162780" y="15363188"/>
            <a:ext cx="1978766" cy="904174"/>
          </a:xfrm>
          <a:solidFill>
            <a:schemeClr val="accent1">
              <a:lumMod val="75000"/>
            </a:schemeClr>
          </a:solidFill>
        </p:spPr>
        <p:txBody>
          <a:bodyPr lIns="45720" tIns="228600" rIns="45720" bIns="0" rtlCol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800" b="1" cap="all" spc="3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在此处添加文本</a:t>
            </a:r>
          </a:p>
        </p:txBody>
      </p:sp>
      <p:sp>
        <p:nvSpPr>
          <p:cNvPr id="49" name="文本占位符 7">
            <a:extLst>
              <a:ext uri="{FF2B5EF4-FFF2-40B4-BE49-F238E27FC236}">
                <a16:creationId xmlns:a16="http://schemas.microsoft.com/office/drawing/2014/main" id="{D8E22B08-2AD9-5B0F-CCA7-0FFE4D11681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721600" y="14661813"/>
            <a:ext cx="3907640" cy="1229697"/>
          </a:xfrm>
          <a:noFill/>
        </p:spPr>
        <p:txBody>
          <a:bodyPr tIns="45720" bIns="45720" rtlCol="0"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609585" indent="0">
              <a:buNone/>
              <a:defRPr cap="all" baseline="0">
                <a:latin typeface="+mj-lt"/>
              </a:defRPr>
            </a:lvl2pPr>
            <a:lvl3pPr marL="1219170" indent="0">
              <a:buNone/>
              <a:defRPr cap="all" baseline="0">
                <a:latin typeface="+mj-lt"/>
              </a:defRPr>
            </a:lvl3pPr>
            <a:lvl4pPr marL="1828755" indent="0">
              <a:buNone/>
              <a:defRPr cap="all" baseline="0">
                <a:latin typeface="+mj-lt"/>
              </a:defRPr>
            </a:lvl4pPr>
            <a:lvl5pPr marL="2438339" indent="0">
              <a:buNone/>
              <a:defRPr cap="all" baseline="0">
                <a:latin typeface="+mj-lt"/>
              </a:defRPr>
            </a:lvl5pPr>
          </a:lstStyle>
          <a:p>
            <a:pPr lvl="0" rtl="0"/>
            <a:r>
              <a:rPr lang="zh-CN" altLang="en-US" noProof="0" dirty="0"/>
              <a:t>在此处添加文本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8015762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A3A06E-B13A-7D7A-13F1-22D8282E0B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65188"/>
            <a:ext cx="10515600" cy="1254557"/>
          </a:xfrm>
        </p:spPr>
        <p:txBody>
          <a:bodyPr rtlCol="0">
            <a:normAutofit/>
          </a:bodyPr>
          <a:lstStyle>
            <a:lvl1pPr algn="ctr">
              <a:defRPr sz="8200" b="1" cap="all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单击此处添加标题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E24472A-61CA-8C85-5541-CEBC4505D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6E1DC985-7381-405E-BBB8-E45AD0AA526B}" type="datetime1">
              <a:rPr lang="zh-CN" altLang="en-US" smtClean="0"/>
              <a:pPr/>
              <a:t>2024/4/16</a:t>
            </a:fld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BB1F406-4759-DD42-A818-0D48D81CE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EBD3DF5-A83D-B9E1-B4FF-0FF0DDAD1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DCA97EEC-43AB-4DB7-A534-7676C2D56D38}" type="slidenum">
              <a:rPr lang="en-US" altLang="zh-CN" noProof="0" smtClean="0"/>
              <a:pPr/>
              <a:t>‹#›</a:t>
            </a:fld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98981126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3.xml" Id="rId3" /><Relationship Type="http://schemas.openxmlformats.org/officeDocument/2006/relationships/slideLayout" Target="/ppt/slideLayouts/slideLayout2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占位符 2">
            <a:extLst>
              <a:ext uri="{FF2B5EF4-FFF2-40B4-BE49-F238E27FC236}">
                <a16:creationId xmlns:a16="http://schemas.microsoft.com/office/drawing/2014/main" id="{3C5063CF-F832-C668-2440-5CE70C892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188"/>
            <a:ext cx="10515600" cy="3141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 dirty="0"/>
              <a:t>单击以编辑模板标题样式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344023F-BA86-6152-F0A8-F115A6903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327525"/>
            <a:ext cx="10515600" cy="10313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26928CB-74B1-1555-75F9-7F269B19A0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15066963"/>
            <a:ext cx="2743200" cy="865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7C2017A4-12CE-4F09-8D47-B87FE63A6B08}" type="datetime1">
              <a:rPr lang="zh-CN" altLang="en-US" smtClean="0"/>
              <a:pPr/>
              <a:t>2024/4/16</a:t>
            </a:fld>
            <a:endParaRPr lang="zh-CN" altLang="en-US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DB7F9C0-B7A0-13CD-D91D-D905BCA269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15066963"/>
            <a:ext cx="4114800" cy="865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34FFB55-F042-5048-8F5E-ADD4F7C4C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15066963"/>
            <a:ext cx="2743200" cy="865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DCA97EEC-43AB-4DB7-A534-7676C2D56D38}" type="slidenum">
              <a:rPr lang="en-US" altLang="zh-CN" noProof="0" smtClean="0"/>
              <a:pPr/>
              <a:t>‹#›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186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b="1" kern="1200" cap="all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image" Target="/ppt/media/image6.svg" Id="rId8" /><Relationship Type="http://schemas.openxmlformats.org/officeDocument/2006/relationships/image" Target="/ppt/media/image11.png" Id="rId13" /><Relationship Type="http://schemas.openxmlformats.org/officeDocument/2006/relationships/image" Target="/ppt/media/image162.png" Id="rId18" /><Relationship Type="http://schemas.openxmlformats.org/officeDocument/2006/relationships/image" Target="/ppt/media/image13.png" Id="rId3" /><Relationship Type="http://schemas.openxmlformats.org/officeDocument/2006/relationships/image" Target="/ppt/media/image54.png" Id="rId7" /><Relationship Type="http://schemas.openxmlformats.org/officeDocument/2006/relationships/image" Target="/ppt/media/image102.svg" Id="rId12" /><Relationship Type="http://schemas.openxmlformats.org/officeDocument/2006/relationships/image" Target="/ppt/media/image153.svg" Id="rId17" /><Relationship Type="http://schemas.openxmlformats.org/officeDocument/2006/relationships/notesSlide" Target="/ppt/notesSlides/notesSlide11.xml" Id="rId2" /><Relationship Type="http://schemas.openxmlformats.org/officeDocument/2006/relationships/image" Target="/ppt/media/image145.png" Id="rId16" /><Relationship Type="http://schemas.openxmlformats.org/officeDocument/2006/relationships/image" Target="/ppt/media/image186.png" Id="rId20" /><Relationship Type="http://schemas.openxmlformats.org/officeDocument/2006/relationships/slideLayout" Target="/ppt/slideLayouts/slideLayout11.xml" Id="rId1" /><Relationship Type="http://schemas.openxmlformats.org/officeDocument/2006/relationships/image" Target="/ppt/media/image44.svg" Id="rId6" /><Relationship Type="http://schemas.openxmlformats.org/officeDocument/2006/relationships/image" Target="/ppt/media/image97.png" Id="rId11" /><Relationship Type="http://schemas.openxmlformats.org/officeDocument/2006/relationships/image" Target="/ppt/media/image38.png" Id="rId5" /><Relationship Type="http://schemas.openxmlformats.org/officeDocument/2006/relationships/image" Target="/ppt/media/image135.svg" Id="rId15" /><Relationship Type="http://schemas.openxmlformats.org/officeDocument/2006/relationships/image" Target="/ppt/media/image86.svg" Id="rId10" /><Relationship Type="http://schemas.openxmlformats.org/officeDocument/2006/relationships/image" Target="/ppt/media/image177.svg" Id="rId19" /><Relationship Type="http://schemas.openxmlformats.org/officeDocument/2006/relationships/image" Target="/ppt/media/image28.svg" Id="rId4" /><Relationship Type="http://schemas.openxmlformats.org/officeDocument/2006/relationships/image" Target="/ppt/media/image79.png" Id="rId9" /><Relationship Type="http://schemas.openxmlformats.org/officeDocument/2006/relationships/image" Target="/ppt/media/image1210.png" Id="rId14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B9036C-266C-CEA8-5220-37C4D4805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391" y="1169042"/>
            <a:ext cx="11409218" cy="1407903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引人深思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3ACE0F0-D768-BFAC-60AD-9CC2C385F86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64492" y="-11745"/>
            <a:ext cx="1978766" cy="965267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吃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55B7F36-4F74-5CC2-084B-CB9DAED332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2113" y="2909455"/>
            <a:ext cx="11407775" cy="532245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享受这些关于柑橘、肉类和谷物的数据。</a:t>
            </a:r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42" name="图片占位符 41" descr="人员轮廓图标">
            <a:extLst>
              <a:ext uri="{FF2B5EF4-FFF2-40B4-BE49-F238E27FC236}">
                <a16:creationId xmlns:a16="http://schemas.microsoft.com/office/drawing/2014/main" id="{F123F650-D111-70A2-1C0A-85D43F179C43}"/>
              </a:ext>
            </a:extLst>
          </p:cNvPr>
          <p:cNvPicPr>
            <a:picLocks noGrp="1" noChangeAspect="1"/>
          </p:cNvPicPr>
          <p:nvPr>
            <p:ph type="pic" sz="quarter" idx="42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1321" b="1321"/>
          <a:stretch/>
        </p:blipFill>
        <p:spPr>
          <a:xfrm>
            <a:off x="962563" y="4326427"/>
            <a:ext cx="1500979" cy="1462087"/>
          </a:xfrm>
        </p:spPr>
      </p:pic>
      <p:sp>
        <p:nvSpPr>
          <p:cNvPr id="47" name="文本占位符 46">
            <a:extLst>
              <a:ext uri="{FF2B5EF4-FFF2-40B4-BE49-F238E27FC236}">
                <a16:creationId xmlns:a16="http://schemas.microsoft.com/office/drawing/2014/main" id="{B04A48E6-1B13-1B65-C284-42403A0C92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990382" y="4110768"/>
            <a:ext cx="2947432" cy="965267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三合一</a:t>
            </a:r>
          </a:p>
        </p:txBody>
      </p:sp>
      <p:sp>
        <p:nvSpPr>
          <p:cNvPr id="55" name="文本占位符 54">
            <a:extLst>
              <a:ext uri="{FF2B5EF4-FFF2-40B4-BE49-F238E27FC236}">
                <a16:creationId xmlns:a16="http://schemas.microsoft.com/office/drawing/2014/main" id="{7E6F980E-951A-A7F1-785D-D58685948AA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990382" y="5029548"/>
            <a:ext cx="2947432" cy="965267"/>
          </a:xfrm>
        </p:spPr>
        <p:txBody>
          <a:bodyPr rtlCol="0"/>
          <a:lstStyle/>
          <a:p>
            <a:pPr rtl="0"/>
            <a:r>
              <a: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人们尝试过</a:t>
            </a:r>
            <a:r>
              <a:rPr lang="zh-CN" altLang="en-US" b="1" noProof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素食</a:t>
            </a:r>
            <a:br>
              <a:rPr lang="zh-CN" altLang="en-US" b="1" noProof="1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b="1" noProof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主义</a:t>
            </a:r>
            <a:r>
              <a: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</a:t>
            </a:r>
          </a:p>
        </p:txBody>
      </p:sp>
      <p:sp>
        <p:nvSpPr>
          <p:cNvPr id="56" name="文本占位符 55">
            <a:extLst>
              <a:ext uri="{FF2B5EF4-FFF2-40B4-BE49-F238E27FC236}">
                <a16:creationId xmlns:a16="http://schemas.microsoft.com/office/drawing/2014/main" id="{D83DB981-506F-C06F-CDB6-7303AA574B8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512817" y="4439566"/>
            <a:ext cx="4114800" cy="532245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本海报所提供的信息仅供一般参考之用。 </a:t>
            </a:r>
          </a:p>
        </p:txBody>
      </p:sp>
      <p:sp>
        <p:nvSpPr>
          <p:cNvPr id="57" name="文本占位符 56">
            <a:extLst>
              <a:ext uri="{FF2B5EF4-FFF2-40B4-BE49-F238E27FC236}">
                <a16:creationId xmlns:a16="http://schemas.microsoft.com/office/drawing/2014/main" id="{E5466FCB-826E-1D9C-9085-4938421B8CF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512817" y="4874525"/>
            <a:ext cx="4888372" cy="1141222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本内容并非专业建议，也不能替代向相关领域专家的咨询。提供的数据可能有所不同。我们鼓励读者进行进一步研究，并查阅适当的资料来源，以获取具体信息或指导。</a:t>
            </a:r>
          </a:p>
        </p:txBody>
      </p:sp>
      <p:pic>
        <p:nvPicPr>
          <p:cNvPr id="949" name="图片占位符 948" descr="苹果轮廓">
            <a:extLst>
              <a:ext uri="{FF2B5EF4-FFF2-40B4-BE49-F238E27FC236}">
                <a16:creationId xmlns:a16="http://schemas.microsoft.com/office/drawing/2014/main" id="{6CAD34A8-A1D4-8F8D-EFBE-A26574DDCF4B}"/>
              </a:ext>
            </a:extLst>
          </p:cNvPr>
          <p:cNvPicPr>
            <a:picLocks noGrp="1" noChangeAspect="1"/>
          </p:cNvPicPr>
          <p:nvPr>
            <p:ph type="pic" sz="quarter" idx="43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t="106" b="106"/>
          <a:stretch/>
        </p:blipFill>
        <p:spPr>
          <a:xfrm>
            <a:off x="707055" y="6700792"/>
            <a:ext cx="749808" cy="749808"/>
          </a:xfrm>
        </p:spPr>
      </p:pic>
      <p:sp>
        <p:nvSpPr>
          <p:cNvPr id="207" name="文本占位符 206">
            <a:extLst>
              <a:ext uri="{FF2B5EF4-FFF2-40B4-BE49-F238E27FC236}">
                <a16:creationId xmlns:a16="http://schemas.microsoft.com/office/drawing/2014/main" id="{FA09491F-8C49-BE9F-254C-7E2EABD3290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51392" y="6629158"/>
            <a:ext cx="1318556" cy="532245"/>
          </a:xfrm>
        </p:spPr>
        <p:txBody>
          <a:bodyPr rtlCol="0"/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50,000</a:t>
            </a:r>
          </a:p>
        </p:txBody>
      </p:sp>
      <p:sp>
        <p:nvSpPr>
          <p:cNvPr id="214" name="文本占位符 213">
            <a:extLst>
              <a:ext uri="{FF2B5EF4-FFF2-40B4-BE49-F238E27FC236}">
                <a16:creationId xmlns:a16="http://schemas.microsoft.com/office/drawing/2014/main" id="{EB2D4CBA-020C-840D-4BA0-267C65F95BD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551391" y="7206015"/>
            <a:ext cx="1318556" cy="326882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水果</a:t>
            </a:r>
          </a:p>
        </p:txBody>
      </p:sp>
      <p:pic>
        <p:nvPicPr>
          <p:cNvPr id="995" name="图片占位符 994" descr="鼓槌轮廓图标">
            <a:extLst>
              <a:ext uri="{FF2B5EF4-FFF2-40B4-BE49-F238E27FC236}">
                <a16:creationId xmlns:a16="http://schemas.microsoft.com/office/drawing/2014/main" id="{3C7A266B-2994-5582-C1A7-3DBB9E9E1D33}"/>
              </a:ext>
            </a:extLst>
          </p:cNvPr>
          <p:cNvPicPr>
            <a:picLocks noGrp="1" noChangeAspect="1"/>
          </p:cNvPicPr>
          <p:nvPr>
            <p:ph type="pic" sz="quarter" idx="44"/>
          </p:nvPr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3519024" y="6700792"/>
            <a:ext cx="749808" cy="749808"/>
          </a:xfrm>
        </p:spPr>
      </p:pic>
      <p:sp>
        <p:nvSpPr>
          <p:cNvPr id="208" name="文本占位符 207">
            <a:extLst>
              <a:ext uri="{FF2B5EF4-FFF2-40B4-BE49-F238E27FC236}">
                <a16:creationId xmlns:a16="http://schemas.microsoft.com/office/drawing/2014/main" id="{91055557-F2E7-787B-34CD-85DED2C0D31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4447" y="6629158"/>
            <a:ext cx="1318556" cy="532245"/>
          </a:xfrm>
        </p:spPr>
        <p:txBody>
          <a:bodyPr rtlCol="0"/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20,000</a:t>
            </a:r>
          </a:p>
        </p:txBody>
      </p:sp>
      <p:sp>
        <p:nvSpPr>
          <p:cNvPr id="215" name="文本占位符 214">
            <a:extLst>
              <a:ext uri="{FF2B5EF4-FFF2-40B4-BE49-F238E27FC236}">
                <a16:creationId xmlns:a16="http://schemas.microsoft.com/office/drawing/2014/main" id="{07846968-6BE3-6777-1B6A-8D03EF9E678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364446" y="7206015"/>
            <a:ext cx="1814719" cy="326882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肉类替代品</a:t>
            </a:r>
          </a:p>
        </p:txBody>
      </p:sp>
      <p:pic>
        <p:nvPicPr>
          <p:cNvPr id="951" name="图片占位符 950" descr="鱼轮廓">
            <a:extLst>
              <a:ext uri="{FF2B5EF4-FFF2-40B4-BE49-F238E27FC236}">
                <a16:creationId xmlns:a16="http://schemas.microsoft.com/office/drawing/2014/main" id="{02DFB0D3-8122-C445-2F3F-F06439AA70CC}"/>
              </a:ext>
            </a:extLst>
          </p:cNvPr>
          <p:cNvPicPr>
            <a:picLocks noGrp="1" noChangeAspect="1"/>
          </p:cNvPicPr>
          <p:nvPr>
            <p:ph type="pic" sz="quarter" idx="45"/>
          </p:nvPr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6366628" y="6618496"/>
            <a:ext cx="914400" cy="914400"/>
          </a:xfrm>
        </p:spPr>
      </p:pic>
      <p:sp>
        <p:nvSpPr>
          <p:cNvPr id="209" name="文本占位符 208">
            <a:extLst>
              <a:ext uri="{FF2B5EF4-FFF2-40B4-BE49-F238E27FC236}">
                <a16:creationId xmlns:a16="http://schemas.microsoft.com/office/drawing/2014/main" id="{FB0EB81D-B4EA-AB33-EB08-AF9723CCA36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99118" y="6629158"/>
            <a:ext cx="1318556" cy="532245"/>
          </a:xfrm>
        </p:spPr>
        <p:txBody>
          <a:bodyPr rtlCol="0"/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30,000</a:t>
            </a:r>
          </a:p>
        </p:txBody>
      </p:sp>
      <p:sp>
        <p:nvSpPr>
          <p:cNvPr id="216" name="文本占位符 215">
            <a:extLst>
              <a:ext uri="{FF2B5EF4-FFF2-40B4-BE49-F238E27FC236}">
                <a16:creationId xmlns:a16="http://schemas.microsoft.com/office/drawing/2014/main" id="{E8E1560B-11AB-6502-B847-DE8A15241DA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393331" y="7206015"/>
            <a:ext cx="1665787" cy="326882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海洋生物</a:t>
            </a:r>
          </a:p>
        </p:txBody>
      </p:sp>
      <p:pic>
        <p:nvPicPr>
          <p:cNvPr id="952" name="图片占位符 951" descr="茄子轮廓">
            <a:extLst>
              <a:ext uri="{FF2B5EF4-FFF2-40B4-BE49-F238E27FC236}">
                <a16:creationId xmlns:a16="http://schemas.microsoft.com/office/drawing/2014/main" id="{468D355F-F667-F4DE-E8AB-9F88E68557C4}"/>
              </a:ext>
            </a:extLst>
          </p:cNvPr>
          <p:cNvPicPr>
            <a:picLocks noGrp="1" noChangeAspect="1"/>
          </p:cNvPicPr>
          <p:nvPr>
            <p:ph type="pic" sz="quarter" idx="46"/>
          </p:nvPr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9270593" y="6618496"/>
            <a:ext cx="914400" cy="914400"/>
          </a:xfrm>
        </p:spPr>
      </p:pic>
      <p:sp>
        <p:nvSpPr>
          <p:cNvPr id="210" name="文本占位符 209">
            <a:extLst>
              <a:ext uri="{FF2B5EF4-FFF2-40B4-BE49-F238E27FC236}">
                <a16:creationId xmlns:a16="http://schemas.microsoft.com/office/drawing/2014/main" id="{792948E1-3843-6375-496D-602BE08ACFC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267703" y="6629158"/>
            <a:ext cx="1318556" cy="532245"/>
          </a:xfrm>
        </p:spPr>
        <p:txBody>
          <a:bodyPr rtlCol="0"/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60,000</a:t>
            </a:r>
          </a:p>
        </p:txBody>
      </p:sp>
      <p:sp>
        <p:nvSpPr>
          <p:cNvPr id="217" name="文本占位符 216">
            <a:extLst>
              <a:ext uri="{FF2B5EF4-FFF2-40B4-BE49-F238E27FC236}">
                <a16:creationId xmlns:a16="http://schemas.microsoft.com/office/drawing/2014/main" id="{EFE08829-60FF-7EC9-84C2-BC82E67FC94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0267701" y="7206015"/>
            <a:ext cx="1318557" cy="326882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蔬菜</a:t>
            </a:r>
          </a:p>
        </p:txBody>
      </p:sp>
      <p:sp>
        <p:nvSpPr>
          <p:cNvPr id="211" name="文本占位符 210">
            <a:extLst>
              <a:ext uri="{FF2B5EF4-FFF2-40B4-BE49-F238E27FC236}">
                <a16:creationId xmlns:a16="http://schemas.microsoft.com/office/drawing/2014/main" id="{33469BD1-5C27-BA92-5F43-1DB0777FA41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45094" y="8113856"/>
            <a:ext cx="1623000" cy="1343313"/>
          </a:xfrm>
        </p:spPr>
        <p:txBody>
          <a:bodyPr rtlCol="0"/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</a:p>
        </p:txBody>
      </p:sp>
      <p:sp>
        <p:nvSpPr>
          <p:cNvPr id="1396" name="文本占位符 1395">
            <a:extLst>
              <a:ext uri="{FF2B5EF4-FFF2-40B4-BE49-F238E27FC236}">
                <a16:creationId xmlns:a16="http://schemas.microsoft.com/office/drawing/2014/main" id="{99352520-BAA0-D751-E32A-42A37FA67863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2225407" y="7989967"/>
            <a:ext cx="1916572" cy="486371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十亿</a:t>
            </a:r>
          </a:p>
        </p:txBody>
      </p:sp>
      <p:sp>
        <p:nvSpPr>
          <p:cNvPr id="221" name="文本占位符 220">
            <a:extLst>
              <a:ext uri="{FF2B5EF4-FFF2-40B4-BE49-F238E27FC236}">
                <a16:creationId xmlns:a16="http://schemas.microsoft.com/office/drawing/2014/main" id="{58F2E873-B9F7-9002-DAF1-31F6F1A7F01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234894" y="8580437"/>
            <a:ext cx="1907084" cy="876730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柑橘</a:t>
            </a:r>
          </a:p>
        </p:txBody>
      </p:sp>
      <p:sp>
        <p:nvSpPr>
          <p:cNvPr id="218" name="文本占位符 217">
            <a:extLst>
              <a:ext uri="{FF2B5EF4-FFF2-40B4-BE49-F238E27FC236}">
                <a16:creationId xmlns:a16="http://schemas.microsoft.com/office/drawing/2014/main" id="{5D133A40-A12C-AC5C-6C8A-3F20C623701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38884" y="9554317"/>
            <a:ext cx="3299648" cy="532245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美国是第二大柑橘类水果生产国。</a:t>
            </a:r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2" name="文本占位符 211">
            <a:extLst>
              <a:ext uri="{FF2B5EF4-FFF2-40B4-BE49-F238E27FC236}">
                <a16:creationId xmlns:a16="http://schemas.microsoft.com/office/drawing/2014/main" id="{ADA98774-EE9A-5D7F-59EC-00AEA1A462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24576" y="8113855"/>
            <a:ext cx="1594414" cy="1343313"/>
          </a:xfrm>
        </p:spPr>
        <p:txBody>
          <a:bodyPr rtlCol="0"/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22</a:t>
            </a:r>
          </a:p>
        </p:txBody>
      </p:sp>
      <p:sp>
        <p:nvSpPr>
          <p:cNvPr id="1397" name="文本占位符 1396">
            <a:extLst>
              <a:ext uri="{FF2B5EF4-FFF2-40B4-BE49-F238E27FC236}">
                <a16:creationId xmlns:a16="http://schemas.microsoft.com/office/drawing/2014/main" id="{84E30F36-F652-EBF6-EDEF-A147C052697E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5879267" y="7992409"/>
            <a:ext cx="1698839" cy="502096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十亿</a:t>
            </a:r>
          </a:p>
        </p:txBody>
      </p:sp>
      <p:sp>
        <p:nvSpPr>
          <p:cNvPr id="222" name="文本占位符 221">
            <a:extLst>
              <a:ext uri="{FF2B5EF4-FFF2-40B4-BE49-F238E27FC236}">
                <a16:creationId xmlns:a16="http://schemas.microsoft.com/office/drawing/2014/main" id="{E0720BFD-B3AD-FDEE-C8E7-3B02248BE2D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883616" y="8580437"/>
            <a:ext cx="1698840" cy="876730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谷物</a:t>
            </a:r>
          </a:p>
        </p:txBody>
      </p:sp>
      <p:sp>
        <p:nvSpPr>
          <p:cNvPr id="219" name="文本占位符 218">
            <a:extLst>
              <a:ext uri="{FF2B5EF4-FFF2-40B4-BE49-F238E27FC236}">
                <a16:creationId xmlns:a16="http://schemas.microsoft.com/office/drawing/2014/main" id="{B6210A81-9994-DFAF-515C-BE7ECEF1088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242423" y="9555218"/>
            <a:ext cx="3096001" cy="532245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小麦是栽培谷物。大米是主要的主食谷物。</a:t>
            </a:r>
          </a:p>
        </p:txBody>
      </p:sp>
      <p:sp>
        <p:nvSpPr>
          <p:cNvPr id="213" name="文本占位符 212">
            <a:extLst>
              <a:ext uri="{FF2B5EF4-FFF2-40B4-BE49-F238E27FC236}">
                <a16:creationId xmlns:a16="http://schemas.microsoft.com/office/drawing/2014/main" id="{B91A4B29-2D15-21AF-10C2-B55918F5896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69225" y="8113854"/>
            <a:ext cx="2440708" cy="1343313"/>
          </a:xfrm>
        </p:spPr>
        <p:txBody>
          <a:bodyPr rtlCol="0"/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300</a:t>
            </a:r>
          </a:p>
        </p:txBody>
      </p:sp>
      <p:sp>
        <p:nvSpPr>
          <p:cNvPr id="1398" name="文本占位符 1397">
            <a:extLst>
              <a:ext uri="{FF2B5EF4-FFF2-40B4-BE49-F238E27FC236}">
                <a16:creationId xmlns:a16="http://schemas.microsoft.com/office/drawing/2014/main" id="{C0BB4489-1EC8-4430-8BDE-A843F46A7823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10247136" y="7994650"/>
            <a:ext cx="1494698" cy="502096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十亿</a:t>
            </a:r>
          </a:p>
        </p:txBody>
      </p:sp>
      <p:sp>
        <p:nvSpPr>
          <p:cNvPr id="223" name="文本占位符 222">
            <a:extLst>
              <a:ext uri="{FF2B5EF4-FFF2-40B4-BE49-F238E27FC236}">
                <a16:creationId xmlns:a16="http://schemas.microsoft.com/office/drawing/2014/main" id="{DA4A9B55-C24F-9206-72EA-178983805D4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10256623" y="8580437"/>
            <a:ext cx="1485210" cy="876730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肉类</a:t>
            </a:r>
          </a:p>
        </p:txBody>
      </p:sp>
      <p:sp>
        <p:nvSpPr>
          <p:cNvPr id="220" name="文本占位符 219">
            <a:extLst>
              <a:ext uri="{FF2B5EF4-FFF2-40B4-BE49-F238E27FC236}">
                <a16:creationId xmlns:a16="http://schemas.microsoft.com/office/drawing/2014/main" id="{0721421F-6D85-E9B4-C634-4F18CEBC85F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7950220" y="9554316"/>
            <a:ext cx="3250944" cy="532245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鸡肉是全球消费量最大的肉类。</a:t>
            </a:r>
          </a:p>
        </p:txBody>
      </p:sp>
      <p:pic>
        <p:nvPicPr>
          <p:cNvPr id="1002" name="图表占位符 1001" descr="图表图片">
            <a:extLst>
              <a:ext uri="{FF2B5EF4-FFF2-40B4-BE49-F238E27FC236}">
                <a16:creationId xmlns:a16="http://schemas.microsoft.com/office/drawing/2014/main" id="{673C02CD-BEA6-C9E6-5E4B-4EC6DFE5C3FC}"/>
              </a:ext>
            </a:extLst>
          </p:cNvPr>
          <p:cNvPicPr>
            <a:picLocks noGrp="1" noChangeAspect="1"/>
          </p:cNvPicPr>
          <p:nvPr>
            <p:ph type="chart" sz="quarter" idx="36"/>
          </p:nvPr>
        </p:nvPicPr>
        <p:blipFill>
          <a:blip r:embed="rId13"/>
          <a:stretch>
            <a:fillRect/>
          </a:stretch>
        </p:blipFill>
        <p:spPr>
          <a:xfrm>
            <a:off x="579377" y="10318822"/>
            <a:ext cx="11145264" cy="2055742"/>
          </a:xfrm>
        </p:spPr>
      </p:pic>
      <p:pic>
        <p:nvPicPr>
          <p:cNvPr id="751" name="图片占位符 750" descr="橙子">
            <a:extLst>
              <a:ext uri="{FF2B5EF4-FFF2-40B4-BE49-F238E27FC236}">
                <a16:creationId xmlns:a16="http://schemas.microsoft.com/office/drawing/2014/main" id="{B015C408-2712-0C18-0C0E-80B1B9F4EB44}"/>
              </a:ext>
            </a:extLst>
          </p:cNvPr>
          <p:cNvPicPr>
            <a:picLocks noGrp="1" noChangeAspect="1"/>
          </p:cNvPicPr>
          <p:nvPr>
            <p:ph type="pic" sz="quarter" idx="47"/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 l="75" r="75"/>
          <a:stretch/>
        </p:blipFill>
        <p:spPr>
          <a:xfrm>
            <a:off x="622244" y="12919652"/>
            <a:ext cx="1051560" cy="1051560"/>
          </a:xfrm>
        </p:spPr>
      </p:pic>
      <p:sp>
        <p:nvSpPr>
          <p:cNvPr id="861" name="文本占位符 860">
            <a:extLst>
              <a:ext uri="{FF2B5EF4-FFF2-40B4-BE49-F238E27FC236}">
                <a16:creationId xmlns:a16="http://schemas.microsoft.com/office/drawing/2014/main" id="{A0735E7E-A5DE-5CFE-D95E-E3C0A018E96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1819539" y="13162178"/>
            <a:ext cx="2216983" cy="1119545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柑橘类水果富含抗氧化物。</a:t>
            </a:r>
          </a:p>
        </p:txBody>
      </p:sp>
      <p:pic>
        <p:nvPicPr>
          <p:cNvPr id="830" name="图片占位符 829" descr="纯色谷物">
            <a:extLst>
              <a:ext uri="{FF2B5EF4-FFF2-40B4-BE49-F238E27FC236}">
                <a16:creationId xmlns:a16="http://schemas.microsoft.com/office/drawing/2014/main" id="{6C4E3DD2-02C5-5C85-3B39-FA5E6D6DC5AF}"/>
              </a:ext>
            </a:extLst>
          </p:cNvPr>
          <p:cNvPicPr>
            <a:picLocks noGrp="1" noChangeAspect="1"/>
          </p:cNvPicPr>
          <p:nvPr>
            <p:ph type="pic" sz="quarter" idx="48"/>
          </p:nvPr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>
          <a:xfrm>
            <a:off x="4618598" y="12919652"/>
            <a:ext cx="1051560" cy="1051560"/>
          </a:xfrm>
        </p:spPr>
      </p:pic>
      <p:sp>
        <p:nvSpPr>
          <p:cNvPr id="862" name="文本占位符 861">
            <a:extLst>
              <a:ext uri="{FF2B5EF4-FFF2-40B4-BE49-F238E27FC236}">
                <a16:creationId xmlns:a16="http://schemas.microsoft.com/office/drawing/2014/main" id="{98183F24-541B-A865-FA43-E6226F9ABF7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5863220" y="13162178"/>
            <a:ext cx="1858380" cy="1119545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全谷物提供膳食纤维。</a:t>
            </a:r>
          </a:p>
        </p:txBody>
      </p:sp>
      <p:pic>
        <p:nvPicPr>
          <p:cNvPr id="831" name="图片占位符 830" descr="纯色奶牛">
            <a:extLst>
              <a:ext uri="{FF2B5EF4-FFF2-40B4-BE49-F238E27FC236}">
                <a16:creationId xmlns:a16="http://schemas.microsoft.com/office/drawing/2014/main" id="{047A787E-7624-E87E-0B13-CE671A134748}"/>
              </a:ext>
            </a:extLst>
          </p:cNvPr>
          <p:cNvPicPr>
            <a:picLocks noGrp="1" noChangeAspect="1"/>
          </p:cNvPicPr>
          <p:nvPr>
            <p:ph type="pic" sz="quarter" idx="49"/>
          </p:nvPr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rcRect l="75" r="75"/>
          <a:stretch/>
        </p:blipFill>
        <p:spPr>
          <a:xfrm>
            <a:off x="8293990" y="12919652"/>
            <a:ext cx="1051560" cy="1051560"/>
          </a:xfrm>
        </p:spPr>
      </p:pic>
      <p:sp>
        <p:nvSpPr>
          <p:cNvPr id="863" name="文本占位符 862">
            <a:extLst>
              <a:ext uri="{FF2B5EF4-FFF2-40B4-BE49-F238E27FC236}">
                <a16:creationId xmlns:a16="http://schemas.microsoft.com/office/drawing/2014/main" id="{5CA5D175-6972-7DF6-14A7-E96A5F42E50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9548297" y="13181228"/>
            <a:ext cx="2037962" cy="1119545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肉类是必需蛋白质的来源。</a:t>
            </a:r>
          </a:p>
        </p:txBody>
      </p:sp>
      <p:sp>
        <p:nvSpPr>
          <p:cNvPr id="1191" name="文本占位符 1190">
            <a:extLst>
              <a:ext uri="{FF2B5EF4-FFF2-40B4-BE49-F238E27FC236}">
                <a16:creationId xmlns:a16="http://schemas.microsoft.com/office/drawing/2014/main" id="{8CFDA86F-DE95-1CBC-CB7D-89F396347960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609856" y="14705905"/>
            <a:ext cx="4008742" cy="1229697"/>
          </a:xfrm>
        </p:spPr>
        <p:txBody>
          <a:bodyPr rtlCol="0"/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208 555 0100</a:t>
            </a:r>
          </a:p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www.munsonspicklesandpreservesfarm.com</a:t>
            </a:r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71" name="文本占位符 1070">
            <a:extLst>
              <a:ext uri="{FF2B5EF4-FFF2-40B4-BE49-F238E27FC236}">
                <a16:creationId xmlns:a16="http://schemas.microsoft.com/office/drawing/2014/main" id="{73540ED7-7ACB-FBB2-5C48-226E604DD55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4943950" y="14661813"/>
            <a:ext cx="2399530" cy="577553"/>
          </a:xfrm>
        </p:spPr>
        <p:txBody>
          <a:bodyPr rtlCol="0"/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Munson 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的</a:t>
            </a:r>
          </a:p>
        </p:txBody>
      </p:sp>
      <p:sp>
        <p:nvSpPr>
          <p:cNvPr id="1072" name="文本占位符 1071">
            <a:extLst>
              <a:ext uri="{FF2B5EF4-FFF2-40B4-BE49-F238E27FC236}">
                <a16:creationId xmlns:a16="http://schemas.microsoft.com/office/drawing/2014/main" id="{01420445-7AFE-284A-C01E-206E3BAF4772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5162780" y="15363188"/>
            <a:ext cx="1978766" cy="904174"/>
          </a:xfrm>
        </p:spPr>
        <p:txBody>
          <a:bodyPr tIns="360000"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泡菜和蜜饯</a:t>
            </a:r>
          </a:p>
        </p:txBody>
      </p:sp>
      <p:sp>
        <p:nvSpPr>
          <p:cNvPr id="1112" name="文本占位符 1111">
            <a:extLst>
              <a:ext uri="{FF2B5EF4-FFF2-40B4-BE49-F238E27FC236}">
                <a16:creationId xmlns:a16="http://schemas.microsoft.com/office/drawing/2014/main" id="{74ED09D8-CC00-CE12-BFB2-2C6E80A542F0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7573404" y="14661813"/>
            <a:ext cx="4055836" cy="1229697"/>
          </a:xfrm>
        </p:spPr>
        <p:txBody>
          <a:bodyPr rtlCol="0"/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info@munsonspicklesandpreservesfarm.com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92D53C70-89AF-DA4E-B053-F4E6A287A24A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14368" y="11944816"/>
            <a:ext cx="10758566" cy="438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55433"/>
      </p:ext>
    </p:extLst>
  </p:cSld>
  <p:clrMapOvr>
    <a:masterClrMapping/>
  </p:clrMapOvr>
</p:sld>
</file>

<file path=ppt/theme/theme13.xml><?xml version="1.0" encoding="utf-8"?>
<a:theme xmlns:a="http://schemas.openxmlformats.org/drawingml/2006/main" name="自定义">
  <a:themeElements>
    <a:clrScheme name="Custom 25">
      <a:dk1>
        <a:sysClr val="windowText" lastClr="000000"/>
      </a:dk1>
      <a:lt1>
        <a:srgbClr val="FFFFFF"/>
      </a:lt1>
      <a:dk2>
        <a:srgbClr val="3A3A3A"/>
      </a:dk2>
      <a:lt2>
        <a:srgbClr val="ACACAC"/>
      </a:lt2>
      <a:accent1>
        <a:srgbClr val="63AB43"/>
      </a:accent1>
      <a:accent2>
        <a:srgbClr val="018582"/>
      </a:accent2>
      <a:accent3>
        <a:srgbClr val="FFF9E1"/>
      </a:accent3>
      <a:accent4>
        <a:srgbClr val="FFFEF9"/>
      </a:accent4>
      <a:accent5>
        <a:srgbClr val="A88CF6"/>
      </a:accent5>
      <a:accent6>
        <a:srgbClr val="3A3A3A"/>
      </a:accent6>
      <a:hlink>
        <a:srgbClr val="01B1AE"/>
      </a:hlink>
      <a:folHlink>
        <a:srgbClr val="01B1AE"/>
      </a:folHlink>
    </a:clrScheme>
    <a:fontScheme name="Custom">
      <a:majorFont>
        <a:latin typeface="Bahnschrift"/>
        <a:ea typeface=""/>
        <a:cs typeface=""/>
      </a:majorFont>
      <a:minorFont>
        <a:latin typeface="Imprint MT Shadow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33654643_Win32_SL_v4" id="{591363BE-609F-44B6-9975-2AAB26E80752}" vid="{2B6D42A1-75A6-41DA-AF4D-E99C6BE2CDEF}"/>
    </a:ext>
  </a:extLst>
</a:theme>
</file>

<file path=ppt/theme/theme2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3.xml><?xml version="1.0" encoding="utf-8"?>
<ds:datastoreItem xmlns:ds="http://schemas.openxmlformats.org/officeDocument/2006/customXml" ds:itemID="{2B72B576-E9E2-4205-AD94-D010AE267D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2.xml><?xml version="1.0" encoding="utf-8"?>
<ds:datastoreItem xmlns:ds="http://schemas.openxmlformats.org/officeDocument/2006/customXml" ds:itemID="{9DB43B46-C1DB-4EFE-B35C-BAC25D2A18E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1.xml><?xml version="1.0" encoding="utf-8"?>
<ds:datastoreItem xmlns:ds="http://schemas.openxmlformats.org/officeDocument/2006/customXml" ds:itemID="{8DB36CCD-C286-4153-8C82-42C5CFD5A8E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163</ap:Words>
  <ap:PresentationFormat>自定义</ap:PresentationFormat>
  <ap:Paragraphs>36</ap:Paragraphs>
  <ap:Slides>1</ap:Slides>
  <ap:Notes>1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4">
      <vt:lpstr>Microsoft YaHei UI</vt:lpstr>
      <vt:lpstr>Arial</vt:lpstr>
      <vt:lpstr>自定义</vt:lpstr>
      <vt:lpstr>引人深思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2023-07-25T11:05:10Z</dcterms:created>
  <dcterms:modified xsi:type="dcterms:W3CDTF">2024-04-16T10:32:08Z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