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56" r:id="rId5"/>
    <p:sldId id="257" r:id="rId6"/>
    <p:sldId id="262" r:id="rId7"/>
    <p:sldId id="260" r:id="rId8"/>
  </p:sldIdLst>
  <p:sldSz cx="12192000" cy="6858000"/>
  <p:notesSz cx="6858000" cy="9144000"/>
  <p:defaultTextStyle>
    <a:defPPr rtl="0"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05" autoAdjust="0"/>
  </p:normalViewPr>
  <p:slideViewPr>
    <p:cSldViewPr snapToGrid="0">
      <p:cViewPr varScale="1">
        <p:scale>
          <a:sx n="111" d="100"/>
          <a:sy n="111" d="100"/>
        </p:scale>
        <p:origin x="5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8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720856-93F0-4CC7-B7FD-2466914A11D4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3_2" csCatId="accent3" phldr="1"/>
      <dgm:spPr/>
    </dgm:pt>
    <dgm:pt modelId="{4AF52931-E4CA-4429-AACB-B8747CDB2409}">
      <dgm:prSet phldrT="[Text]"/>
      <dgm:spPr/>
      <dgm:t>
        <a:bodyPr rtlCol="0"/>
        <a:lstStyle/>
        <a:p>
          <a:pPr>
            <a:lnSpc>
              <a:spcPct val="100000"/>
            </a:lnSpc>
          </a:pPr>
          <a:r>
            <a:rPr lang="zh-CN" altLang="en-US" b="1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吉他</a:t>
          </a:r>
        </a:p>
      </dgm:t>
    </dgm:pt>
    <dgm:pt modelId="{67B2FC97-2FAE-4EFE-9DEE-E4216C657F35}" type="parTrans" cxnId="{F82329C8-C3B2-4E9B-9033-528488D72705}">
      <dgm:prSet/>
      <dgm:spPr/>
      <dgm:t>
        <a:bodyPr rtlCol="0"/>
        <a:lstStyle/>
        <a:p>
          <a:pPr rtl="0"/>
          <a:endParaRPr lang="zh-CN" altLang="en-US" sz="1400" b="1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D86AF01C-9CBC-41F8-9354-48CD82BDFDC9}" type="sibTrans" cxnId="{F82329C8-C3B2-4E9B-9033-528488D72705}">
      <dgm:prSet/>
      <dgm:spPr/>
      <dgm:t>
        <a:bodyPr rtlCol="0"/>
        <a:lstStyle/>
        <a:p>
          <a:pPr rtl="0"/>
          <a:endParaRPr lang="zh-CN" altLang="en-US" b="1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81BEB84D-9A77-49C6-9301-B3359FCAC75F}">
      <dgm:prSet phldrT="[Text]"/>
      <dgm:spPr/>
      <dgm:t>
        <a:bodyPr rtlCol="0"/>
        <a:lstStyle/>
        <a:p>
          <a:pPr>
            <a:lnSpc>
              <a:spcPct val="100000"/>
            </a:lnSpc>
          </a:pPr>
          <a:r>
            <a:rPr lang="zh-CN" altLang="en-US" b="1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钢琴</a:t>
          </a:r>
        </a:p>
      </dgm:t>
    </dgm:pt>
    <dgm:pt modelId="{AE4D0D43-0332-4F79-8D35-BCD8C10758AE}" type="parTrans" cxnId="{420EF6C4-7321-43BE-A2FC-253606B1E06A}">
      <dgm:prSet/>
      <dgm:spPr/>
      <dgm:t>
        <a:bodyPr rtlCol="0"/>
        <a:lstStyle/>
        <a:p>
          <a:pPr rtl="0"/>
          <a:endParaRPr lang="zh-CN" altLang="en-US" sz="1400" b="1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5D260F18-25D2-4074-87F1-7E78DDA61C58}" type="sibTrans" cxnId="{420EF6C4-7321-43BE-A2FC-253606B1E06A}">
      <dgm:prSet/>
      <dgm:spPr/>
      <dgm:t>
        <a:bodyPr rtlCol="0"/>
        <a:lstStyle/>
        <a:p>
          <a:pPr rtl="0"/>
          <a:endParaRPr lang="zh-CN" altLang="en-US" b="1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BFF9359E-E9B1-4B73-BACC-2C7988765B16}">
      <dgm:prSet phldrT="[Text]"/>
      <dgm:spPr/>
      <dgm:t>
        <a:bodyPr rtlCol="0"/>
        <a:lstStyle/>
        <a:p>
          <a:pPr>
            <a:lnSpc>
              <a:spcPct val="100000"/>
            </a:lnSpc>
          </a:pPr>
          <a:r>
            <a:rPr lang="zh-CN" altLang="en-US" b="1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鼓</a:t>
          </a:r>
        </a:p>
      </dgm:t>
    </dgm:pt>
    <dgm:pt modelId="{6E0A40FA-1B79-4089-8B9A-3BA22865FE4E}" type="parTrans" cxnId="{516EC545-1971-48B3-978C-4756FCDCCFD9}">
      <dgm:prSet/>
      <dgm:spPr/>
      <dgm:t>
        <a:bodyPr rtlCol="0"/>
        <a:lstStyle/>
        <a:p>
          <a:pPr rtl="0"/>
          <a:endParaRPr lang="zh-CN" altLang="en-US" sz="1400" b="1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1CEF1965-C516-4C44-BAE3-2FA3F5116930}" type="sibTrans" cxnId="{516EC545-1971-48B3-978C-4756FCDCCFD9}">
      <dgm:prSet/>
      <dgm:spPr/>
      <dgm:t>
        <a:bodyPr rtlCol="0"/>
        <a:lstStyle/>
        <a:p>
          <a:pPr rtl="0"/>
          <a:endParaRPr lang="zh-CN" altLang="en-US" b="1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32E308EA-5069-4DB8-981A-E8B91ED09392}" type="pres">
      <dgm:prSet presAssocID="{C7720856-93F0-4CC7-B7FD-2466914A11D4}" presName="root" presStyleCnt="0">
        <dgm:presLayoutVars>
          <dgm:dir/>
          <dgm:resizeHandles val="exact"/>
        </dgm:presLayoutVars>
      </dgm:prSet>
      <dgm:spPr/>
    </dgm:pt>
    <dgm:pt modelId="{91AF8281-6461-4DEF-BFA3-639204E0F772}" type="pres">
      <dgm:prSet presAssocID="{4AF52931-E4CA-4429-AACB-B8747CDB2409}" presName="compNode" presStyleCnt="0"/>
      <dgm:spPr/>
    </dgm:pt>
    <dgm:pt modelId="{30BA634D-4C3B-482B-907C-28BFBD53CA43}" type="pres">
      <dgm:prSet presAssocID="{4AF52931-E4CA-4429-AACB-B8747CDB240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uitar"/>
        </a:ext>
      </dgm:extLst>
    </dgm:pt>
    <dgm:pt modelId="{367EB8D8-FE25-40E3-9FAF-A2DCEEE37489}" type="pres">
      <dgm:prSet presAssocID="{4AF52931-E4CA-4429-AACB-B8747CDB2409}" presName="spaceRect" presStyleCnt="0"/>
      <dgm:spPr/>
    </dgm:pt>
    <dgm:pt modelId="{0E9BF005-99C0-43B0-84C1-54A8998E7936}" type="pres">
      <dgm:prSet presAssocID="{4AF52931-E4CA-4429-AACB-B8747CDB2409}" presName="textRect" presStyleLbl="revTx" presStyleIdx="0" presStyleCnt="3">
        <dgm:presLayoutVars>
          <dgm:chMax val="1"/>
          <dgm:chPref val="1"/>
        </dgm:presLayoutVars>
      </dgm:prSet>
      <dgm:spPr/>
    </dgm:pt>
    <dgm:pt modelId="{DAC9F9E3-F601-4194-A06B-9923197A5E38}" type="pres">
      <dgm:prSet presAssocID="{D86AF01C-9CBC-41F8-9354-48CD82BDFDC9}" presName="sibTrans" presStyleCnt="0"/>
      <dgm:spPr/>
    </dgm:pt>
    <dgm:pt modelId="{7FE81F08-00FB-43F8-A779-B8ECE724652A}" type="pres">
      <dgm:prSet presAssocID="{81BEB84D-9A77-49C6-9301-B3359FCAC75F}" presName="compNode" presStyleCnt="0"/>
      <dgm:spPr/>
    </dgm:pt>
    <dgm:pt modelId="{0491CB9F-040C-48D8-B3FC-29864DFF4EEE}" type="pres">
      <dgm:prSet presAssocID="{81BEB84D-9A77-49C6-9301-B3359FCAC75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iano"/>
        </a:ext>
      </dgm:extLst>
    </dgm:pt>
    <dgm:pt modelId="{F2F6E0BA-DDC4-4406-BBFE-E58301739059}" type="pres">
      <dgm:prSet presAssocID="{81BEB84D-9A77-49C6-9301-B3359FCAC75F}" presName="spaceRect" presStyleCnt="0"/>
      <dgm:spPr/>
    </dgm:pt>
    <dgm:pt modelId="{FE8C3713-4DF9-46D6-8B93-2775A1081B0C}" type="pres">
      <dgm:prSet presAssocID="{81BEB84D-9A77-49C6-9301-B3359FCAC75F}" presName="textRect" presStyleLbl="revTx" presStyleIdx="1" presStyleCnt="3">
        <dgm:presLayoutVars>
          <dgm:chMax val="1"/>
          <dgm:chPref val="1"/>
        </dgm:presLayoutVars>
      </dgm:prSet>
      <dgm:spPr/>
    </dgm:pt>
    <dgm:pt modelId="{7F52A03A-13BD-4392-B078-95B9A87C3008}" type="pres">
      <dgm:prSet presAssocID="{5D260F18-25D2-4074-87F1-7E78DDA61C58}" presName="sibTrans" presStyleCnt="0"/>
      <dgm:spPr/>
    </dgm:pt>
    <dgm:pt modelId="{E3C19E79-2505-42B2-B546-A2C96CDA5805}" type="pres">
      <dgm:prSet presAssocID="{BFF9359E-E9B1-4B73-BACC-2C7988765B16}" presName="compNode" presStyleCnt="0"/>
      <dgm:spPr/>
    </dgm:pt>
    <dgm:pt modelId="{202FC02E-3907-4B0C-BA32-F98A4CCE37B7}" type="pres">
      <dgm:prSet presAssocID="{BFF9359E-E9B1-4B73-BACC-2C7988765B1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rum"/>
        </a:ext>
      </dgm:extLst>
    </dgm:pt>
    <dgm:pt modelId="{1DEB49C1-00C7-44F7-8210-624C7D5681A3}" type="pres">
      <dgm:prSet presAssocID="{BFF9359E-E9B1-4B73-BACC-2C7988765B16}" presName="spaceRect" presStyleCnt="0"/>
      <dgm:spPr/>
    </dgm:pt>
    <dgm:pt modelId="{630880CE-7DAB-4609-9717-C2173D5F8615}" type="pres">
      <dgm:prSet presAssocID="{BFF9359E-E9B1-4B73-BACC-2C7988765B16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516EC545-1971-48B3-978C-4756FCDCCFD9}" srcId="{C7720856-93F0-4CC7-B7FD-2466914A11D4}" destId="{BFF9359E-E9B1-4B73-BACC-2C7988765B16}" srcOrd="2" destOrd="0" parTransId="{6E0A40FA-1B79-4089-8B9A-3BA22865FE4E}" sibTransId="{1CEF1965-C516-4C44-BAE3-2FA3F5116930}"/>
    <dgm:cxn modelId="{F5B148A5-F21D-4B9F-B472-8D36565403D2}" type="presOf" srcId="{C7720856-93F0-4CC7-B7FD-2466914A11D4}" destId="{32E308EA-5069-4DB8-981A-E8B91ED09392}" srcOrd="0" destOrd="0" presId="urn:microsoft.com/office/officeart/2018/2/layout/IconLabelList"/>
    <dgm:cxn modelId="{423ACFBE-4D11-408F-97C7-81F6A4A6845C}" type="presOf" srcId="{81BEB84D-9A77-49C6-9301-B3359FCAC75F}" destId="{FE8C3713-4DF9-46D6-8B93-2775A1081B0C}" srcOrd="0" destOrd="0" presId="urn:microsoft.com/office/officeart/2018/2/layout/IconLabelList"/>
    <dgm:cxn modelId="{420EF6C4-7321-43BE-A2FC-253606B1E06A}" srcId="{C7720856-93F0-4CC7-B7FD-2466914A11D4}" destId="{81BEB84D-9A77-49C6-9301-B3359FCAC75F}" srcOrd="1" destOrd="0" parTransId="{AE4D0D43-0332-4F79-8D35-BCD8C10758AE}" sibTransId="{5D260F18-25D2-4074-87F1-7E78DDA61C58}"/>
    <dgm:cxn modelId="{F82329C8-C3B2-4E9B-9033-528488D72705}" srcId="{C7720856-93F0-4CC7-B7FD-2466914A11D4}" destId="{4AF52931-E4CA-4429-AACB-B8747CDB2409}" srcOrd="0" destOrd="0" parTransId="{67B2FC97-2FAE-4EFE-9DEE-E4216C657F35}" sibTransId="{D86AF01C-9CBC-41F8-9354-48CD82BDFDC9}"/>
    <dgm:cxn modelId="{D3E343C9-5E00-4610-9BAC-EE32764DC9C4}" type="presOf" srcId="{BFF9359E-E9B1-4B73-BACC-2C7988765B16}" destId="{630880CE-7DAB-4609-9717-C2173D5F8615}" srcOrd="0" destOrd="0" presId="urn:microsoft.com/office/officeart/2018/2/layout/IconLabelList"/>
    <dgm:cxn modelId="{D21EEFE9-F489-4024-99AD-2EC08DF20D5D}" type="presOf" srcId="{4AF52931-E4CA-4429-AACB-B8747CDB2409}" destId="{0E9BF005-99C0-43B0-84C1-54A8998E7936}" srcOrd="0" destOrd="0" presId="urn:microsoft.com/office/officeart/2018/2/layout/IconLabelList"/>
    <dgm:cxn modelId="{1EFF16F1-E3B6-4C17-B60E-13FEE224CA78}" type="presParOf" srcId="{32E308EA-5069-4DB8-981A-E8B91ED09392}" destId="{91AF8281-6461-4DEF-BFA3-639204E0F772}" srcOrd="0" destOrd="0" presId="urn:microsoft.com/office/officeart/2018/2/layout/IconLabelList"/>
    <dgm:cxn modelId="{FEAEE474-9AAF-4E6B-AE6E-FD803FBF6EBB}" type="presParOf" srcId="{91AF8281-6461-4DEF-BFA3-639204E0F772}" destId="{30BA634D-4C3B-482B-907C-28BFBD53CA43}" srcOrd="0" destOrd="0" presId="urn:microsoft.com/office/officeart/2018/2/layout/IconLabelList"/>
    <dgm:cxn modelId="{BDBB6204-66F6-4203-B429-E0942678426C}" type="presParOf" srcId="{91AF8281-6461-4DEF-BFA3-639204E0F772}" destId="{367EB8D8-FE25-40E3-9FAF-A2DCEEE37489}" srcOrd="1" destOrd="0" presId="urn:microsoft.com/office/officeart/2018/2/layout/IconLabelList"/>
    <dgm:cxn modelId="{0165DE30-A056-4DA3-A063-03EB568251CE}" type="presParOf" srcId="{91AF8281-6461-4DEF-BFA3-639204E0F772}" destId="{0E9BF005-99C0-43B0-84C1-54A8998E7936}" srcOrd="2" destOrd="0" presId="urn:microsoft.com/office/officeart/2018/2/layout/IconLabelList"/>
    <dgm:cxn modelId="{447BE4C4-FD27-4C2F-9015-1A25E577FD59}" type="presParOf" srcId="{32E308EA-5069-4DB8-981A-E8B91ED09392}" destId="{DAC9F9E3-F601-4194-A06B-9923197A5E38}" srcOrd="1" destOrd="0" presId="urn:microsoft.com/office/officeart/2018/2/layout/IconLabelList"/>
    <dgm:cxn modelId="{2FD47826-1DD2-48BC-B3D2-03B845C692AA}" type="presParOf" srcId="{32E308EA-5069-4DB8-981A-E8B91ED09392}" destId="{7FE81F08-00FB-43F8-A779-B8ECE724652A}" srcOrd="2" destOrd="0" presId="urn:microsoft.com/office/officeart/2018/2/layout/IconLabelList"/>
    <dgm:cxn modelId="{ADCB5AC2-B4DD-487C-9BA9-EB363B8AD42E}" type="presParOf" srcId="{7FE81F08-00FB-43F8-A779-B8ECE724652A}" destId="{0491CB9F-040C-48D8-B3FC-29864DFF4EEE}" srcOrd="0" destOrd="0" presId="urn:microsoft.com/office/officeart/2018/2/layout/IconLabelList"/>
    <dgm:cxn modelId="{78A8330F-9B19-4255-A4F1-A6B753E75EA4}" type="presParOf" srcId="{7FE81F08-00FB-43F8-A779-B8ECE724652A}" destId="{F2F6E0BA-DDC4-4406-BBFE-E58301739059}" srcOrd="1" destOrd="0" presId="urn:microsoft.com/office/officeart/2018/2/layout/IconLabelList"/>
    <dgm:cxn modelId="{A0673F07-BBBF-4ACF-BE4C-FA90D79F7B76}" type="presParOf" srcId="{7FE81F08-00FB-43F8-A779-B8ECE724652A}" destId="{FE8C3713-4DF9-46D6-8B93-2775A1081B0C}" srcOrd="2" destOrd="0" presId="urn:microsoft.com/office/officeart/2018/2/layout/IconLabelList"/>
    <dgm:cxn modelId="{62628427-8E76-4F52-BDD0-23DEB044B0A3}" type="presParOf" srcId="{32E308EA-5069-4DB8-981A-E8B91ED09392}" destId="{7F52A03A-13BD-4392-B078-95B9A87C3008}" srcOrd="3" destOrd="0" presId="urn:microsoft.com/office/officeart/2018/2/layout/IconLabelList"/>
    <dgm:cxn modelId="{ABFAE166-57AC-4332-B8F5-382A41B6C659}" type="presParOf" srcId="{32E308EA-5069-4DB8-981A-E8B91ED09392}" destId="{E3C19E79-2505-42B2-B546-A2C96CDA5805}" srcOrd="4" destOrd="0" presId="urn:microsoft.com/office/officeart/2018/2/layout/IconLabelList"/>
    <dgm:cxn modelId="{B28C3C68-7F14-463C-A330-4B07989B7784}" type="presParOf" srcId="{E3C19E79-2505-42B2-B546-A2C96CDA5805}" destId="{202FC02E-3907-4B0C-BA32-F98A4CCE37B7}" srcOrd="0" destOrd="0" presId="urn:microsoft.com/office/officeart/2018/2/layout/IconLabelList"/>
    <dgm:cxn modelId="{6D241E16-970E-4DC2-B38A-C7967454820C}" type="presParOf" srcId="{E3C19E79-2505-42B2-B546-A2C96CDA5805}" destId="{1DEB49C1-00C7-44F7-8210-624C7D5681A3}" srcOrd="1" destOrd="0" presId="urn:microsoft.com/office/officeart/2018/2/layout/IconLabelList"/>
    <dgm:cxn modelId="{70E48FE2-81BD-4FA6-A899-09D246B12945}" type="presParOf" srcId="{E3C19E79-2505-42B2-B546-A2C96CDA5805}" destId="{630880CE-7DAB-4609-9717-C2173D5F8615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503D04-C97E-4622-AE07-D0307CB3B4CA}" type="doc">
      <dgm:prSet loTypeId="urn:microsoft.com/office/officeart/2005/8/layout/cycle1" loCatId="cycle" qsTypeId="urn:microsoft.com/office/officeart/2005/8/quickstyle/simple4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AAC263CB-8256-4B03-92FE-1622698FB3E9}">
      <dgm:prSet/>
      <dgm:spPr/>
      <dgm:t>
        <a:bodyPr rtlCol="0"/>
        <a:lstStyle/>
        <a:p>
          <a:pPr rtl="0"/>
          <a:r>
            <a:rPr lang="zh-CN" altLang="en-US" b="1" noProof="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选择</a:t>
          </a:r>
        </a:p>
      </dgm:t>
    </dgm:pt>
    <dgm:pt modelId="{0BEED663-FC38-4EAD-940F-4C475D2C87DB}" type="parTrans" cxnId="{C5E94186-9CB6-4C42-92B3-C546CC53A7B9}">
      <dgm:prSet/>
      <dgm:spPr/>
      <dgm:t>
        <a:bodyPr rtlCol="0"/>
        <a:lstStyle/>
        <a:p>
          <a:pPr rtl="0"/>
          <a:endParaRPr lang="zh-CN" altLang="en-US" b="1" noProof="0" dirty="0">
            <a:solidFill>
              <a:schemeClr val="bg1"/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808B76D0-8EC7-469A-93AC-7A6017188A9D}" type="sibTrans" cxnId="{C5E94186-9CB6-4C42-92B3-C546CC53A7B9}">
      <dgm:prSet/>
      <dgm:spPr/>
      <dgm:t>
        <a:bodyPr rtlCol="0"/>
        <a:lstStyle/>
        <a:p>
          <a:pPr rtl="0"/>
          <a:endParaRPr lang="zh-CN" altLang="en-US" b="1" noProof="0" dirty="0">
            <a:solidFill>
              <a:schemeClr val="bg1"/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4E8D2E69-0173-4BD3-B96A-7A9C5DD12B47}">
      <dgm:prSet/>
      <dgm:spPr/>
      <dgm:t>
        <a:bodyPr rtlCol="0"/>
        <a:lstStyle/>
        <a:p>
          <a:pPr rtl="0"/>
          <a:r>
            <a:rPr lang="zh-CN" altLang="en-US" b="1" noProof="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品质</a:t>
          </a:r>
        </a:p>
      </dgm:t>
    </dgm:pt>
    <dgm:pt modelId="{B954BF22-E3B3-4A1C-802E-590228BE2D9C}" type="parTrans" cxnId="{0F866C41-EB5F-47BD-A2CD-A58671F15B67}">
      <dgm:prSet/>
      <dgm:spPr/>
      <dgm:t>
        <a:bodyPr rtlCol="0"/>
        <a:lstStyle/>
        <a:p>
          <a:pPr rtl="0"/>
          <a:endParaRPr lang="zh-CN" altLang="en-US" b="1" noProof="0" dirty="0">
            <a:solidFill>
              <a:schemeClr val="bg1"/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FEF1E80E-8A9E-4B0A-817C-2A4CFDCF3FB2}" type="sibTrans" cxnId="{0F866C41-EB5F-47BD-A2CD-A58671F15B67}">
      <dgm:prSet/>
      <dgm:spPr/>
      <dgm:t>
        <a:bodyPr rtlCol="0"/>
        <a:lstStyle/>
        <a:p>
          <a:pPr rtl="0"/>
          <a:endParaRPr lang="zh-CN" altLang="en-US" b="1" noProof="0" dirty="0">
            <a:solidFill>
              <a:schemeClr val="bg1"/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93A6A030-ABAB-4EFA-B539-0FDB3E07C1EF}">
      <dgm:prSet/>
      <dgm:spPr/>
      <dgm:t>
        <a:bodyPr rtlCol="0"/>
        <a:lstStyle/>
        <a:p>
          <a:pPr rtl="0"/>
          <a:r>
            <a:rPr lang="zh-CN" altLang="en-US" b="1" noProof="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设备</a:t>
          </a:r>
        </a:p>
      </dgm:t>
    </dgm:pt>
    <dgm:pt modelId="{3D674B97-6DC6-4A12-85BA-0976D3064237}" type="parTrans" cxnId="{4B40C8DC-6B57-4F5B-8440-7241C649700B}">
      <dgm:prSet/>
      <dgm:spPr/>
      <dgm:t>
        <a:bodyPr rtlCol="0"/>
        <a:lstStyle/>
        <a:p>
          <a:pPr rtl="0"/>
          <a:endParaRPr lang="zh-CN" altLang="en-US" b="1" noProof="0" dirty="0">
            <a:solidFill>
              <a:schemeClr val="bg1"/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BFE0749E-E343-4A6F-BD09-2810EE6B4BD7}" type="sibTrans" cxnId="{4B40C8DC-6B57-4F5B-8440-7241C649700B}">
      <dgm:prSet/>
      <dgm:spPr/>
      <dgm:t>
        <a:bodyPr rtlCol="0"/>
        <a:lstStyle/>
        <a:p>
          <a:pPr rtl="0"/>
          <a:endParaRPr lang="zh-CN" altLang="en-US" b="1" noProof="0" dirty="0">
            <a:solidFill>
              <a:schemeClr val="bg1"/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76D56F19-2708-49DB-8F92-D8AC45F23A9A}">
      <dgm:prSet/>
      <dgm:spPr/>
      <dgm:t>
        <a:bodyPr rtlCol="0"/>
        <a:lstStyle/>
        <a:p>
          <a:pPr rtl="0"/>
          <a:r>
            <a:rPr lang="zh-CN" altLang="en-US" b="1" noProof="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声音</a:t>
          </a:r>
        </a:p>
      </dgm:t>
    </dgm:pt>
    <dgm:pt modelId="{9D5610C2-0A12-494A-AC46-8DD17C08B09F}" type="parTrans" cxnId="{32E90211-17E0-4DDF-9274-DD3E46D811B8}">
      <dgm:prSet/>
      <dgm:spPr/>
      <dgm:t>
        <a:bodyPr rtlCol="0"/>
        <a:lstStyle/>
        <a:p>
          <a:pPr rtl="0"/>
          <a:endParaRPr lang="zh-CN" altLang="en-US" b="1" noProof="0" dirty="0">
            <a:solidFill>
              <a:schemeClr val="bg1"/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EC8965A1-F755-4945-8AAC-DCF1F68F011E}" type="sibTrans" cxnId="{32E90211-17E0-4DDF-9274-DD3E46D811B8}">
      <dgm:prSet/>
      <dgm:spPr/>
      <dgm:t>
        <a:bodyPr rtlCol="0"/>
        <a:lstStyle/>
        <a:p>
          <a:pPr rtl="0"/>
          <a:endParaRPr lang="zh-CN" altLang="en-US" b="1" noProof="0" dirty="0">
            <a:solidFill>
              <a:schemeClr val="bg1"/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22967A1D-BDE9-4D0A-AB78-7F20721E7F68}" type="pres">
      <dgm:prSet presAssocID="{D4503D04-C97E-4622-AE07-D0307CB3B4CA}" presName="cycle" presStyleCnt="0">
        <dgm:presLayoutVars>
          <dgm:dir/>
          <dgm:resizeHandles val="exact"/>
        </dgm:presLayoutVars>
      </dgm:prSet>
      <dgm:spPr/>
    </dgm:pt>
    <dgm:pt modelId="{660870CA-AA1C-4001-A9B1-BC470B34BF11}" type="pres">
      <dgm:prSet presAssocID="{AAC263CB-8256-4B03-92FE-1622698FB3E9}" presName="dummy" presStyleCnt="0"/>
      <dgm:spPr/>
    </dgm:pt>
    <dgm:pt modelId="{6ECBF5E3-372F-40D1-8262-3C42AD90050B}" type="pres">
      <dgm:prSet presAssocID="{AAC263CB-8256-4B03-92FE-1622698FB3E9}" presName="node" presStyleLbl="revTx" presStyleIdx="0" presStyleCnt="4">
        <dgm:presLayoutVars>
          <dgm:bulletEnabled val="1"/>
        </dgm:presLayoutVars>
      </dgm:prSet>
      <dgm:spPr/>
    </dgm:pt>
    <dgm:pt modelId="{47F95BF2-4284-419C-B2F3-E6C482802D89}" type="pres">
      <dgm:prSet presAssocID="{808B76D0-8EC7-469A-93AC-7A6017188A9D}" presName="sibTrans" presStyleLbl="node1" presStyleIdx="0" presStyleCnt="4"/>
      <dgm:spPr/>
    </dgm:pt>
    <dgm:pt modelId="{32774DA1-BC5B-48DD-BCCF-86A7A2295026}" type="pres">
      <dgm:prSet presAssocID="{4E8D2E69-0173-4BD3-B96A-7A9C5DD12B47}" presName="dummy" presStyleCnt="0"/>
      <dgm:spPr/>
    </dgm:pt>
    <dgm:pt modelId="{B15D1C63-BF69-4994-8B9D-1F6821D95BC2}" type="pres">
      <dgm:prSet presAssocID="{4E8D2E69-0173-4BD3-B96A-7A9C5DD12B47}" presName="node" presStyleLbl="revTx" presStyleIdx="1" presStyleCnt="4">
        <dgm:presLayoutVars>
          <dgm:bulletEnabled val="1"/>
        </dgm:presLayoutVars>
      </dgm:prSet>
      <dgm:spPr/>
    </dgm:pt>
    <dgm:pt modelId="{7569000F-A956-47EA-A969-4661AC406802}" type="pres">
      <dgm:prSet presAssocID="{FEF1E80E-8A9E-4B0A-817C-2A4CFDCF3FB2}" presName="sibTrans" presStyleLbl="node1" presStyleIdx="1" presStyleCnt="4"/>
      <dgm:spPr/>
    </dgm:pt>
    <dgm:pt modelId="{D2AA8E45-BE37-4478-A0FA-17F65557D513}" type="pres">
      <dgm:prSet presAssocID="{93A6A030-ABAB-4EFA-B539-0FDB3E07C1EF}" presName="dummy" presStyleCnt="0"/>
      <dgm:spPr/>
    </dgm:pt>
    <dgm:pt modelId="{E4724251-EF51-4929-BF86-870033DF1ACB}" type="pres">
      <dgm:prSet presAssocID="{93A6A030-ABAB-4EFA-B539-0FDB3E07C1EF}" presName="node" presStyleLbl="revTx" presStyleIdx="2" presStyleCnt="4">
        <dgm:presLayoutVars>
          <dgm:bulletEnabled val="1"/>
        </dgm:presLayoutVars>
      </dgm:prSet>
      <dgm:spPr/>
    </dgm:pt>
    <dgm:pt modelId="{D43AA551-0C05-43C8-9BF9-819F82BFE20C}" type="pres">
      <dgm:prSet presAssocID="{BFE0749E-E343-4A6F-BD09-2810EE6B4BD7}" presName="sibTrans" presStyleLbl="node1" presStyleIdx="2" presStyleCnt="4"/>
      <dgm:spPr/>
    </dgm:pt>
    <dgm:pt modelId="{7ACF83FA-6BA3-4354-AEBD-E5776D2970B0}" type="pres">
      <dgm:prSet presAssocID="{76D56F19-2708-49DB-8F92-D8AC45F23A9A}" presName="dummy" presStyleCnt="0"/>
      <dgm:spPr/>
    </dgm:pt>
    <dgm:pt modelId="{C20DC859-DC51-4B80-8CEB-5A5C09BE6656}" type="pres">
      <dgm:prSet presAssocID="{76D56F19-2708-49DB-8F92-D8AC45F23A9A}" presName="node" presStyleLbl="revTx" presStyleIdx="3" presStyleCnt="4">
        <dgm:presLayoutVars>
          <dgm:bulletEnabled val="1"/>
        </dgm:presLayoutVars>
      </dgm:prSet>
      <dgm:spPr/>
    </dgm:pt>
    <dgm:pt modelId="{F44FE96F-EE64-4955-A49D-015F95733893}" type="pres">
      <dgm:prSet presAssocID="{EC8965A1-F755-4945-8AAC-DCF1F68F011E}" presName="sibTrans" presStyleLbl="node1" presStyleIdx="3" presStyleCnt="4"/>
      <dgm:spPr/>
    </dgm:pt>
  </dgm:ptLst>
  <dgm:cxnLst>
    <dgm:cxn modelId="{32E90211-17E0-4DDF-9274-DD3E46D811B8}" srcId="{D4503D04-C97E-4622-AE07-D0307CB3B4CA}" destId="{76D56F19-2708-49DB-8F92-D8AC45F23A9A}" srcOrd="3" destOrd="0" parTransId="{9D5610C2-0A12-494A-AC46-8DD17C08B09F}" sibTransId="{EC8965A1-F755-4945-8AAC-DCF1F68F011E}"/>
    <dgm:cxn modelId="{763C5224-98D6-4138-8C6E-2EE0625435E0}" type="presOf" srcId="{EC8965A1-F755-4945-8AAC-DCF1F68F011E}" destId="{F44FE96F-EE64-4955-A49D-015F95733893}" srcOrd="0" destOrd="0" presId="urn:microsoft.com/office/officeart/2005/8/layout/cycle1"/>
    <dgm:cxn modelId="{0F866C41-EB5F-47BD-A2CD-A58671F15B67}" srcId="{D4503D04-C97E-4622-AE07-D0307CB3B4CA}" destId="{4E8D2E69-0173-4BD3-B96A-7A9C5DD12B47}" srcOrd="1" destOrd="0" parTransId="{B954BF22-E3B3-4A1C-802E-590228BE2D9C}" sibTransId="{FEF1E80E-8A9E-4B0A-817C-2A4CFDCF3FB2}"/>
    <dgm:cxn modelId="{B7C0ED41-8B89-4E71-A8FC-A2A177A507B8}" type="presOf" srcId="{93A6A030-ABAB-4EFA-B539-0FDB3E07C1EF}" destId="{E4724251-EF51-4929-BF86-870033DF1ACB}" srcOrd="0" destOrd="0" presId="urn:microsoft.com/office/officeart/2005/8/layout/cycle1"/>
    <dgm:cxn modelId="{C5E94186-9CB6-4C42-92B3-C546CC53A7B9}" srcId="{D4503D04-C97E-4622-AE07-D0307CB3B4CA}" destId="{AAC263CB-8256-4B03-92FE-1622698FB3E9}" srcOrd="0" destOrd="0" parTransId="{0BEED663-FC38-4EAD-940F-4C475D2C87DB}" sibTransId="{808B76D0-8EC7-469A-93AC-7A6017188A9D}"/>
    <dgm:cxn modelId="{21416C90-F8A6-494E-8497-75CC37F37BA3}" type="presOf" srcId="{D4503D04-C97E-4622-AE07-D0307CB3B4CA}" destId="{22967A1D-BDE9-4D0A-AB78-7F20721E7F68}" srcOrd="0" destOrd="0" presId="urn:microsoft.com/office/officeart/2005/8/layout/cycle1"/>
    <dgm:cxn modelId="{EABF1793-6A40-4EF8-A78C-912CA8939CF3}" type="presOf" srcId="{AAC263CB-8256-4B03-92FE-1622698FB3E9}" destId="{6ECBF5E3-372F-40D1-8262-3C42AD90050B}" srcOrd="0" destOrd="0" presId="urn:microsoft.com/office/officeart/2005/8/layout/cycle1"/>
    <dgm:cxn modelId="{ABF993B1-36F9-4E05-B066-9F607FE3C104}" type="presOf" srcId="{808B76D0-8EC7-469A-93AC-7A6017188A9D}" destId="{47F95BF2-4284-419C-B2F3-E6C482802D89}" srcOrd="0" destOrd="0" presId="urn:microsoft.com/office/officeart/2005/8/layout/cycle1"/>
    <dgm:cxn modelId="{DEF4E8B3-174B-48A7-AE36-668F6B71AA62}" type="presOf" srcId="{76D56F19-2708-49DB-8F92-D8AC45F23A9A}" destId="{C20DC859-DC51-4B80-8CEB-5A5C09BE6656}" srcOrd="0" destOrd="0" presId="urn:microsoft.com/office/officeart/2005/8/layout/cycle1"/>
    <dgm:cxn modelId="{BB4B07D2-E593-42AA-B6CB-3A6DD4333649}" type="presOf" srcId="{4E8D2E69-0173-4BD3-B96A-7A9C5DD12B47}" destId="{B15D1C63-BF69-4994-8B9D-1F6821D95BC2}" srcOrd="0" destOrd="0" presId="urn:microsoft.com/office/officeart/2005/8/layout/cycle1"/>
    <dgm:cxn modelId="{4B40C8DC-6B57-4F5B-8440-7241C649700B}" srcId="{D4503D04-C97E-4622-AE07-D0307CB3B4CA}" destId="{93A6A030-ABAB-4EFA-B539-0FDB3E07C1EF}" srcOrd="2" destOrd="0" parTransId="{3D674B97-6DC6-4A12-85BA-0976D3064237}" sibTransId="{BFE0749E-E343-4A6F-BD09-2810EE6B4BD7}"/>
    <dgm:cxn modelId="{1D8D96E4-B141-4F48-9B3E-9F2601DA2BAA}" type="presOf" srcId="{FEF1E80E-8A9E-4B0A-817C-2A4CFDCF3FB2}" destId="{7569000F-A956-47EA-A969-4661AC406802}" srcOrd="0" destOrd="0" presId="urn:microsoft.com/office/officeart/2005/8/layout/cycle1"/>
    <dgm:cxn modelId="{361F0EF2-F346-4F11-B365-FB412EB4C7AD}" type="presOf" srcId="{BFE0749E-E343-4A6F-BD09-2810EE6B4BD7}" destId="{D43AA551-0C05-43C8-9BF9-819F82BFE20C}" srcOrd="0" destOrd="0" presId="urn:microsoft.com/office/officeart/2005/8/layout/cycle1"/>
    <dgm:cxn modelId="{E1F72FF3-B0F3-4D58-A2E1-A49C149E3A65}" type="presParOf" srcId="{22967A1D-BDE9-4D0A-AB78-7F20721E7F68}" destId="{660870CA-AA1C-4001-A9B1-BC470B34BF11}" srcOrd="0" destOrd="0" presId="urn:microsoft.com/office/officeart/2005/8/layout/cycle1"/>
    <dgm:cxn modelId="{D5A1226D-DA15-4039-89C7-F6843DC1A926}" type="presParOf" srcId="{22967A1D-BDE9-4D0A-AB78-7F20721E7F68}" destId="{6ECBF5E3-372F-40D1-8262-3C42AD90050B}" srcOrd="1" destOrd="0" presId="urn:microsoft.com/office/officeart/2005/8/layout/cycle1"/>
    <dgm:cxn modelId="{06510B07-E3C3-4F48-AFC9-A13C4FF8642E}" type="presParOf" srcId="{22967A1D-BDE9-4D0A-AB78-7F20721E7F68}" destId="{47F95BF2-4284-419C-B2F3-E6C482802D89}" srcOrd="2" destOrd="0" presId="urn:microsoft.com/office/officeart/2005/8/layout/cycle1"/>
    <dgm:cxn modelId="{B757F51F-2E47-4F93-880F-6793A93D6B50}" type="presParOf" srcId="{22967A1D-BDE9-4D0A-AB78-7F20721E7F68}" destId="{32774DA1-BC5B-48DD-BCCF-86A7A2295026}" srcOrd="3" destOrd="0" presId="urn:microsoft.com/office/officeart/2005/8/layout/cycle1"/>
    <dgm:cxn modelId="{07C13167-8209-4911-BB2E-0EBE84AF21D7}" type="presParOf" srcId="{22967A1D-BDE9-4D0A-AB78-7F20721E7F68}" destId="{B15D1C63-BF69-4994-8B9D-1F6821D95BC2}" srcOrd="4" destOrd="0" presId="urn:microsoft.com/office/officeart/2005/8/layout/cycle1"/>
    <dgm:cxn modelId="{48576321-3AB2-449C-BAD9-14B91D13E9EF}" type="presParOf" srcId="{22967A1D-BDE9-4D0A-AB78-7F20721E7F68}" destId="{7569000F-A956-47EA-A969-4661AC406802}" srcOrd="5" destOrd="0" presId="urn:microsoft.com/office/officeart/2005/8/layout/cycle1"/>
    <dgm:cxn modelId="{5B6DB4CD-0EC1-4C7D-9ABA-244E0EA191DB}" type="presParOf" srcId="{22967A1D-BDE9-4D0A-AB78-7F20721E7F68}" destId="{D2AA8E45-BE37-4478-A0FA-17F65557D513}" srcOrd="6" destOrd="0" presId="urn:microsoft.com/office/officeart/2005/8/layout/cycle1"/>
    <dgm:cxn modelId="{4292A2B6-A9FF-4420-831A-E7EA27F8BB67}" type="presParOf" srcId="{22967A1D-BDE9-4D0A-AB78-7F20721E7F68}" destId="{E4724251-EF51-4929-BF86-870033DF1ACB}" srcOrd="7" destOrd="0" presId="urn:microsoft.com/office/officeart/2005/8/layout/cycle1"/>
    <dgm:cxn modelId="{A8394B41-BC99-488B-A198-54CF90FBF425}" type="presParOf" srcId="{22967A1D-BDE9-4D0A-AB78-7F20721E7F68}" destId="{D43AA551-0C05-43C8-9BF9-819F82BFE20C}" srcOrd="8" destOrd="0" presId="urn:microsoft.com/office/officeart/2005/8/layout/cycle1"/>
    <dgm:cxn modelId="{179B318E-47C2-486F-B896-B89C74AC3567}" type="presParOf" srcId="{22967A1D-BDE9-4D0A-AB78-7F20721E7F68}" destId="{7ACF83FA-6BA3-4354-AEBD-E5776D2970B0}" srcOrd="9" destOrd="0" presId="urn:microsoft.com/office/officeart/2005/8/layout/cycle1"/>
    <dgm:cxn modelId="{22ED0E4B-9C78-45BB-80A7-7A57C6AFBE61}" type="presParOf" srcId="{22967A1D-BDE9-4D0A-AB78-7F20721E7F68}" destId="{C20DC859-DC51-4B80-8CEB-5A5C09BE6656}" srcOrd="10" destOrd="0" presId="urn:microsoft.com/office/officeart/2005/8/layout/cycle1"/>
    <dgm:cxn modelId="{D44C6042-EA5B-477E-A482-25327495BA61}" type="presParOf" srcId="{22967A1D-BDE9-4D0A-AB78-7F20721E7F68}" destId="{F44FE96F-EE64-4955-A49D-015F95733893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BA634D-4C3B-482B-907C-28BFBD53CA43}">
      <dsp:nvSpPr>
        <dsp:cNvPr id="0" name=""/>
        <dsp:cNvSpPr/>
      </dsp:nvSpPr>
      <dsp:spPr>
        <a:xfrm>
          <a:off x="671348" y="822966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9BF005-99C0-43B0-84C1-54A8998E7936}">
      <dsp:nvSpPr>
        <dsp:cNvPr id="0" name=""/>
        <dsp:cNvSpPr/>
      </dsp:nvSpPr>
      <dsp:spPr>
        <a:xfrm>
          <a:off x="176348" y="1903136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511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400" b="1" kern="1200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吉他</a:t>
          </a:r>
        </a:p>
      </dsp:txBody>
      <dsp:txXfrm>
        <a:off x="176348" y="1903136"/>
        <a:ext cx="1800000" cy="720000"/>
      </dsp:txXfrm>
    </dsp:sp>
    <dsp:sp modelId="{0491CB9F-040C-48D8-B3FC-29864DFF4EEE}">
      <dsp:nvSpPr>
        <dsp:cNvPr id="0" name=""/>
        <dsp:cNvSpPr/>
      </dsp:nvSpPr>
      <dsp:spPr>
        <a:xfrm>
          <a:off x="2786348" y="822966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8C3713-4DF9-46D6-8B93-2775A1081B0C}">
      <dsp:nvSpPr>
        <dsp:cNvPr id="0" name=""/>
        <dsp:cNvSpPr/>
      </dsp:nvSpPr>
      <dsp:spPr>
        <a:xfrm>
          <a:off x="2291348" y="1903136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511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400" b="1" kern="1200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钢琴</a:t>
          </a:r>
        </a:p>
      </dsp:txBody>
      <dsp:txXfrm>
        <a:off x="2291348" y="1903136"/>
        <a:ext cx="1800000" cy="720000"/>
      </dsp:txXfrm>
    </dsp:sp>
    <dsp:sp modelId="{202FC02E-3907-4B0C-BA32-F98A4CCE37B7}">
      <dsp:nvSpPr>
        <dsp:cNvPr id="0" name=""/>
        <dsp:cNvSpPr/>
      </dsp:nvSpPr>
      <dsp:spPr>
        <a:xfrm>
          <a:off x="4901348" y="822966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0880CE-7DAB-4609-9717-C2173D5F8615}">
      <dsp:nvSpPr>
        <dsp:cNvPr id="0" name=""/>
        <dsp:cNvSpPr/>
      </dsp:nvSpPr>
      <dsp:spPr>
        <a:xfrm>
          <a:off x="4406348" y="1903136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511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400" b="1" kern="1200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鼓</a:t>
          </a:r>
        </a:p>
      </dsp:txBody>
      <dsp:txXfrm>
        <a:off x="4406348" y="1903136"/>
        <a:ext cx="180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CBF5E3-372F-40D1-8262-3C42AD90050B}">
      <dsp:nvSpPr>
        <dsp:cNvPr id="0" name=""/>
        <dsp:cNvSpPr/>
      </dsp:nvSpPr>
      <dsp:spPr>
        <a:xfrm>
          <a:off x="4283798" y="76609"/>
          <a:ext cx="1240912" cy="1240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rtlCol="0" anchor="ctr" anchorCtr="0">
          <a:noAutofit/>
        </a:bodyPr>
        <a:lstStyle/>
        <a:p>
          <a:pPr marL="0" lvl="0" indent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400" b="1" kern="1200" noProof="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选择</a:t>
          </a:r>
        </a:p>
      </dsp:txBody>
      <dsp:txXfrm>
        <a:off x="4283798" y="76609"/>
        <a:ext cx="1240912" cy="1240912"/>
      </dsp:txXfrm>
    </dsp:sp>
    <dsp:sp modelId="{47F95BF2-4284-419C-B2F3-E6C482802D89}">
      <dsp:nvSpPr>
        <dsp:cNvPr id="0" name=""/>
        <dsp:cNvSpPr/>
      </dsp:nvSpPr>
      <dsp:spPr>
        <a:xfrm>
          <a:off x="2098339" y="-1519"/>
          <a:ext cx="3504500" cy="3504500"/>
        </a:xfrm>
        <a:prstGeom prst="circularArrow">
          <a:avLst>
            <a:gd name="adj1" fmla="val 6905"/>
            <a:gd name="adj2" fmla="val 465568"/>
            <a:gd name="adj3" fmla="val 548508"/>
            <a:gd name="adj4" fmla="val 20585925"/>
            <a:gd name="adj5" fmla="val 8056"/>
          </a:avLst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2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5D1C63-BF69-4994-8B9D-1F6821D95BC2}">
      <dsp:nvSpPr>
        <dsp:cNvPr id="0" name=""/>
        <dsp:cNvSpPr/>
      </dsp:nvSpPr>
      <dsp:spPr>
        <a:xfrm>
          <a:off x="4283798" y="2183939"/>
          <a:ext cx="1240912" cy="1240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rtlCol="0" anchor="ctr" anchorCtr="0">
          <a:noAutofit/>
        </a:bodyPr>
        <a:lstStyle/>
        <a:p>
          <a:pPr marL="0" lvl="0" indent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400" b="1" kern="1200" noProof="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品质</a:t>
          </a:r>
        </a:p>
      </dsp:txBody>
      <dsp:txXfrm>
        <a:off x="4283798" y="2183939"/>
        <a:ext cx="1240912" cy="1240912"/>
      </dsp:txXfrm>
    </dsp:sp>
    <dsp:sp modelId="{7569000F-A956-47EA-A969-4661AC406802}">
      <dsp:nvSpPr>
        <dsp:cNvPr id="0" name=""/>
        <dsp:cNvSpPr/>
      </dsp:nvSpPr>
      <dsp:spPr>
        <a:xfrm>
          <a:off x="2098339" y="-1519"/>
          <a:ext cx="3504500" cy="3504500"/>
        </a:xfrm>
        <a:prstGeom prst="circularArrow">
          <a:avLst>
            <a:gd name="adj1" fmla="val 6905"/>
            <a:gd name="adj2" fmla="val 465568"/>
            <a:gd name="adj3" fmla="val 5948508"/>
            <a:gd name="adj4" fmla="val 4385925"/>
            <a:gd name="adj5" fmla="val 8056"/>
          </a:avLst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3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4724251-EF51-4929-BF86-870033DF1ACB}">
      <dsp:nvSpPr>
        <dsp:cNvPr id="0" name=""/>
        <dsp:cNvSpPr/>
      </dsp:nvSpPr>
      <dsp:spPr>
        <a:xfrm>
          <a:off x="2176468" y="2183939"/>
          <a:ext cx="1240912" cy="1240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rtlCol="0" anchor="ctr" anchorCtr="0">
          <a:noAutofit/>
        </a:bodyPr>
        <a:lstStyle/>
        <a:p>
          <a:pPr marL="0" lvl="0" indent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400" b="1" kern="1200" noProof="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设备</a:t>
          </a:r>
        </a:p>
      </dsp:txBody>
      <dsp:txXfrm>
        <a:off x="2176468" y="2183939"/>
        <a:ext cx="1240912" cy="1240912"/>
      </dsp:txXfrm>
    </dsp:sp>
    <dsp:sp modelId="{D43AA551-0C05-43C8-9BF9-819F82BFE20C}">
      <dsp:nvSpPr>
        <dsp:cNvPr id="0" name=""/>
        <dsp:cNvSpPr/>
      </dsp:nvSpPr>
      <dsp:spPr>
        <a:xfrm>
          <a:off x="2098339" y="-1519"/>
          <a:ext cx="3504500" cy="3504500"/>
        </a:xfrm>
        <a:prstGeom prst="circularArrow">
          <a:avLst>
            <a:gd name="adj1" fmla="val 6905"/>
            <a:gd name="adj2" fmla="val 465568"/>
            <a:gd name="adj3" fmla="val 11348508"/>
            <a:gd name="adj4" fmla="val 9785925"/>
            <a:gd name="adj5" fmla="val 8056"/>
          </a:avLst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4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0DC859-DC51-4B80-8CEB-5A5C09BE6656}">
      <dsp:nvSpPr>
        <dsp:cNvPr id="0" name=""/>
        <dsp:cNvSpPr/>
      </dsp:nvSpPr>
      <dsp:spPr>
        <a:xfrm>
          <a:off x="2176468" y="76609"/>
          <a:ext cx="1240912" cy="1240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rtlCol="0" anchor="ctr" anchorCtr="0">
          <a:noAutofit/>
        </a:bodyPr>
        <a:lstStyle/>
        <a:p>
          <a:pPr marL="0" lvl="0" indent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400" b="1" kern="1200" noProof="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声音</a:t>
          </a:r>
        </a:p>
      </dsp:txBody>
      <dsp:txXfrm>
        <a:off x="2176468" y="76609"/>
        <a:ext cx="1240912" cy="1240912"/>
      </dsp:txXfrm>
    </dsp:sp>
    <dsp:sp modelId="{F44FE96F-EE64-4955-A49D-015F95733893}">
      <dsp:nvSpPr>
        <dsp:cNvPr id="0" name=""/>
        <dsp:cNvSpPr/>
      </dsp:nvSpPr>
      <dsp:spPr>
        <a:xfrm>
          <a:off x="2098339" y="-1519"/>
          <a:ext cx="3504500" cy="3504500"/>
        </a:xfrm>
        <a:prstGeom prst="circularArrow">
          <a:avLst>
            <a:gd name="adj1" fmla="val 6905"/>
            <a:gd name="adj2" fmla="val 465568"/>
            <a:gd name="adj3" fmla="val 16748508"/>
            <a:gd name="adj4" fmla="val 15185925"/>
            <a:gd name="adj5" fmla="val 8056"/>
          </a:avLst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5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7BAB027A-2A1D-48EB-8F72-FECFDDC28C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FCD7351-B8E1-4E84-A843-E1F893364B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A5FBDEB-6E0A-438F-8FEE-965D28758A8D}" type="datetime1">
              <a:rPr lang="zh-CN" altLang="en-US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2019/6/29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EFD36C6-EA5E-4BD0-87E7-741447988FA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EFC0673-9FC7-49BF-BE0F-BE3E1594DF9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1F29B67-F017-4BC9-B2B7-86C369453ADD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‹#›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019141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7F67A8C2-E007-4906-8F3D-17B3936006C1}" type="datetime1">
              <a:rPr lang="zh-CN" altLang="en-US" smtClean="0"/>
              <a:pPr/>
              <a:t>2019/6/29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 altLang="en-US" noProof="0" dirty="0"/>
              <a:t>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A7B2BF3-8F4B-4205-9926-9E913BA19DC8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85641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A7B2BF3-8F4B-4205-9926-9E913BA19DC8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82066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A7B2BF3-8F4B-4205-9926-9E913BA19DC8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05519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A7B2BF3-8F4B-4205-9926-9E913BA19DC8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44469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A7B2BF3-8F4B-4205-9926-9E913BA19DC8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29420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Brickwork-HD-R1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任意多边形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任意多边形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任意多边形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任意多边形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rtlCol="0" anchor="b">
            <a:normAutofit/>
          </a:bodyPr>
          <a:lstStyle>
            <a:lvl1pPr algn="r">
              <a:defRPr sz="8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rtlCol="0"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CN" altLang="en-US" noProof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 rtlCol="0"/>
          <a:lstStyle>
            <a:lvl1pPr algn="ctr">
              <a:defRPr sz="5400">
                <a:solidFill>
                  <a:schemeClr val="accent1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E1B4B38A-3DBD-4825-A176-D5D442AE6AA6}" type="datetime1">
              <a:rPr lang="zh-CN" altLang="en-US" noProof="0" smtClean="0"/>
              <a:t>2019/6/29</a:t>
            </a:fld>
            <a:endParaRPr lang="zh-CN" altLang="en-US" noProof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 rtlCol="0"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6D22F896-40B5-4ADD-8801-0D06FADFA095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  <p:sp>
        <p:nvSpPr>
          <p:cNvPr id="25" name="五角星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标题​​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CN" altLang="en-US" noProof="0"/>
              <a:t>单击图标以添加图片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85780" y="4702923"/>
            <a:ext cx="10394728" cy="682472"/>
          </a:xfrm>
        </p:spPr>
        <p:txBody>
          <a:bodyPr rtlCol="0"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CN" altLang="en-US" noProof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098BDA-CF05-46AE-A2C1-6D846EF104C8}" type="datetime1">
              <a:rPr lang="zh-CN" altLang="en-US" noProof="0" smtClean="0"/>
              <a:t>2019/6/29</a:t>
            </a:fld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US" altLang="zh-CN" noProof="0" smtClean="0"/>
              <a:t>‹#›</a:t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rtlCol="0" anchor="ctr">
            <a:normAutofit/>
          </a:bodyPr>
          <a:lstStyle>
            <a:lvl1pPr algn="ctr">
              <a:defRPr sz="4800"/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85779" y="4106333"/>
            <a:ext cx="10394729" cy="1273606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CN" altLang="en-US" noProof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8A2D3F-F41D-4E6E-9645-64EBB73973F1}" type="datetime1">
              <a:rPr lang="zh-CN" altLang="en-US" noProof="0" smtClean="0"/>
              <a:t>2019/6/29</a:t>
            </a:fld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US" altLang="zh-CN" noProof="0" smtClean="0"/>
              <a:t>‹#›</a:t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rtlCol="0" anchor="ctr">
            <a:normAutofit/>
          </a:bodyPr>
          <a:lstStyle>
            <a:lvl1pPr algn="ctr">
              <a:defRPr sz="4800" b="1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12" name="文本占位符 3"/>
          <p:cNvSpPr>
            <a:spLocks noGrp="1"/>
          </p:cNvSpPr>
          <p:nvPr>
            <p:ph type="body" sz="half" idx="13" hasCustomPrompt="1"/>
          </p:nvPr>
        </p:nvSpPr>
        <p:spPr>
          <a:xfrm>
            <a:off x="1550264" y="3610032"/>
            <a:ext cx="8667956" cy="377768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CN" altLang="en-US" noProof="0"/>
              <a:t>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85801" y="4106334"/>
            <a:ext cx="10396882" cy="126825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 b="1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CN" altLang="en-US" noProof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="1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459CBCC2-8F55-4E84-A2D9-8EDFE837224E}" type="datetime1">
              <a:rPr lang="zh-CN" altLang="en-US" smtClean="0"/>
              <a:pPr/>
              <a:t>2019/6/29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="1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="1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6D22F896-40B5-4ADD-8801-0D06FADFA095}" type="slidenum">
              <a:rPr lang="en-US" altLang="zh-CN" smtClean="0"/>
              <a:pPr/>
              <a:t>‹#›</a:t>
            </a:fld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zh-CN" altLang="en-US" sz="8000" b="1" noProof="0">
                <a:solidFill>
                  <a:schemeClr val="tx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“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zh-CN" altLang="en-US" sz="8000" b="1" noProof="0">
                <a:solidFill>
                  <a:schemeClr val="tx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rtlCol="0" anchor="b">
            <a:normAutofit/>
          </a:bodyPr>
          <a:lstStyle>
            <a:lvl1pPr algn="l">
              <a:defRPr sz="4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4247468"/>
            <a:ext cx="10394707" cy="1140644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CN" altLang="en-US" noProof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FACD9A1E-B3BC-4B74-A86D-5FD54F6AB320}" type="datetime1">
              <a:rPr lang="zh-CN" altLang="en-US" noProof="0" smtClean="0"/>
              <a:t>2019/6/29</a:t>
            </a:fld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6D22F896-40B5-4ADD-8801-0D06FADFA095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 rtlCol="0"/>
          <a:lstStyle>
            <a:lvl1pPr algn="ctr">
              <a:defRPr b="1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7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85802" y="2063395"/>
            <a:ext cx="3310128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1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编辑母版文本样式</a:t>
            </a:r>
          </a:p>
        </p:txBody>
      </p:sp>
      <p:sp>
        <p:nvSpPr>
          <p:cNvPr id="8" name="文本占位符 3"/>
          <p:cNvSpPr>
            <a:spLocks noGrp="1"/>
          </p:cNvSpPr>
          <p:nvPr>
            <p:ph type="body" sz="half" idx="15" hasCustomPrompt="1"/>
          </p:nvPr>
        </p:nvSpPr>
        <p:spPr>
          <a:xfrm>
            <a:off x="685802" y="2639658"/>
            <a:ext cx="3310128" cy="273492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 b="1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CN" altLang="en-US" noProof="0"/>
              <a:t>编辑母版文本样式</a:t>
            </a:r>
          </a:p>
        </p:txBody>
      </p:sp>
      <p:sp>
        <p:nvSpPr>
          <p:cNvPr id="9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234622" y="2063395"/>
            <a:ext cx="3310128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1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编辑母版文本样式</a:t>
            </a:r>
          </a:p>
        </p:txBody>
      </p:sp>
      <p:sp>
        <p:nvSpPr>
          <p:cNvPr id="10" name="文本占位符 3"/>
          <p:cNvSpPr>
            <a:spLocks noGrp="1"/>
          </p:cNvSpPr>
          <p:nvPr>
            <p:ph type="body" sz="half" idx="16" hasCustomPrompt="1"/>
          </p:nvPr>
        </p:nvSpPr>
        <p:spPr>
          <a:xfrm>
            <a:off x="4234621" y="2639658"/>
            <a:ext cx="3310128" cy="273492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 b="1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CN" altLang="en-US" noProof="0"/>
              <a:t>编辑母版文本样式</a:t>
            </a:r>
          </a:p>
        </p:txBody>
      </p:sp>
      <p:sp>
        <p:nvSpPr>
          <p:cNvPr id="11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7770380" y="2063395"/>
            <a:ext cx="3310128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1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编辑母版文本样式</a:t>
            </a:r>
          </a:p>
        </p:txBody>
      </p:sp>
      <p:sp>
        <p:nvSpPr>
          <p:cNvPr id="12" name="文本占位符 3"/>
          <p:cNvSpPr>
            <a:spLocks noGrp="1"/>
          </p:cNvSpPr>
          <p:nvPr>
            <p:ph type="body" sz="half" idx="17" hasCustomPrompt="1"/>
          </p:nvPr>
        </p:nvSpPr>
        <p:spPr>
          <a:xfrm>
            <a:off x="7770380" y="2639658"/>
            <a:ext cx="3310128" cy="273492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 b="1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CN" altLang="en-US" noProof="0"/>
              <a:t>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="1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7514E9A1-527F-45F1-8356-2D7FAABC75DE}" type="datetime1">
              <a:rPr lang="zh-CN" altLang="en-US" smtClean="0"/>
              <a:pPr/>
              <a:t>2019/6/29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="1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="1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6D22F896-40B5-4ADD-8801-0D06FADFA095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 rtlCol="0"/>
          <a:lstStyle>
            <a:lvl1pPr algn="ctr">
              <a:defRPr b="1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19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91840" y="3813025"/>
            <a:ext cx="3310128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1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编辑母版文本样式</a:t>
            </a:r>
          </a:p>
        </p:txBody>
      </p:sp>
      <p:sp>
        <p:nvSpPr>
          <p:cNvPr id="20" name="图片占位符 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rtlCol="0" anchor="t">
            <a:normAutofit/>
          </a:bodyPr>
          <a:lstStyle>
            <a:lvl1pPr marL="0" indent="0" algn="ctr">
              <a:buNone/>
              <a:defRPr sz="1600" b="1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zh-CN" altLang="en-US" noProof="0"/>
              <a:t>单击图标以添加图片</a:t>
            </a:r>
          </a:p>
        </p:txBody>
      </p:sp>
      <p:sp>
        <p:nvSpPr>
          <p:cNvPr id="21" name="文本占位符 3"/>
          <p:cNvSpPr>
            <a:spLocks noGrp="1"/>
          </p:cNvSpPr>
          <p:nvPr>
            <p:ph type="body" sz="half" idx="18" hasCustomPrompt="1"/>
          </p:nvPr>
        </p:nvSpPr>
        <p:spPr>
          <a:xfrm>
            <a:off x="691840" y="4389287"/>
            <a:ext cx="3310128" cy="98529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 b="1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CN" altLang="en-US" noProof="0"/>
              <a:t>编辑母版文本样式</a:t>
            </a:r>
          </a:p>
        </p:txBody>
      </p:sp>
      <p:sp>
        <p:nvSpPr>
          <p:cNvPr id="22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237410" y="3813025"/>
            <a:ext cx="3310128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1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编辑母版文本样式</a:t>
            </a:r>
          </a:p>
        </p:txBody>
      </p:sp>
      <p:sp>
        <p:nvSpPr>
          <p:cNvPr id="23" name="图片占位符 2"/>
          <p:cNvSpPr>
            <a:spLocks noGrp="1" noChangeAspect="1"/>
          </p:cNvSpPr>
          <p:nvPr>
            <p:ph type="pic" idx="21" hasCustomPrompt="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rtlCol="0" anchor="t">
            <a:normAutofit/>
          </a:bodyPr>
          <a:lstStyle>
            <a:lvl1pPr marL="0" indent="0" algn="ctr">
              <a:buNone/>
              <a:defRPr sz="1600" b="1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zh-CN" altLang="en-US" noProof="0"/>
              <a:t>单击图标以添加图片</a:t>
            </a:r>
          </a:p>
        </p:txBody>
      </p:sp>
      <p:sp>
        <p:nvSpPr>
          <p:cNvPr id="24" name="文本占位符 3"/>
          <p:cNvSpPr>
            <a:spLocks noGrp="1"/>
          </p:cNvSpPr>
          <p:nvPr>
            <p:ph type="body" sz="half" idx="19" hasCustomPrompt="1"/>
          </p:nvPr>
        </p:nvSpPr>
        <p:spPr>
          <a:xfrm>
            <a:off x="4235999" y="4389286"/>
            <a:ext cx="3310128" cy="98530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 b="1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CN" altLang="en-US" noProof="0"/>
              <a:t>编辑母版文本样式</a:t>
            </a:r>
          </a:p>
        </p:txBody>
      </p:sp>
      <p:sp>
        <p:nvSpPr>
          <p:cNvPr id="2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7768944" y="3813025"/>
            <a:ext cx="3310128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1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编辑母版文本样式</a:t>
            </a:r>
          </a:p>
        </p:txBody>
      </p:sp>
      <p:sp>
        <p:nvSpPr>
          <p:cNvPr id="26" name="图片占位符 2"/>
          <p:cNvSpPr>
            <a:spLocks noGrp="1" noChangeAspect="1"/>
          </p:cNvSpPr>
          <p:nvPr>
            <p:ph type="pic" idx="22" hasCustomPrompt="1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rtlCol="0" anchor="t">
            <a:normAutofit/>
          </a:bodyPr>
          <a:lstStyle>
            <a:lvl1pPr marL="0" indent="0" algn="ctr">
              <a:buNone/>
              <a:defRPr sz="1600" b="1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zh-CN" altLang="en-US" noProof="0"/>
              <a:t>单击图标以添加图片</a:t>
            </a:r>
          </a:p>
        </p:txBody>
      </p:sp>
      <p:sp>
        <p:nvSpPr>
          <p:cNvPr id="27" name="文本占位符 3"/>
          <p:cNvSpPr>
            <a:spLocks noGrp="1"/>
          </p:cNvSpPr>
          <p:nvPr>
            <p:ph type="body" sz="half" idx="20" hasCustomPrompt="1"/>
          </p:nvPr>
        </p:nvSpPr>
        <p:spPr>
          <a:xfrm>
            <a:off x="7768819" y="4389284"/>
            <a:ext cx="3310128" cy="98530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 b="1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CN" altLang="en-US" noProof="0"/>
              <a:t>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="1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B9B36737-4D67-444F-8A47-2D6F786E193D}" type="datetime1">
              <a:rPr lang="zh-CN" altLang="en-US" smtClean="0"/>
              <a:pPr/>
              <a:t>2019/6/29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="1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="1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6D22F896-40B5-4ADD-8801-0D06FADFA095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r">
              <a:defRPr/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11" name="垂直文本占位符 2"/>
          <p:cNvSpPr>
            <a:spLocks noGrp="1"/>
          </p:cNvSpPr>
          <p:nvPr>
            <p:ph type="body" orient="vert" sz="quarter" idx="13" hasCustomPrompt="1"/>
          </p:nvPr>
        </p:nvSpPr>
        <p:spPr>
          <a:xfrm>
            <a:off x="685800" y="2063396"/>
            <a:ext cx="10394707" cy="3311190"/>
          </a:xfrm>
        </p:spPr>
        <p:txBody>
          <a:bodyPr vert="eaVert" rtlCol="0" anchor="t"/>
          <a:lstStyle/>
          <a:p>
            <a:pPr lvl="0" rtl="0"/>
            <a:r>
              <a:rPr lang="zh-CN" altLang="en-US" noProof="0"/>
              <a:t>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3A7529-401A-4EDC-99AB-DEEAD9AC99AB}" type="datetime1">
              <a:rPr lang="zh-CN" altLang="en-US" noProof="0" smtClean="0"/>
              <a:t>2019/6/29</a:t>
            </a:fld>
            <a:endParaRPr lang="zh-CN" altLang="en-US" noProof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US" altLang="zh-CN" noProof="0" smtClean="0"/>
              <a:t>‹#›</a:t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标题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 rtlCol="0"/>
          <a:lstStyle>
            <a:lvl1pPr algn="l"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8" name="垂直文本占位符 2"/>
          <p:cNvSpPr>
            <a:spLocks noGrp="1"/>
          </p:cNvSpPr>
          <p:nvPr>
            <p:ph type="body" orient="vert" sz="quarter" idx="13" hasCustomPrompt="1"/>
          </p:nvPr>
        </p:nvSpPr>
        <p:spPr>
          <a:xfrm>
            <a:off x="685800" y="685800"/>
            <a:ext cx="7904431" cy="4688785"/>
          </a:xfrm>
        </p:spPr>
        <p:txBody>
          <a:bodyPr vert="eaVert" rtlCol="0" anchor="t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04EF25CC-DA0A-475F-8672-DDA65925C830}" type="datetime1">
              <a:rPr lang="zh-CN" altLang="en-US" noProof="0" smtClean="0"/>
              <a:t>2019/6/29</a:t>
            </a:fld>
            <a:endParaRPr lang="zh-CN" altLang="en-US" noProof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6D22F896-40B5-4ADD-8801-0D06FADFA095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12" name="内容占位符 2"/>
          <p:cNvSpPr>
            <a:spLocks noGrp="1"/>
          </p:cNvSpPr>
          <p:nvPr>
            <p:ph sz="quarter" idx="13" hasCustomPrompt="1"/>
          </p:nvPr>
        </p:nvSpPr>
        <p:spPr>
          <a:xfrm>
            <a:off x="685800" y="2063396"/>
            <a:ext cx="10394707" cy="3311189"/>
          </a:xfrm>
        </p:spPr>
        <p:txBody>
          <a:bodyPr rtlCol="0"/>
          <a:lstStyle/>
          <a:p>
            <a:pPr lvl="0" rtl="0"/>
            <a:r>
              <a:rPr lang="zh-CN" altLang="en-US" noProof="0"/>
              <a:t>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70FC1C-4D5E-4068-95BB-457D7738691C}" type="datetime1">
              <a:rPr lang="zh-CN" altLang="en-US" noProof="0" smtClean="0"/>
              <a:t>2019/6/29</a:t>
            </a:fld>
            <a:endParaRPr lang="zh-CN" altLang="en-US" noProof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US" altLang="zh-CN" noProof="0" smtClean="0"/>
              <a:t>‹#›</a:t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rtlCol="0" anchor="b">
            <a:normAutofit/>
          </a:bodyPr>
          <a:lstStyle>
            <a:lvl1pPr algn="l">
              <a:defRPr sz="5400"/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85801" y="3742267"/>
            <a:ext cx="10394707" cy="1639614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 altLang="en-US" noProof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654A22-9BD9-47C0-992E-4E29A91F1444}" type="datetime1">
              <a:rPr lang="zh-CN" altLang="en-US" noProof="0" smtClean="0"/>
              <a:t>2019/6/29</a:t>
            </a:fld>
            <a:endParaRPr lang="zh-CN" altLang="en-US" noProof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US" altLang="zh-CN" noProof="0" smtClean="0"/>
              <a:t>‹#›</a:t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 rtlCol="0"/>
          <a:lstStyle/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12" name="内容占位符 2"/>
          <p:cNvSpPr>
            <a:spLocks noGrp="1"/>
          </p:cNvSpPr>
          <p:nvPr>
            <p:ph sz="quarter" idx="13" hasCustomPrompt="1"/>
          </p:nvPr>
        </p:nvSpPr>
        <p:spPr>
          <a:xfrm>
            <a:off x="685800" y="2063396"/>
            <a:ext cx="5088714" cy="3311189"/>
          </a:xfrm>
        </p:spPr>
        <p:txBody>
          <a:bodyPr rtlCol="0" anchor="t"/>
          <a:lstStyle/>
          <a:p>
            <a:pPr lvl="0" rtl="0"/>
            <a:r>
              <a:rPr lang="zh-CN" altLang="en-US" noProof="0"/>
              <a:t>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13" name="内容占位符 3"/>
          <p:cNvSpPr>
            <a:spLocks noGrp="1"/>
          </p:cNvSpPr>
          <p:nvPr>
            <p:ph sz="quarter" idx="14" hasCustomPrompt="1"/>
          </p:nvPr>
        </p:nvSpPr>
        <p:spPr>
          <a:xfrm>
            <a:off x="5993971" y="2063396"/>
            <a:ext cx="5086538" cy="3311189"/>
          </a:xfrm>
        </p:spPr>
        <p:txBody>
          <a:bodyPr rtlCol="0" anchor="t"/>
          <a:lstStyle/>
          <a:p>
            <a:pPr lvl="0" rtl="0"/>
            <a:r>
              <a:rPr lang="zh-CN" altLang="en-US" noProof="0"/>
              <a:t>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CB2D82-D09B-489E-9A32-DA21346441E4}" type="datetime1">
              <a:rPr lang="zh-CN" altLang="en-US" noProof="0" smtClean="0"/>
              <a:t>2019/6/29</a:t>
            </a:fld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US" altLang="zh-CN" noProof="0" smtClean="0"/>
              <a:t>‹#›</a:t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 rtlCol="0"/>
          <a:lstStyle>
            <a:lvl1pPr>
              <a:defRPr b="1"/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918356" y="2063396"/>
            <a:ext cx="4856158" cy="679994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编辑母版文本样式</a:t>
            </a:r>
          </a:p>
        </p:txBody>
      </p:sp>
      <p:sp>
        <p:nvSpPr>
          <p:cNvPr id="12" name="内容占位符 3"/>
          <p:cNvSpPr>
            <a:spLocks noGrp="1"/>
          </p:cNvSpPr>
          <p:nvPr>
            <p:ph sz="quarter" idx="13" hasCustomPrompt="1"/>
          </p:nvPr>
        </p:nvSpPr>
        <p:spPr>
          <a:xfrm>
            <a:off x="685802" y="2861733"/>
            <a:ext cx="5088712" cy="2512852"/>
          </a:xfrm>
        </p:spPr>
        <p:txBody>
          <a:bodyPr rtlCol="0" anchor="t"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 rtl="0"/>
            <a:r>
              <a:rPr lang="zh-CN" altLang="en-US" noProof="0"/>
              <a:t>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218191" y="2063396"/>
            <a:ext cx="4864491" cy="679994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编辑母版文本样式</a:t>
            </a:r>
          </a:p>
        </p:txBody>
      </p:sp>
      <p:sp>
        <p:nvSpPr>
          <p:cNvPr id="13" name="内容占位符 5"/>
          <p:cNvSpPr>
            <a:spLocks noGrp="1"/>
          </p:cNvSpPr>
          <p:nvPr>
            <p:ph sz="quarter" idx="14" hasCustomPrompt="1"/>
          </p:nvPr>
        </p:nvSpPr>
        <p:spPr>
          <a:xfrm>
            <a:off x="5993969" y="2861733"/>
            <a:ext cx="5088713" cy="2512852"/>
          </a:xfrm>
        </p:spPr>
        <p:txBody>
          <a:bodyPr rtlCol="0" anchor="t"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 rtl="0"/>
            <a:r>
              <a:rPr lang="zh-CN" altLang="en-US" noProof="0"/>
              <a:t>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="1"/>
            </a:lvl1pPr>
          </a:lstStyle>
          <a:p>
            <a:fld id="{A51B7B32-6BBE-4C5C-A6F2-EF6C103A416A}" type="datetime1">
              <a:rPr lang="zh-CN" altLang="en-US" smtClean="0"/>
              <a:pPr/>
              <a:t>2019/6/29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="1"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="1"/>
            </a:lvl1pPr>
          </a:lstStyle>
          <a:p>
            <a:fld id="{6D22F896-40B5-4ADD-8801-0D06FADFA095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E430BA8-8AEA-4560-A3B8-A44F7C3E65B9}" type="datetime1">
              <a:rPr lang="zh-CN" altLang="en-US" noProof="0" smtClean="0"/>
              <a:t>2019/6/29</a:t>
            </a:fld>
            <a:endParaRPr lang="zh-CN" altLang="en-US" noProof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US" altLang="zh-CN" noProof="0" smtClean="0"/>
              <a:t>‹#›</a:t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063F7AA-F252-46D0-8E89-603E3B23A9BB}" type="datetime1">
              <a:rPr lang="zh-CN" altLang="en-US" noProof="0" smtClean="0"/>
              <a:t>2019/6/29</a:t>
            </a:fld>
            <a:endParaRPr lang="zh-CN" altLang="en-US" noProof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US" altLang="zh-CN" noProof="0" smtClean="0"/>
              <a:t>‹#›</a:t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带标题的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rtlCol="0" anchor="b">
            <a:normAutofit/>
          </a:bodyPr>
          <a:lstStyle>
            <a:lvl1pPr algn="ctr">
              <a:defRPr sz="3600"/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10" name="内容占位符 2"/>
          <p:cNvSpPr>
            <a:spLocks noGrp="1"/>
          </p:cNvSpPr>
          <p:nvPr>
            <p:ph sz="quarter" idx="13" hasCustomPrompt="1"/>
          </p:nvPr>
        </p:nvSpPr>
        <p:spPr>
          <a:xfrm>
            <a:off x="5046132" y="685800"/>
            <a:ext cx="6034375" cy="4688785"/>
          </a:xfrm>
        </p:spPr>
        <p:txBody>
          <a:bodyPr rtlCol="0"/>
          <a:lstStyle/>
          <a:p>
            <a:pPr lvl="0" rtl="0"/>
            <a:r>
              <a:rPr lang="zh-CN" altLang="en-US" noProof="0"/>
              <a:t>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93642" y="2709052"/>
            <a:ext cx="4126861" cy="2665533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CN" altLang="en-US" noProof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7D8A45-0970-4E7C-A62C-7A5B38ABE7BD}" type="datetime1">
              <a:rPr lang="zh-CN" altLang="en-US" noProof="0" smtClean="0"/>
              <a:t>2019/6/29</a:t>
            </a:fld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US" altLang="zh-CN" noProof="0" smtClean="0"/>
              <a:t>‹#›</a:t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带标题的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rtlCol="0" anchor="b">
            <a:normAutofit/>
          </a:bodyPr>
          <a:lstStyle>
            <a:lvl1pPr algn="ctr">
              <a:defRPr sz="3600"/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CN" altLang="en-US" noProof="0"/>
              <a:t>单击图标以添加图片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85801" y="2709052"/>
            <a:ext cx="6345301" cy="2362481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CN" altLang="en-US" noProof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70479E-ED98-41DA-8A34-3EDAFF932210}" type="datetime1">
              <a:rPr lang="zh-CN" altLang="en-US" noProof="0" smtClean="0"/>
              <a:t>2019/6/29</a:t>
            </a:fld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US" altLang="zh-CN" noProof="0" smtClean="0"/>
              <a:t>‹#›</a:t>
            </a:fld>
            <a:endParaRPr lang="zh-CN" altLang="en-U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Brickwork-HD-R1a.jp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组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矩形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任意多边形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矩形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zh-CN" altLang="en-US" noProof="0"/>
              <a:t>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b="1" cap="all" baseline="0">
                <a:solidFill>
                  <a:schemeClr val="accent1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D10AEEF5-715E-4F64-8BF2-DB611244C31A}" type="datetime1">
              <a:rPr lang="zh-CN" altLang="en-US" smtClean="0"/>
              <a:pPr/>
              <a:t>2019/6/29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b="1" cap="all" baseline="0">
                <a:solidFill>
                  <a:schemeClr val="accent1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b="1" cap="all" baseline="0">
                <a:solidFill>
                  <a:schemeClr val="accent1">
                    <a:lumMod val="40000"/>
                    <a:lumOff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6D22F896-40B5-4ADD-8801-0D06FADFA095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 cap="all" baseline="0">
          <a:solidFill>
            <a:schemeClr val="accent1"/>
          </a:solidFill>
          <a:effectLst/>
          <a:latin typeface="Microsoft YaHei UI" panose="020B0503020204020204" pitchFamily="34" charset="-122"/>
          <a:ea typeface="Microsoft YaHei UI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b="1" kern="1200" cap="all" baseline="0">
          <a:solidFill>
            <a:schemeClr val="tx1"/>
          </a:solidFill>
          <a:effectLst/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b="1" kern="1200" cap="all" baseline="0">
          <a:solidFill>
            <a:schemeClr val="tx1"/>
          </a:solidFill>
          <a:effectLst/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b="1" kern="1200" cap="all" baseline="0">
          <a:solidFill>
            <a:schemeClr val="tx1"/>
          </a:solidFill>
          <a:effectLst/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b="1" kern="1200" cap="all" baseline="0">
          <a:solidFill>
            <a:schemeClr val="tx1"/>
          </a:solidFill>
          <a:effectLst/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b="1" kern="1200" cap="all" baseline="0">
          <a:solidFill>
            <a:schemeClr val="tx1"/>
          </a:solidFill>
          <a:effectLst/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7.jpeg"/><Relationship Id="rId10" Type="http://schemas.microsoft.com/office/2007/relationships/diagramDrawing" Target="../diagrams/drawing1.xml"/><Relationship Id="rId4" Type="http://schemas.openxmlformats.org/officeDocument/2006/relationships/image" Target="../media/image6.jpg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4.jpeg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42D1525B-4547-4D1B-9851-1E544B2AF4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BD4EAD20-33A5-46F5-A616-E1A84F3F95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6974"/>
            <a:ext cx="12188952" cy="260102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b="1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9027D09F-2F1E-4DAD-B786-189E47A2AF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547" y="4716401"/>
            <a:ext cx="10805790" cy="1073627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zh-CN" altLang="en-US" b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音乐主要事件设计</a:t>
            </a:r>
          </a:p>
        </p:txBody>
      </p:sp>
      <p:sp>
        <p:nvSpPr>
          <p:cNvPr id="27" name="五角星 31">
            <a:extLst>
              <a:ext uri="{FF2B5EF4-FFF2-40B4-BE49-F238E27FC236}">
                <a16:creationId xmlns:a16="http://schemas.microsoft.com/office/drawing/2014/main" id="{ADCCECA8-1C81-4A56-B427-3863A2F344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03408" y="6388943"/>
            <a:ext cx="373049" cy="373049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EF96823-18E9-4FD7-A8FB-A5248AAB38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957" y="5790868"/>
            <a:ext cx="10792448" cy="562506"/>
          </a:xfrm>
        </p:spPr>
        <p:txBody>
          <a:bodyPr rtlCol="0">
            <a:normAutofit/>
          </a:bodyPr>
          <a:lstStyle/>
          <a:p>
            <a:pPr algn="ctr" rtl="0"/>
            <a:r>
              <a:rPr lang="zh-CN" altLang="en-US" b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所有样式和乐器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3F7699AD-901F-4BB3-B188-BA6FACB7E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954" y="457201"/>
            <a:ext cx="11261749" cy="3343894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b="1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5" name="图片 4" descr="钢琴">
            <a:extLst>
              <a:ext uri="{FF2B5EF4-FFF2-40B4-BE49-F238E27FC236}">
                <a16:creationId xmlns:a16="http://schemas.microsoft.com/office/drawing/2014/main" id="{1408D6ED-00BD-4F1D-9B16-DF0CD8E63D6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 rot="21600000">
            <a:off x="691547" y="691546"/>
            <a:ext cx="10805789" cy="2874505"/>
          </a:xfrm>
          <a:prstGeom prst="rect">
            <a:avLst/>
          </a:prstGeom>
        </p:spPr>
      </p:pic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E995B1FF-4519-489E-98AD-9BF76D7330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2134" y="4491323"/>
            <a:ext cx="12201086" cy="0"/>
          </a:xfrm>
          <a:prstGeom prst="line">
            <a:avLst/>
          </a:pr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115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图片 104">
            <a:extLst>
              <a:ext uri="{FF2B5EF4-FFF2-40B4-BE49-F238E27FC236}">
                <a16:creationId xmlns:a16="http://schemas.microsoft.com/office/drawing/2014/main" id="{284D9E6E-1488-4C48-96E2-5AD22DB15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07" name="长方形 106">
            <a:extLst>
              <a:ext uri="{FF2B5EF4-FFF2-40B4-BE49-F238E27FC236}">
                <a16:creationId xmlns:a16="http://schemas.microsoft.com/office/drawing/2014/main" id="{259A489D-D09D-415E-86FC-38C9FDE75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内容占位符 4" descr="吉他">
            <a:extLst>
              <a:ext uri="{FF2B5EF4-FFF2-40B4-BE49-F238E27FC236}">
                <a16:creationId xmlns:a16="http://schemas.microsoft.com/office/drawing/2014/main" id="{150CE2A5-651E-4827-9FE3-B4DD9A8631F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1" r="-3" b="-3"/>
          <a:stretch/>
        </p:blipFill>
        <p:spPr>
          <a:xfrm>
            <a:off x="7793391" y="234347"/>
            <a:ext cx="3680817" cy="5903415"/>
          </a:xfrm>
          <a:prstGeom prst="rect">
            <a:avLst/>
          </a:prstGeom>
          <a:ln>
            <a:noFill/>
          </a:ln>
        </p:spPr>
      </p:pic>
      <p:sp>
        <p:nvSpPr>
          <p:cNvPr id="109" name="任意多边形(F) 9">
            <a:extLst>
              <a:ext uri="{FF2B5EF4-FFF2-40B4-BE49-F238E27FC236}">
                <a16:creationId xmlns:a16="http://schemas.microsoft.com/office/drawing/2014/main" id="{519759D8-4786-4286-B5C6-BA530F880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11" name="长方形 110">
            <a:extLst>
              <a:ext uri="{FF2B5EF4-FFF2-40B4-BE49-F238E27FC236}">
                <a16:creationId xmlns:a16="http://schemas.microsoft.com/office/drawing/2014/main" id="{C36BB43D-3044-4A61-A858-BB2E2A3C4A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7554139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01941825-9472-4B27-9F6F-149754944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690479"/>
            <a:ext cx="6382699" cy="1146825"/>
          </a:xfrm>
        </p:spPr>
        <p:txBody>
          <a:bodyPr rtlCol="0">
            <a:normAutofit/>
          </a:bodyPr>
          <a:lstStyle/>
          <a:p>
            <a:pPr rtl="0"/>
            <a:r>
              <a:rPr lang="zh-CN" altLang="en-US" sz="50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喜爱的乐器</a:t>
            </a:r>
          </a:p>
        </p:txBody>
      </p:sp>
      <p:graphicFrame>
        <p:nvGraphicFramePr>
          <p:cNvPr id="11" name="内容占位符 8" descr="SmartArt 图标">
            <a:extLst>
              <a:ext uri="{FF2B5EF4-FFF2-40B4-BE49-F238E27FC236}">
                <a16:creationId xmlns:a16="http://schemas.microsoft.com/office/drawing/2014/main" id="{A69EFAEB-7803-4570-BF4F-2A2B33D063DD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12705684"/>
              </p:ext>
            </p:extLst>
          </p:nvPr>
        </p:nvGraphicFramePr>
        <p:xfrm>
          <a:off x="685800" y="2063395"/>
          <a:ext cx="6382697" cy="3446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899259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4" descr="音乐表">
            <a:extLst>
              <a:ext uri="{FF2B5EF4-FFF2-40B4-BE49-F238E27FC236}">
                <a16:creationId xmlns:a16="http://schemas.microsoft.com/office/drawing/2014/main" id="{150CE2A5-651E-4827-9FE3-B4DD9A8631F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4" name="矩形 10">
            <a:extLst>
              <a:ext uri="{FF2B5EF4-FFF2-40B4-BE49-F238E27FC236}">
                <a16:creationId xmlns:a16="http://schemas.microsoft.com/office/drawing/2014/main" id="{522A3B49-07A4-4A7B-A39D-DC5ED0FFD6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rot="21420000">
            <a:off x="4300962" y="605592"/>
            <a:ext cx="8044106" cy="5638800"/>
          </a:xfrm>
          <a:custGeom>
            <a:avLst/>
            <a:gdLst/>
            <a:ahLst/>
            <a:cxnLst/>
            <a:rect l="l" t="t" r="r" b="b"/>
            <a:pathLst>
              <a:path w="8044106" h="5638800">
                <a:moveTo>
                  <a:pt x="8044106" y="0"/>
                </a:moveTo>
                <a:lnTo>
                  <a:pt x="7748589" y="5638800"/>
                </a:lnTo>
                <a:lnTo>
                  <a:pt x="0" y="563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01941825-9472-4B27-9F6F-149754944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420000">
            <a:off x="4677415" y="1010443"/>
            <a:ext cx="6851126" cy="1151965"/>
          </a:xfrm>
        </p:spPr>
        <p:txBody>
          <a:bodyPr rtlCol="0">
            <a:normAutofit/>
          </a:bodyPr>
          <a:lstStyle/>
          <a:p>
            <a:pPr algn="ctr" rtl="0"/>
            <a:r>
              <a:rPr lang="zh-CN" altLang="en-US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音景</a:t>
            </a:r>
          </a:p>
        </p:txBody>
      </p:sp>
      <p:graphicFrame>
        <p:nvGraphicFramePr>
          <p:cNvPr id="6" name="内容占位符 2" descr="SmartArt">
            <a:extLst>
              <a:ext uri="{FF2B5EF4-FFF2-40B4-BE49-F238E27FC236}">
                <a16:creationId xmlns:a16="http://schemas.microsoft.com/office/drawing/2014/main" id="{EF55FACC-BA2B-4481-BDCC-AA2BB41EAB68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54186788"/>
              </p:ext>
            </p:extLst>
          </p:nvPr>
        </p:nvGraphicFramePr>
        <p:xfrm>
          <a:off x="4532673" y="2477730"/>
          <a:ext cx="7701180" cy="3501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225870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06FBDB6D-C867-4B7E-98CA-AAB660F0C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任意多边形 11">
            <a:extLst>
              <a:ext uri="{FF2B5EF4-FFF2-40B4-BE49-F238E27FC236}">
                <a16:creationId xmlns:a16="http://schemas.microsoft.com/office/drawing/2014/main" id="{5EF97233-7CDB-4FD4-811B-61312619D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任意多边形 13">
            <a:extLst>
              <a:ext uri="{FF2B5EF4-FFF2-40B4-BE49-F238E27FC236}">
                <a16:creationId xmlns:a16="http://schemas.microsoft.com/office/drawing/2014/main" id="{67AB86AF-A175-42C9-8DBA-236F5945A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任意多边形 25">
            <a:extLst>
              <a:ext uri="{FF2B5EF4-FFF2-40B4-BE49-F238E27FC236}">
                <a16:creationId xmlns:a16="http://schemas.microsoft.com/office/drawing/2014/main" id="{23475548-9413-4CE3-949D-A4EE4CD04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任意多边形 14">
            <a:extLst>
              <a:ext uri="{FF2B5EF4-FFF2-40B4-BE49-F238E27FC236}">
                <a16:creationId xmlns:a16="http://schemas.microsoft.com/office/drawing/2014/main" id="{A3F0B377-147D-4F91-9886-741D879AE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0" name="五角星 24">
            <a:extLst>
              <a:ext uri="{FF2B5EF4-FFF2-40B4-BE49-F238E27FC236}">
                <a16:creationId xmlns:a16="http://schemas.microsoft.com/office/drawing/2014/main" id="{6EDCE5C8-BF06-4560-947E-C27807124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375378EE-FE3D-4551-A94E-776CFE4D1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EF177991-0C3B-4122-AB91-00BA089B5A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6" y="0"/>
            <a:ext cx="4632997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b="1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6" name="任意多边形 5">
            <a:extLst>
              <a:ext uri="{FF2B5EF4-FFF2-40B4-BE49-F238E27FC236}">
                <a16:creationId xmlns:a16="http://schemas.microsoft.com/office/drawing/2014/main" id="{628835F9-198F-4A96-BF64-262FAD1E5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856" y="0"/>
            <a:ext cx="4293205" cy="657664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19C5523-8FCF-4E66-94E3-5F1C55AF7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855" y="1304459"/>
            <a:ext cx="3326650" cy="963254"/>
          </a:xfr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CN" altLang="en-US" b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联系我们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0B48F305-14E4-4907-9C20-EAA8E95D3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856" y="0"/>
            <a:ext cx="4248871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长方形 29">
            <a:extLst>
              <a:ext uri="{FF2B5EF4-FFF2-40B4-BE49-F238E27FC236}">
                <a16:creationId xmlns:a16="http://schemas.microsoft.com/office/drawing/2014/main" id="{60465D16-3079-43DA-B7E7-598690743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537" y="5762147"/>
            <a:ext cx="4250216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50BD2166-8817-4385-9D91-5F543992A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1883" y="450792"/>
            <a:ext cx="6636823" cy="5950008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b="1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5" name="图片 4" descr="小提琴">
            <a:extLst>
              <a:ext uri="{FF2B5EF4-FFF2-40B4-BE49-F238E27FC236}">
                <a16:creationId xmlns:a16="http://schemas.microsoft.com/office/drawing/2014/main" id="{9B705401-F51B-4B01-9DD2-FC03D4F5DE9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321367" y="684680"/>
            <a:ext cx="6174771" cy="5482657"/>
          </a:xfrm>
          <a:prstGeom prst="rect">
            <a:avLst/>
          </a:prstGeom>
        </p:spPr>
      </p:pic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A0D05F2-F0CA-4B61-B2F8-4908C04DD8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7490" y="2267713"/>
            <a:ext cx="3600677" cy="3120399"/>
          </a:xfrm>
        </p:spPr>
        <p:txBody>
          <a:bodyPr rtlCol="0"/>
          <a:lstStyle/>
          <a:p>
            <a:pPr rtl="0"/>
            <a:r>
              <a:rPr lang="en-US" altLang="zh-CN" b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someone@example.com</a:t>
            </a:r>
            <a:endParaRPr lang="zh-CN" altLang="en-US" b="1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430164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主要事件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EE8011"/>
      </a:accent1>
      <a:accent2>
        <a:srgbClr val="CEC079"/>
      </a:accent2>
      <a:accent3>
        <a:srgbClr val="93A569"/>
      </a:accent3>
      <a:accent4>
        <a:srgbClr val="69A58B"/>
      </a:accent4>
      <a:accent5>
        <a:srgbClr val="6DAABD"/>
      </a:accent5>
      <a:accent6>
        <a:srgbClr val="B24A4B"/>
      </a:accent6>
      <a:hlink>
        <a:srgbClr val="EE8E11"/>
      </a:hlink>
      <a:folHlink>
        <a:srgbClr val="BFAE7F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686B1E04-F35C-4AB5-985D-0C358CA11055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AB3F9D6-3525-4197-A14D-66A2B898C8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58BEAE3-B910-482E-B0A6-CB5128B6E01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50111CE6-646D-4C8C-96A0-8760322ED1B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</Words>
  <PresentationFormat>宽屏</PresentationFormat>
  <Paragraphs>17</Paragraphs>
  <Slides>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7" baseType="lpstr">
      <vt:lpstr>Microsoft YaHei UI</vt:lpstr>
      <vt:lpstr>Arial</vt:lpstr>
      <vt:lpstr>主要事件</vt:lpstr>
      <vt:lpstr>音乐主要事件设计</vt:lpstr>
      <vt:lpstr>喜爱的乐器</vt:lpstr>
      <vt:lpstr>音景</vt:lpstr>
      <vt:lpstr>联系我们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2019-05-13T14:48:42Z</dcterms:created>
  <dcterms:modified xsi:type="dcterms:W3CDTF">2019-06-29T03:20:44Z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