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svg" ContentType="image/svg+xml"/>
  <Default Extension="png" ContentType="image/png"/>
  <Default Extension="jpeg" ContentType="image/jpe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slideLayouts/slideLayout4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1611.xml" ContentType="application/vnd.openxmlformats-officedocument.presentationml.slideLayout+xml"/>
  <Override PartName="/ppt/slideLayouts/slideLayout20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11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1517.xml" ContentType="application/vnd.openxmlformats-officedocument.presentationml.slideLayout+xml"/>
  <Override PartName="/ppt/slideLayouts/slideLayout1018.xml" ContentType="application/vnd.openxmlformats-officedocument.presentationml.slideLayout+xml"/>
  <Override PartName="/ppt/slideLayouts/slideLayout191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1421.xml" ContentType="application/vnd.openxmlformats-officedocument.presentationml.slideLayout+xml"/>
  <Override PartName="/ppt/theme/theme12.xml" ContentType="application/vnd.openxmlformats-officedocument.theme+xml"/>
  <Override PartName="/ppt/slides/slide92.xml" ContentType="application/vnd.openxmlformats-officedocument.presentationml.slide+xml"/>
  <Override PartName="/ppt/notesSlides/notesSlide92.xml" ContentType="application/vnd.openxmlformats-officedocument.presentationml.notesSlide+xml"/>
  <Override PartName="/ppt/slides/slide143.xml" ContentType="application/vnd.openxmlformats-officedocument.presentationml.slide+xml"/>
  <Override PartName="/ppt/notesSlides/notesSlide143.xml" ContentType="application/vnd.openxmlformats-officedocument.presentationml.notesSlide+xml"/>
  <Override PartName="/ppt/commentAuthors.xml" ContentType="application/vnd.openxmlformats-officedocument.presentationml.commentAuthors+xml"/>
  <Override PartName="/customXml/item3.xml" ContentType="application/xml"/>
  <Override PartName="/customXml/itemProps31.xml" ContentType="application/vnd.openxmlformats-officedocument.customXmlProperties+xml"/>
  <Override PartName="/ppt/slides/slide174.xml" ContentType="application/vnd.openxmlformats-officedocument.presentationml.slide+xml"/>
  <Override PartName="/ppt/notesSlides/notesSlide17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86.xml" ContentType="application/vnd.openxmlformats-officedocument.presentationml.slide+xml"/>
  <Override PartName="/ppt/notesSlides/notesSlide86.xml" ContentType="application/vnd.openxmlformats-officedocument.presentationml.notesSlide+xml"/>
  <Override PartName="/ppt/slides/slide137.xml" ContentType="application/vnd.openxmlformats-officedocument.presentationml.slide+xml"/>
  <Override PartName="/ppt/notesSlides/notesSlide137.xml" ContentType="application/vnd.openxmlformats-officedocument.presentationml.notesSlide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customXml/item22.xml" ContentType="application/xml"/>
  <Override PartName="/customXml/itemProps22.xml" ContentType="application/vnd.openxmlformats-officedocument.customXmlProperties+xml"/>
  <Override PartName="/ppt/slides/slide128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169.xml" ContentType="application/vnd.openxmlformats-officedocument.presentationml.slide+xml"/>
  <Override PartName="/ppt/notesSlides/notesSlide169.xml" ContentType="application/vnd.openxmlformats-officedocument.presentationml.notesSlide+xml"/>
  <Override PartName="/customXml/item13.xml" ContentType="application/xml"/>
  <Override PartName="/customXml/itemProps13.xml" ContentType="application/vnd.openxmlformats-officedocument.customXmlProperties+xml"/>
  <Override PartName="/ppt/slides/slide210.xml" ContentType="application/vnd.openxmlformats-officedocument.presentationml.slide+xml"/>
  <Override PartName="/ppt/notesSlides/notesSlide210.xml" ContentType="application/vnd.openxmlformats-officedocument.presentationml.notesSlide+xml"/>
  <Override PartName="/ppt/slides/slide711.xml" ContentType="application/vnd.openxmlformats-officedocument.presentationml.slide+xml"/>
  <Override PartName="/ppt/notesSlides/notesSlide711.xml" ContentType="application/vnd.openxmlformats-officedocument.presentationml.notesSlide+xml"/>
  <Override PartName="/ppt/authors.xml" ContentType="application/vnd.ms-powerpoint.authors+xml"/>
  <Override PartName="/ppt/slides/slide112.xml" ContentType="application/vnd.openxmlformats-officedocument.presentationml.slide+xml"/>
  <Override PartName="/ppt/notesSlides/notesSlide112.xml" ContentType="application/vnd.openxmlformats-officedocument.presentationml.notesSlide+xml"/>
  <Override PartName="/ppt/slides/slide1113.xml" ContentType="application/vnd.openxmlformats-officedocument.presentationml.slide+xml"/>
  <Override PartName="/ppt/notesSlides/notesSlide1113.xml" ContentType="application/vnd.openxmlformats-officedocument.presentationml.notesSlide+xml"/>
  <Override PartName="/ppt/slides/slide1914.xml" ContentType="application/vnd.openxmlformats-officedocument.presentationml.slide+xml"/>
  <Override PartName="/ppt/notesSlides/notesSlide1914.xml" ContentType="application/vnd.openxmlformats-officedocument.presentationml.notesSlide+xml"/>
  <Override PartName="/ppt/viewProps.xml" ContentType="application/vnd.openxmlformats-officedocument.presentationml.viewProps+xml"/>
  <Override PartName="/ppt/slides/slide615.xml" ContentType="application/vnd.openxmlformats-officedocument.presentationml.slide+xml"/>
  <Override PartName="/ppt/notesSlides/notesSlide615.xml" ContentType="application/vnd.openxmlformats-officedocument.presentationml.notesSlide+xml"/>
  <Override PartName="/ppt/slides/slide1516.xml" ContentType="application/vnd.openxmlformats-officedocument.presentationml.slide+xml"/>
  <Override PartName="/ppt/notesSlides/notesSlide1516.xml" ContentType="application/vnd.openxmlformats-officedocument.presentationml.notesSlide+xml"/>
  <Override PartName="/ppt/revisionInfo.xml" ContentType="application/vnd.ms-powerpoint.revisioninfo+xml"/>
  <Override PartName="/ppt/slides/slide517.xml" ContentType="application/vnd.openxmlformats-officedocument.presentationml.slide+xml"/>
  <Override PartName="/ppt/notesSlides/notesSlide517.xml" ContentType="application/vnd.openxmlformats-officedocument.presentationml.notesSlide+xml"/>
  <Override PartName="/ppt/slides/slide1018.xml" ContentType="application/vnd.openxmlformats-officedocument.presentationml.slide+xml"/>
  <Override PartName="/ppt/notesSlides/notesSlide1018.xml" ContentType="application/vnd.openxmlformats-officedocument.presentationml.notesSlide+xml"/>
  <Override PartName="/ppt/slides/slide1819.xml" ContentType="application/vnd.openxmlformats-officedocument.presentationml.slide+xml"/>
  <Override PartName="/ppt/notesSlides/notesSlide1819.xml" ContentType="application/vnd.openxmlformats-officedocument.presentationml.notes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77" r:id="rId6"/>
    <p:sldId id="261" r:id="rId7"/>
    <p:sldId id="262" r:id="rId8"/>
    <p:sldId id="263" r:id="rId9"/>
    <p:sldId id="264" r:id="rId10"/>
    <p:sldId id="258" r:id="rId11"/>
    <p:sldId id="278" r:id="rId12"/>
    <p:sldId id="266" r:id="rId13"/>
    <p:sldId id="279" r:id="rId14"/>
    <p:sldId id="268" r:id="rId15"/>
    <p:sldId id="280" r:id="rId16"/>
    <p:sldId id="270" r:id="rId17"/>
    <p:sldId id="281" r:id="rId18"/>
    <p:sldId id="260" r:id="rId19"/>
    <p:sldId id="282" r:id="rId20"/>
    <p:sldId id="283" r:id="rId21"/>
    <p:sldId id="275" r:id="rId22"/>
    <p:sldId id="276" r:id="rId23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者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7A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F3D48B-3B29-44CC-8F0D-5C82CF6902DB}" v="1" dt="2021-08-31T21:20:38.9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3252" y="108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41.xml" Id="rId8" /><Relationship Type="http://schemas.openxmlformats.org/officeDocument/2006/relationships/slide" Target="/ppt/slides/slide92.xml" Id="rId13" /><Relationship Type="http://schemas.openxmlformats.org/officeDocument/2006/relationships/slide" Target="/ppt/slides/slide143.xml" Id="rId18" /><Relationship Type="http://schemas.openxmlformats.org/officeDocument/2006/relationships/commentAuthors" Target="/ppt/commentAuthors.xml" Id="rId26" /><Relationship Type="http://schemas.openxmlformats.org/officeDocument/2006/relationships/customXml" Target="/customXml/item3.xml" Id="rId3" /><Relationship Type="http://schemas.openxmlformats.org/officeDocument/2006/relationships/slide" Target="/ppt/slides/slide174.xml" Id="rId21" /><Relationship Type="http://schemas.openxmlformats.org/officeDocument/2006/relationships/slide" Target="/ppt/slides/slide35.xml" Id="rId7" /><Relationship Type="http://schemas.openxmlformats.org/officeDocument/2006/relationships/slide" Target="/ppt/slides/slide86.xml" Id="rId12" /><Relationship Type="http://schemas.openxmlformats.org/officeDocument/2006/relationships/slide" Target="/ppt/slides/slide137.xml" Id="rId17" /><Relationship Type="http://schemas.openxmlformats.org/officeDocument/2006/relationships/handoutMaster" Target="/ppt/handoutMasters/handoutMaster11.xml" Id="rId25" /><Relationship Type="http://schemas.openxmlformats.org/officeDocument/2006/relationships/customXml" Target="/customXml/item22.xml" Id="rId2" /><Relationship Type="http://schemas.openxmlformats.org/officeDocument/2006/relationships/slide" Target="/ppt/slides/slide128.xml" Id="rId16" /><Relationship Type="http://schemas.openxmlformats.org/officeDocument/2006/relationships/slide" Target="/ppt/slides/slide169.xml" Id="rId20" /><Relationship Type="http://schemas.openxmlformats.org/officeDocument/2006/relationships/theme" Target="/ppt/theme/theme12.xml" Id="rId29" /><Relationship Type="http://schemas.openxmlformats.org/officeDocument/2006/relationships/customXml" Target="/customXml/item13.xml" Id="rId1" /><Relationship Type="http://schemas.openxmlformats.org/officeDocument/2006/relationships/slide" Target="/ppt/slides/slide210.xml" Id="rId6" /><Relationship Type="http://schemas.openxmlformats.org/officeDocument/2006/relationships/slide" Target="/ppt/slides/slide711.xml" Id="rId11" /><Relationship Type="http://schemas.openxmlformats.org/officeDocument/2006/relationships/notesMaster" Target="/ppt/notesMasters/notesMaster11.xml" Id="rId24" /><Relationship Type="http://schemas.microsoft.com/office/2018/10/relationships/authors" Target="/ppt/authors.xml" Id="rId32" /><Relationship Type="http://schemas.openxmlformats.org/officeDocument/2006/relationships/slide" Target="/ppt/slides/slide112.xml" Id="rId5" /><Relationship Type="http://schemas.openxmlformats.org/officeDocument/2006/relationships/slide" Target="/ppt/slides/slide1113.xml" Id="rId15" /><Relationship Type="http://schemas.openxmlformats.org/officeDocument/2006/relationships/slide" Target="/ppt/slides/slide1914.xml" Id="rId23" /><Relationship Type="http://schemas.openxmlformats.org/officeDocument/2006/relationships/viewProps" Target="/ppt/viewProps.xml" Id="rId28" /><Relationship Type="http://schemas.openxmlformats.org/officeDocument/2006/relationships/slide" Target="/ppt/slides/slide615.xml" Id="rId10" /><Relationship Type="http://schemas.openxmlformats.org/officeDocument/2006/relationships/slide" Target="/ppt/slides/slide1516.xml" Id="rId19" /><Relationship Type="http://schemas.microsoft.com/office/2015/10/relationships/revisionInfo" Target="/ppt/revisionInfo.xml" Id="rId31" /><Relationship Type="http://schemas.openxmlformats.org/officeDocument/2006/relationships/slideMaster" Target="/ppt/slideMasters/slideMaster11.xml" Id="rId4" /><Relationship Type="http://schemas.openxmlformats.org/officeDocument/2006/relationships/slide" Target="/ppt/slides/slide517.xml" Id="rId9" /><Relationship Type="http://schemas.openxmlformats.org/officeDocument/2006/relationships/slide" Target="/ppt/slides/slide1018.xml" Id="rId14" /><Relationship Type="http://schemas.openxmlformats.org/officeDocument/2006/relationships/slide" Target="/ppt/slides/slide1819.xml" Id="rId22" /><Relationship Type="http://schemas.openxmlformats.org/officeDocument/2006/relationships/presProps" Target="/ppt/presProps.xml" Id="rId27" /><Relationship Type="http://schemas.openxmlformats.org/officeDocument/2006/relationships/tableStyles" Target="/ppt/tableStyles.xml" Id="rId30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19D7FC0-1DD1-4CA8-8112-A8C7F40EA6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F0B4FAB-25C6-4E98-9EBB-B23B53E669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D3431CA-EE8B-4032-BAAB-8A60B133B2B8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2021/9/24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D1D8D7A-73C0-4D72-A352-EECD76243E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F5E284F-EDF0-4258-A6DB-1E971D4551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3436F7D-74B8-491D-9B56-3C7529DF59F4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14326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5A4FDC4-4A6D-4F6F-8AB7-11D7CF198E90}" type="datetime1">
              <a:rPr lang="zh-CN" altLang="en-US" noProof="0" smtClean="0"/>
              <a:t>2021/9/24</a:t>
            </a:fld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5EB07D3-876E-4CE3-BE97-1887ED6BB637}" type="slidenum">
              <a:rPr lang="en-US" altLang="zh-CN" noProof="0" smtClean="0"/>
              <a:pPr/>
              <a:t>‹#›</a:t>
            </a:fld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7259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018.xml.rels>&#65279;<?xml version="1.0" encoding="utf-8"?><Relationships xmlns="http://schemas.openxmlformats.org/package/2006/relationships"><Relationship Type="http://schemas.openxmlformats.org/officeDocument/2006/relationships/slide" Target="/ppt/slides/slide1018.xml" Id="rId2" /><Relationship Type="http://schemas.openxmlformats.org/officeDocument/2006/relationships/notesMaster" Target="/ppt/notesMasters/notesMaster11.xml" Id="rId1" /></Relationships>
</file>

<file path=ppt/notesSlides/_rels/notesSlide1113.xml.rels>&#65279;<?xml version="1.0" encoding="utf-8"?><Relationships xmlns="http://schemas.openxmlformats.org/package/2006/relationships"><Relationship Type="http://schemas.openxmlformats.org/officeDocument/2006/relationships/slide" Target="/ppt/slides/slide1113.xml" Id="rId2" /><Relationship Type="http://schemas.openxmlformats.org/officeDocument/2006/relationships/notesMaster" Target="/ppt/notesMasters/notesMaster11.xml" Id="rId1" /></Relationships>
</file>

<file path=ppt/notesSlides/_rels/notesSlide112.xml.rels>&#65279;<?xml version="1.0" encoding="utf-8"?><Relationships xmlns="http://schemas.openxmlformats.org/package/2006/relationships"><Relationship Type="http://schemas.openxmlformats.org/officeDocument/2006/relationships/slide" Target="/ppt/slides/slide112.xml" Id="rId2" /><Relationship Type="http://schemas.openxmlformats.org/officeDocument/2006/relationships/notesMaster" Target="/ppt/notesMasters/notesMaster11.xml" Id="rId1" /></Relationships>
</file>

<file path=ppt/notesSlides/_rels/notesSlide128.xml.rels>&#65279;<?xml version="1.0" encoding="utf-8"?><Relationships xmlns="http://schemas.openxmlformats.org/package/2006/relationships"><Relationship Type="http://schemas.openxmlformats.org/officeDocument/2006/relationships/slide" Target="/ppt/slides/slide128.xml" Id="rId2" /><Relationship Type="http://schemas.openxmlformats.org/officeDocument/2006/relationships/notesMaster" Target="/ppt/notesMasters/notesMaster11.xml" Id="rId1" /></Relationships>
</file>

<file path=ppt/notesSlides/_rels/notesSlide137.xml.rels>&#65279;<?xml version="1.0" encoding="utf-8"?><Relationships xmlns="http://schemas.openxmlformats.org/package/2006/relationships"><Relationship Type="http://schemas.openxmlformats.org/officeDocument/2006/relationships/slide" Target="/ppt/slides/slide137.xml" Id="rId2" /><Relationship Type="http://schemas.openxmlformats.org/officeDocument/2006/relationships/notesMaster" Target="/ppt/notesMasters/notesMaster11.xml" Id="rId1" /></Relationships>
</file>

<file path=ppt/notesSlides/_rels/notesSlide143.xml.rels>&#65279;<?xml version="1.0" encoding="utf-8"?><Relationships xmlns="http://schemas.openxmlformats.org/package/2006/relationships"><Relationship Type="http://schemas.openxmlformats.org/officeDocument/2006/relationships/slide" Target="/ppt/slides/slide143.xml" Id="rId2" /><Relationship Type="http://schemas.openxmlformats.org/officeDocument/2006/relationships/notesMaster" Target="/ppt/notesMasters/notesMaster11.xml" Id="rId1" /></Relationships>
</file>

<file path=ppt/notesSlides/_rels/notesSlide1516.xml.rels>&#65279;<?xml version="1.0" encoding="utf-8"?><Relationships xmlns="http://schemas.openxmlformats.org/package/2006/relationships"><Relationship Type="http://schemas.openxmlformats.org/officeDocument/2006/relationships/slide" Target="/ppt/slides/slide1516.xml" Id="rId2" /><Relationship Type="http://schemas.openxmlformats.org/officeDocument/2006/relationships/notesMaster" Target="/ppt/notesMasters/notesMaster11.xml" Id="rId1" /></Relationships>
</file>

<file path=ppt/notesSlides/_rels/notesSlide169.xml.rels>&#65279;<?xml version="1.0" encoding="utf-8"?><Relationships xmlns="http://schemas.openxmlformats.org/package/2006/relationships"><Relationship Type="http://schemas.openxmlformats.org/officeDocument/2006/relationships/slide" Target="/ppt/slides/slide169.xml" Id="rId2" /><Relationship Type="http://schemas.openxmlformats.org/officeDocument/2006/relationships/notesMaster" Target="/ppt/notesMasters/notesMaster11.xml" Id="rId1" /></Relationships>
</file>

<file path=ppt/notesSlides/_rels/notesSlide174.xml.rels>&#65279;<?xml version="1.0" encoding="utf-8"?><Relationships xmlns="http://schemas.openxmlformats.org/package/2006/relationships"><Relationship Type="http://schemas.openxmlformats.org/officeDocument/2006/relationships/slide" Target="/ppt/slides/slide174.xml" Id="rId2" /><Relationship Type="http://schemas.openxmlformats.org/officeDocument/2006/relationships/notesMaster" Target="/ppt/notesMasters/notesMaster11.xml" Id="rId1" /></Relationships>
</file>

<file path=ppt/notesSlides/_rels/notesSlide1819.xml.rels>&#65279;<?xml version="1.0" encoding="utf-8"?><Relationships xmlns="http://schemas.openxmlformats.org/package/2006/relationships"><Relationship Type="http://schemas.openxmlformats.org/officeDocument/2006/relationships/slide" Target="/ppt/slides/slide1819.xml" Id="rId2" /><Relationship Type="http://schemas.openxmlformats.org/officeDocument/2006/relationships/notesMaster" Target="/ppt/notesMasters/notesMaster11.xml" Id="rId1" /></Relationships>
</file>

<file path=ppt/notesSlides/_rels/notesSlide1914.xml.rels>&#65279;<?xml version="1.0" encoding="utf-8"?><Relationships xmlns="http://schemas.openxmlformats.org/package/2006/relationships"><Relationship Type="http://schemas.openxmlformats.org/officeDocument/2006/relationships/slide" Target="/ppt/slides/slide1914.xml" Id="rId2" /><Relationship Type="http://schemas.openxmlformats.org/officeDocument/2006/relationships/notesMaster" Target="/ppt/notesMasters/notesMaster11.xml" Id="rId1" /></Relationships>
</file>

<file path=ppt/notesSlides/_rels/notesSlide210.xml.rels>&#65279;<?xml version="1.0" encoding="utf-8"?><Relationships xmlns="http://schemas.openxmlformats.org/package/2006/relationships"><Relationship Type="http://schemas.openxmlformats.org/officeDocument/2006/relationships/slide" Target="/ppt/slides/slide210.xml" Id="rId2" /><Relationship Type="http://schemas.openxmlformats.org/officeDocument/2006/relationships/notesMaster" Target="/ppt/notesMasters/notesMaster11.xml" Id="rId1" /></Relationships>
</file>

<file path=ppt/notesSlides/_rels/notesSlide35.xml.rels>&#65279;<?xml version="1.0" encoding="utf-8"?><Relationships xmlns="http://schemas.openxmlformats.org/package/2006/relationships"><Relationship Type="http://schemas.openxmlformats.org/officeDocument/2006/relationships/slide" Target="/ppt/slides/slide35.xml" Id="rId2" /><Relationship Type="http://schemas.openxmlformats.org/officeDocument/2006/relationships/notesMaster" Target="/ppt/notesMasters/notesMaster11.xml" Id="rId1" /></Relationships>
</file>

<file path=ppt/notesSlides/_rels/notesSlide41.xml.rels>&#65279;<?xml version="1.0" encoding="utf-8"?><Relationships xmlns="http://schemas.openxmlformats.org/package/2006/relationships"><Relationship Type="http://schemas.openxmlformats.org/officeDocument/2006/relationships/slide" Target="/ppt/slides/slide41.xml" Id="rId2" /><Relationship Type="http://schemas.openxmlformats.org/officeDocument/2006/relationships/notesMaster" Target="/ppt/notesMasters/notesMaster11.xml" Id="rId1" /></Relationships>
</file>

<file path=ppt/notesSlides/_rels/notesSlide517.xml.rels>&#65279;<?xml version="1.0" encoding="utf-8"?><Relationships xmlns="http://schemas.openxmlformats.org/package/2006/relationships"><Relationship Type="http://schemas.openxmlformats.org/officeDocument/2006/relationships/slide" Target="/ppt/slides/slide517.xml" Id="rId2" /><Relationship Type="http://schemas.openxmlformats.org/officeDocument/2006/relationships/notesMaster" Target="/ppt/notesMasters/notesMaster11.xml" Id="rId1" /></Relationships>
</file>

<file path=ppt/notesSlides/_rels/notesSlide615.xml.rels>&#65279;<?xml version="1.0" encoding="utf-8"?><Relationships xmlns="http://schemas.openxmlformats.org/package/2006/relationships"><Relationship Type="http://schemas.openxmlformats.org/officeDocument/2006/relationships/slide" Target="/ppt/slides/slide615.xml" Id="rId2" /><Relationship Type="http://schemas.openxmlformats.org/officeDocument/2006/relationships/notesMaster" Target="/ppt/notesMasters/notesMaster11.xml" Id="rId1" /></Relationships>
</file>

<file path=ppt/notesSlides/_rels/notesSlide711.xml.rels>&#65279;<?xml version="1.0" encoding="utf-8"?><Relationships xmlns="http://schemas.openxmlformats.org/package/2006/relationships"><Relationship Type="http://schemas.openxmlformats.org/officeDocument/2006/relationships/slide" Target="/ppt/slides/slide711.xml" Id="rId2" /><Relationship Type="http://schemas.openxmlformats.org/officeDocument/2006/relationships/notesMaster" Target="/ppt/notesMasters/notesMaster11.xml" Id="rId1" /></Relationships>
</file>

<file path=ppt/notesSlides/_rels/notesSlide86.xml.rels>&#65279;<?xml version="1.0" encoding="utf-8"?><Relationships xmlns="http://schemas.openxmlformats.org/package/2006/relationships"><Relationship Type="http://schemas.openxmlformats.org/officeDocument/2006/relationships/slide" Target="/ppt/slides/slide86.xml" Id="rId2" /><Relationship Type="http://schemas.openxmlformats.org/officeDocument/2006/relationships/notesMaster" Target="/ppt/notesMasters/notesMaster11.xml" Id="rId1" /></Relationships>
</file>

<file path=ppt/notesSlides/_rels/notesSlide92.xml.rels>&#65279;<?xml version="1.0" encoding="utf-8"?><Relationships xmlns="http://schemas.openxmlformats.org/package/2006/relationships"><Relationship Type="http://schemas.openxmlformats.org/officeDocument/2006/relationships/slide" Target="/ppt/slides/slide92.xml" Id="rId2" /><Relationship Type="http://schemas.openxmlformats.org/officeDocument/2006/relationships/notesMaster" Target="/ppt/notesMasters/notesMaster11.xml" Id="rId1" /></Relationships>
</file>

<file path=ppt/notesSlides/notesSlide10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8091779"/>
      </p:ext>
    </p:extLst>
  </p:cSld>
  <p:clrMapOvr>
    <a:masterClrMapping/>
  </p:clrMapOvr>
</p:notes>
</file>

<file path=ppt/notesSlides/notesSlide1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284575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5EB07D3-876E-4CE3-BE97-1887ED6BB63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6931543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9327994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8986025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8364213"/>
      </p:ext>
    </p:extLst>
  </p:cSld>
  <p:clrMapOvr>
    <a:masterClrMapping/>
  </p:clrMapOvr>
</p:notes>
</file>

<file path=ppt/notesSlides/notesSlide15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4303189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0659152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17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5524291"/>
      </p:ext>
    </p:extLst>
  </p:cSld>
  <p:clrMapOvr>
    <a:masterClrMapping/>
  </p:clrMapOvr>
</p:notes>
</file>

<file path=ppt/notesSlides/notesSlide18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18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1819095"/>
      </p:ext>
    </p:extLst>
  </p:cSld>
  <p:clrMapOvr>
    <a:masterClrMapping/>
  </p:clrMapOvr>
</p:notes>
</file>

<file path=ppt/notesSlides/notesSlide19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4782465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20132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43184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130870"/>
      </p:ext>
    </p:extLst>
  </p:cSld>
  <p:clrMapOvr>
    <a:masterClrMapping/>
  </p:clrMapOvr>
</p:notes>
</file>

<file path=ppt/notesSlides/notesSlide5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2856366"/>
      </p:ext>
    </p:extLst>
  </p:cSld>
  <p:clrMapOvr>
    <a:masterClrMapping/>
  </p:clrMapOvr>
</p:notes>
</file>

<file path=ppt/notesSlides/notesSlide6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3534731"/>
      </p:ext>
    </p:extLst>
  </p:cSld>
  <p:clrMapOvr>
    <a:masterClrMapping/>
  </p:clrMapOvr>
</p:notes>
</file>

<file path=ppt/notesSlides/notesSlide7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65993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566086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703873"/>
      </p:ext>
    </p:extLst>
  </p:cSld>
  <p:clrMapOvr>
    <a:masterClrMapping/>
  </p:clrMapOvr>
</p:notes>
</file>

<file path=ppt/slideLayouts/_rels/slideLayout1018.xml.rels>&#65279;<?xml version="1.0" encoding="utf-8"?><Relationships xmlns="http://schemas.openxmlformats.org/package/2006/relationships"><Relationship Type="http://schemas.openxmlformats.org/officeDocument/2006/relationships/image" Target="/ppt/media/image1115.jpeg" Id="rId2" /><Relationship Type="http://schemas.openxmlformats.org/officeDocument/2006/relationships/slideMaster" Target="/ppt/slideMasters/slideMaster11.xml" Id="rId1" /></Relationships>
</file>

<file path=ppt/slideLayouts/_rels/slideLayout1115.xml.rels>&#65279;<?xml version="1.0" encoding="utf-8"?><Relationships xmlns="http://schemas.openxmlformats.org/package/2006/relationships"><Relationship Type="http://schemas.openxmlformats.org/officeDocument/2006/relationships/image" Target="/ppt/media/image712.jpeg" Id="rId2" /><Relationship Type="http://schemas.openxmlformats.org/officeDocument/2006/relationships/slideMaster" Target="/ppt/slideMasters/slideMaster11.xml" Id="rId1" /></Relationships>
</file>

<file path=ppt/slideLayouts/_rels/slideLayout113.xml.rels>&#65279;<?xml version="1.0" encoding="utf-8"?><Relationships xmlns="http://schemas.openxmlformats.org/package/2006/relationships"><Relationship Type="http://schemas.openxmlformats.org/officeDocument/2006/relationships/image" Target="/ppt/media/image111.jpeg" Id="rId2" /><Relationship Type="http://schemas.openxmlformats.org/officeDocument/2006/relationships/slideMaster" Target="/ppt/slideMasters/slideMaster11.xml" Id="rId1" /></Relationships>
</file>

<file path=ppt/slideLayouts/_rels/slideLayout128.xml.rels>&#65279;<?xml version="1.0" encoding="utf-8"?><Relationships xmlns="http://schemas.openxmlformats.org/package/2006/relationships"><Relationship Type="http://schemas.openxmlformats.org/officeDocument/2006/relationships/image" Target="/ppt/media/image5.jpeg" Id="rId3" /><Relationship Type="http://schemas.openxmlformats.org/officeDocument/2006/relationships/image" Target="/ppt/media/image42.jpeg" Id="rId2" /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421.xml.rels>&#65279;<?xml version="1.0" encoding="utf-8"?><Relationships xmlns="http://schemas.openxmlformats.org/package/2006/relationships"><Relationship Type="http://schemas.openxmlformats.org/officeDocument/2006/relationships/image" Target="/ppt/media/image5.jpeg" Id="rId3" /><Relationship Type="http://schemas.openxmlformats.org/officeDocument/2006/relationships/image" Target="/ppt/media/image42.jpeg" Id="rId2" /><Relationship Type="http://schemas.openxmlformats.org/officeDocument/2006/relationships/slideMaster" Target="/ppt/slideMasters/slideMaster11.xml" Id="rId1" /></Relationships>
</file>

<file path=ppt/slideLayouts/_rels/slideLayout1517.xml.rels>&#65279;<?xml version="1.0" encoding="utf-8"?><Relationships xmlns="http://schemas.openxmlformats.org/package/2006/relationships"><Relationship Type="http://schemas.openxmlformats.org/officeDocument/2006/relationships/image" Target="/ppt/media/image1214.jpeg" Id="rId2" /><Relationship Type="http://schemas.openxmlformats.org/officeDocument/2006/relationships/slideMaster" Target="/ppt/slideMasters/slideMaster11.xml" Id="rId1" /></Relationships>
</file>

<file path=ppt/slideLayouts/_rels/slideLayout1611.xml.rels>&#65279;<?xml version="1.0" encoding="utf-8"?><Relationships xmlns="http://schemas.openxmlformats.org/package/2006/relationships"><Relationship Type="http://schemas.openxmlformats.org/officeDocument/2006/relationships/image" Target="/ppt/media/image93.jpeg" Id="rId2" /><Relationship Type="http://schemas.openxmlformats.org/officeDocument/2006/relationships/slideMaster" Target="/ppt/slideMasters/slideMaster11.xml" Id="rId1" /></Relationships>
</file>

<file path=ppt/slideLayouts/_rels/slideLayout179.xml.rels>&#65279;<?xml version="1.0" encoding="utf-8"?><Relationships xmlns="http://schemas.openxmlformats.org/package/2006/relationships"><Relationship Type="http://schemas.openxmlformats.org/officeDocument/2006/relationships/image" Target="/ppt/media/image138.jpeg" Id="rId2" /><Relationship Type="http://schemas.openxmlformats.org/officeDocument/2006/relationships/slideMaster" Target="/ppt/slideMasters/slideMaster11.xml" Id="rId1" /></Relationships>
</file>

<file path=ppt/slideLayouts/_rels/slideLayout184.xml.rels>&#65279;<?xml version="1.0" encoding="utf-8"?><Relationships xmlns="http://schemas.openxmlformats.org/package/2006/relationships"><Relationship Type="http://schemas.openxmlformats.org/officeDocument/2006/relationships/image" Target="/ppt/media/image144.jpeg" Id="rId2" /><Relationship Type="http://schemas.openxmlformats.org/officeDocument/2006/relationships/slideMaster" Target="/ppt/slideMasters/slideMaster11.xml" Id="rId1" /></Relationships>
</file>

<file path=ppt/slideLayouts/_rels/slideLayout1919.xml.rels>&#65279;<?xml version="1.0" encoding="utf-8"?><Relationships xmlns="http://schemas.openxmlformats.org/package/2006/relationships"><Relationship Type="http://schemas.openxmlformats.org/officeDocument/2006/relationships/image" Target="/ppt/media/image93.jpeg" Id="rId2" /><Relationship Type="http://schemas.openxmlformats.org/officeDocument/2006/relationships/slideMaster" Target="/ppt/slideMasters/slideMaster11.xml" Id="rId1" /></Relationships>
</file>

<file path=ppt/slideLayouts/_rels/slideLayout2012.xml.rels>&#65279;<?xml version="1.0" encoding="utf-8"?><Relationships xmlns="http://schemas.openxmlformats.org/package/2006/relationships"><Relationship Type="http://schemas.openxmlformats.org/officeDocument/2006/relationships/image" Target="/ppt/media/image1510.jpeg" Id="rId2" /><Relationship Type="http://schemas.openxmlformats.org/officeDocument/2006/relationships/slideMaster" Target="/ppt/slideMasters/slideMaster11.xml" Id="rId1" /></Relationships>
</file>

<file path=ppt/slideLayouts/_rels/slideLayout210.xml.rels>&#65279;<?xml version="1.0" encoding="utf-8"?><Relationships xmlns="http://schemas.openxmlformats.org/package/2006/relationships"><Relationship Type="http://schemas.openxmlformats.org/officeDocument/2006/relationships/image" Target="/ppt/media/image29.jpeg" Id="rId2" /><Relationship Type="http://schemas.openxmlformats.org/officeDocument/2006/relationships/slideMaster" Target="/ppt/slideMasters/slideMaster11.xml" Id="rId1" /></Relationships>
</file>

<file path=ppt/slideLayouts/_rels/slideLayout216.xml.rels>&#65279;<?xml version="1.0" encoding="utf-8"?><Relationships xmlns="http://schemas.openxmlformats.org/package/2006/relationships"><Relationship Type="http://schemas.openxmlformats.org/officeDocument/2006/relationships/image" Target="/ppt/media/image166.jpeg" Id="rId2" /><Relationship Type="http://schemas.openxmlformats.org/officeDocument/2006/relationships/slideMaster" Target="/ppt/slideMasters/slideMaster11.xml" Id="rId1" /></Relationships>
</file>

<file path=ppt/slideLayouts/_rels/slideLayout35.xml.rels>&#65279;<?xml version="1.0" encoding="utf-8"?><Relationships xmlns="http://schemas.openxmlformats.org/package/2006/relationships"><Relationship Type="http://schemas.openxmlformats.org/officeDocument/2006/relationships/image" Target="/ppt/media/image35.jpeg" Id="rId2" /><Relationship Type="http://schemas.openxmlformats.org/officeDocument/2006/relationships/slideMaster" Target="/ppt/slideMasters/slideMaster11.xml" Id="rId1" /></Relationships>
</file>

<file path=ppt/slideLayouts/_rels/slideLayout41.xml.rels>&#65279;<?xml version="1.0" encoding="utf-8"?><Relationships xmlns="http://schemas.openxmlformats.org/package/2006/relationships"><Relationship Type="http://schemas.openxmlformats.org/officeDocument/2006/relationships/image" Target="/ppt/media/image5.jpeg" Id="rId3" /><Relationship Type="http://schemas.openxmlformats.org/officeDocument/2006/relationships/image" Target="/ppt/media/image42.jpeg" Id="rId2" /><Relationship Type="http://schemas.openxmlformats.org/officeDocument/2006/relationships/slideMaster" Target="/ppt/slideMasters/slideMaster11.xml" Id="rId1" /></Relationships>
</file>

<file path=ppt/slideLayouts/_rels/slideLayout516.xml.rels>&#65279;<?xml version="1.0" encoding="utf-8"?><Relationships xmlns="http://schemas.openxmlformats.org/package/2006/relationships"><Relationship Type="http://schemas.openxmlformats.org/officeDocument/2006/relationships/image" Target="/ppt/media/image613.jpeg" Id="rId2" /><Relationship Type="http://schemas.openxmlformats.org/officeDocument/2006/relationships/slideMaster" Target="/ppt/slideMasters/slideMaster11.xml" Id="rId1" /></Relationships>
</file>

<file path=ppt/slideLayouts/_rels/slideLayout614.xml.rels>&#65279;<?xml version="1.0" encoding="utf-8"?><Relationships xmlns="http://schemas.openxmlformats.org/package/2006/relationships"><Relationship Type="http://schemas.openxmlformats.org/officeDocument/2006/relationships/image" Target="/ppt/media/image712.jpeg" Id="rId2" /><Relationship Type="http://schemas.openxmlformats.org/officeDocument/2006/relationships/slideMaster" Target="/ppt/slideMasters/slideMaster11.xml" Id="rId1" /></Relationships>
</file>

<file path=ppt/slideLayouts/_rels/slideLayout77.xml.rels>&#65279;<?xml version="1.0" encoding="utf-8"?><Relationships xmlns="http://schemas.openxmlformats.org/package/2006/relationships"><Relationship Type="http://schemas.openxmlformats.org/officeDocument/2006/relationships/image" Target="/ppt/media/image87.jpeg" Id="rId2" /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image" Target="/ppt/media/image93.jpeg" Id="rId2" /><Relationship Type="http://schemas.openxmlformats.org/officeDocument/2006/relationships/slideMaster" Target="/ppt/slideMasters/slideMaster11.xml" Id="rId1" /></Relationships>
</file>

<file path=ppt/slideLayouts/_rels/slideLayout920.xml.rels>&#65279;<?xml version="1.0" encoding="utf-8"?><Relationships xmlns="http://schemas.openxmlformats.org/package/2006/relationships"><Relationship Type="http://schemas.openxmlformats.org/officeDocument/2006/relationships/image" Target="/ppt/media/image1016.jpeg" Id="rId2" /><Relationship Type="http://schemas.openxmlformats.org/officeDocument/2006/relationships/slideMaster" Target="/ppt/slideMasters/slideMaster11.xml" Id="rId1" /></Relationships>
</file>

<file path=ppt/slideLayouts/slideLayout10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个项目符号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一群人在骑马&#10;&#10;自动生成的中等可信度的说明">
            <a:extLst>
              <a:ext uri="{FF2B5EF4-FFF2-40B4-BE49-F238E27FC236}">
                <a16:creationId xmlns:a16="http://schemas.microsoft.com/office/drawing/2014/main" id="{E72A4962-4D36-46EC-8ABF-17FD991808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长方形 4">
            <a:extLst>
              <a:ext uri="{FF2B5EF4-FFF2-40B4-BE49-F238E27FC236}">
                <a16:creationId xmlns:a16="http://schemas.microsoft.com/office/drawing/2014/main" id="{52230D65-DB5A-4BE3-9C4F-2537D5FDECB5}"/>
              </a:ext>
            </a:extLst>
          </p:cNvPr>
          <p:cNvSpPr/>
          <p:nvPr userDrawn="1"/>
        </p:nvSpPr>
        <p:spPr>
          <a:xfrm>
            <a:off x="1099958" y="2719393"/>
            <a:ext cx="3073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47229" y="3106128"/>
            <a:ext cx="2178858" cy="745593"/>
          </a:xfrm>
        </p:spPr>
        <p:txBody>
          <a:bodyPr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项目符号 </a:t>
            </a:r>
            <a:r>
              <a:rPr lang="en-US" altLang="zh-CN" noProof="0"/>
              <a:t>1</a:t>
            </a:r>
            <a:endParaRPr lang="zh-CN" altLang="en-US" noProof="0"/>
          </a:p>
        </p:txBody>
      </p:sp>
      <p:sp>
        <p:nvSpPr>
          <p:cNvPr id="10" name="文本占位符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47229" y="4333045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项目符号说明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C2FC193C-7F61-40CA-B97F-DE9D338DC965}"/>
              </a:ext>
            </a:extLst>
          </p:cNvPr>
          <p:cNvCxnSpPr>
            <a:cxnSpLocks/>
          </p:cNvCxnSpPr>
          <p:nvPr userDrawn="1"/>
        </p:nvCxnSpPr>
        <p:spPr>
          <a:xfrm>
            <a:off x="2179458" y="4036859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长方形 21">
            <a:extLst>
              <a:ext uri="{FF2B5EF4-FFF2-40B4-BE49-F238E27FC236}">
                <a16:creationId xmlns:a16="http://schemas.microsoft.com/office/drawing/2014/main" id="{0A93A97B-BCBE-41A6-8F7C-75F49A3E9414}"/>
              </a:ext>
            </a:extLst>
          </p:cNvPr>
          <p:cNvSpPr/>
          <p:nvPr userDrawn="1"/>
        </p:nvSpPr>
        <p:spPr>
          <a:xfrm>
            <a:off x="8043609" y="2719393"/>
            <a:ext cx="3073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文本占位符 8">
            <a:extLst>
              <a:ext uri="{FF2B5EF4-FFF2-40B4-BE49-F238E27FC236}">
                <a16:creationId xmlns:a16="http://schemas.microsoft.com/office/drawing/2014/main" id="{C740CCCA-3569-463C-B2AC-A5A7F0D4978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90880" y="3106128"/>
            <a:ext cx="2178858" cy="745593"/>
          </a:xfrm>
        </p:spPr>
        <p:txBody>
          <a:bodyPr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项目符号 </a:t>
            </a:r>
            <a:r>
              <a:rPr lang="en-US" altLang="zh-CN" noProof="0"/>
              <a:t>1</a:t>
            </a:r>
            <a:endParaRPr lang="zh-CN" altLang="en-US" noProof="0"/>
          </a:p>
        </p:txBody>
      </p:sp>
      <p:sp>
        <p:nvSpPr>
          <p:cNvPr id="27" name="文本占位符 10">
            <a:extLst>
              <a:ext uri="{FF2B5EF4-FFF2-40B4-BE49-F238E27FC236}">
                <a16:creationId xmlns:a16="http://schemas.microsoft.com/office/drawing/2014/main" id="{F8CE8B97-7C16-44A0-BFB9-F96C5984325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490880" y="4333045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项目符号说明</a:t>
            </a:r>
          </a:p>
        </p:txBody>
      </p:sp>
      <p:cxnSp>
        <p:nvCxnSpPr>
          <p:cNvPr id="29" name="直接连接符​​(S) 28">
            <a:extLst>
              <a:ext uri="{FF2B5EF4-FFF2-40B4-BE49-F238E27FC236}">
                <a16:creationId xmlns:a16="http://schemas.microsoft.com/office/drawing/2014/main" id="{DE2C4107-B380-4B54-A179-81B6EE4FE61C}"/>
              </a:ext>
            </a:extLst>
          </p:cNvPr>
          <p:cNvCxnSpPr>
            <a:cxnSpLocks/>
          </p:cNvCxnSpPr>
          <p:nvPr userDrawn="1"/>
        </p:nvCxnSpPr>
        <p:spPr>
          <a:xfrm>
            <a:off x="9123109" y="4036859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长方形 30">
            <a:extLst>
              <a:ext uri="{FF2B5EF4-FFF2-40B4-BE49-F238E27FC236}">
                <a16:creationId xmlns:a16="http://schemas.microsoft.com/office/drawing/2014/main" id="{F1DCE194-0C0A-4B39-AC60-F38FF6DF9302}"/>
              </a:ext>
            </a:extLst>
          </p:cNvPr>
          <p:cNvSpPr/>
          <p:nvPr userDrawn="1"/>
        </p:nvSpPr>
        <p:spPr>
          <a:xfrm>
            <a:off x="4559300" y="2719393"/>
            <a:ext cx="3073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2" name="文本占位符 8">
            <a:extLst>
              <a:ext uri="{FF2B5EF4-FFF2-40B4-BE49-F238E27FC236}">
                <a16:creationId xmlns:a16="http://schemas.microsoft.com/office/drawing/2014/main" id="{89436B85-0AC5-4B9C-991F-09BD4B25D6D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6571" y="3106128"/>
            <a:ext cx="2178858" cy="745593"/>
          </a:xfrm>
        </p:spPr>
        <p:txBody>
          <a:bodyPr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项目符号 </a:t>
            </a:r>
            <a:r>
              <a:rPr lang="en-US" altLang="zh-CN" noProof="0"/>
              <a:t>1</a:t>
            </a:r>
            <a:endParaRPr lang="zh-CN" altLang="en-US" noProof="0"/>
          </a:p>
        </p:txBody>
      </p:sp>
      <p:sp>
        <p:nvSpPr>
          <p:cNvPr id="33" name="文本占位符 10">
            <a:extLst>
              <a:ext uri="{FF2B5EF4-FFF2-40B4-BE49-F238E27FC236}">
                <a16:creationId xmlns:a16="http://schemas.microsoft.com/office/drawing/2014/main" id="{A5815370-788B-420F-8599-14DD0C007C0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6571" y="4333045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项目符号说明</a:t>
            </a:r>
          </a:p>
        </p:txBody>
      </p:sp>
      <p:cxnSp>
        <p:nvCxnSpPr>
          <p:cNvPr id="34" name="直接连接符​​(S) 33">
            <a:extLst>
              <a:ext uri="{FF2B5EF4-FFF2-40B4-BE49-F238E27FC236}">
                <a16:creationId xmlns:a16="http://schemas.microsoft.com/office/drawing/2014/main" id="{7B9BE1E5-4A83-4CB5-9052-BC1A7677D705}"/>
              </a:ext>
            </a:extLst>
          </p:cNvPr>
          <p:cNvCxnSpPr>
            <a:cxnSpLocks/>
          </p:cNvCxnSpPr>
          <p:nvPr userDrawn="1"/>
        </p:nvCxnSpPr>
        <p:spPr>
          <a:xfrm>
            <a:off x="5638800" y="4036859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日期占位符 2">
            <a:extLst>
              <a:ext uri="{FF2B5EF4-FFF2-40B4-BE49-F238E27FC236}">
                <a16:creationId xmlns:a16="http://schemas.microsoft.com/office/drawing/2014/main" id="{C3697011-E6CC-4901-995E-295A6B2A1F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 </a:t>
            </a:r>
            <a:r>
              <a:rPr lang="zh-CN" altLang="en-US" noProof="0"/>
              <a:t>年 </a:t>
            </a:r>
            <a:r>
              <a:rPr lang="en-US" altLang="zh-CN" noProof="0"/>
              <a:t>6 </a:t>
            </a:r>
            <a:r>
              <a:rPr lang="zh-CN" altLang="en-US" noProof="0"/>
              <a:t>月 </a:t>
            </a:r>
            <a:r>
              <a:rPr lang="en-US" altLang="zh-CN" noProof="0"/>
              <a:t>22 </a:t>
            </a:r>
            <a:r>
              <a:rPr lang="zh-CN" altLang="en-US" noProof="0"/>
              <a:t>日</a:t>
            </a:r>
          </a:p>
        </p:txBody>
      </p:sp>
      <p:sp>
        <p:nvSpPr>
          <p:cNvPr id="36" name="页脚占位符 3">
            <a:extLst>
              <a:ext uri="{FF2B5EF4-FFF2-40B4-BE49-F238E27FC236}">
                <a16:creationId xmlns:a16="http://schemas.microsoft.com/office/drawing/2014/main" id="{EA6FBB3A-E08E-4C9D-A6BC-A44376293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37" name="灯片编号占位符 4">
            <a:extLst>
              <a:ext uri="{FF2B5EF4-FFF2-40B4-BE49-F238E27FC236}">
                <a16:creationId xmlns:a16="http://schemas.microsoft.com/office/drawing/2014/main" id="{741F3B34-2439-43D5-886C-2652B0BFD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192051336"/>
      </p:ext>
    </p:extLst>
  </p:cSld>
  <p:clrMapOvr>
    <a:masterClrMapping/>
  </p:clrMapOvr>
</p:sldLayout>
</file>

<file path=ppt/slideLayouts/slideLayout1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长方形 16">
            <a:extLst>
              <a:ext uri="{FF2B5EF4-FFF2-40B4-BE49-F238E27FC236}">
                <a16:creationId xmlns:a16="http://schemas.microsoft.com/office/drawing/2014/main" id="{B4CF7930-2AA6-47D6-A0F2-438A1BDA76F6}"/>
              </a:ext>
            </a:extLst>
          </p:cNvPr>
          <p:cNvSpPr/>
          <p:nvPr userDrawn="1"/>
        </p:nvSpPr>
        <p:spPr>
          <a:xfrm>
            <a:off x="7551735" y="0"/>
            <a:ext cx="46402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 </a:t>
            </a:r>
            <a:r>
              <a:rPr lang="zh-CN" altLang="en-US" noProof="0"/>
              <a:t>年 </a:t>
            </a:r>
            <a:r>
              <a:rPr lang="en-US" altLang="zh-CN" noProof="0"/>
              <a:t>6 </a:t>
            </a:r>
            <a:r>
              <a:rPr lang="zh-CN" altLang="en-US" noProof="0"/>
              <a:t>月 </a:t>
            </a:r>
            <a:r>
              <a:rPr lang="en-US" altLang="zh-CN" noProof="0"/>
              <a:t>22 </a:t>
            </a:r>
            <a:r>
              <a:rPr lang="zh-CN" altLang="en-US" noProof="0"/>
              <a:t>日</a:t>
            </a: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9" name="幻灯片编号占位符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75779ED-1BC5-487B-8B42-16D736E7A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7467" y="0"/>
            <a:ext cx="304268" cy="6858000"/>
          </a:xfrm>
          <a:prstGeom prst="rect">
            <a:avLst/>
          </a:prstGeom>
        </p:spPr>
      </p:pic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E5BF40A6-F21A-4A84-8F8C-11A4BBCD9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4347256"/>
            <a:ext cx="3975804" cy="1829706"/>
          </a:xfrm>
        </p:spPr>
        <p:txBody>
          <a:bodyPr lIns="0" rIns="0"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cxnSp>
        <p:nvCxnSpPr>
          <p:cNvPr id="19" name="直接连接符​​(S) 18">
            <a:extLst>
              <a:ext uri="{FF2B5EF4-FFF2-40B4-BE49-F238E27FC236}">
                <a16:creationId xmlns:a16="http://schemas.microsoft.com/office/drawing/2014/main" id="{6DCCE84A-20A5-4E69-9CF9-78FA30B351AC}"/>
              </a:ext>
            </a:extLst>
          </p:cNvPr>
          <p:cNvCxnSpPr>
            <a:cxnSpLocks/>
          </p:cNvCxnSpPr>
          <p:nvPr userDrawn="1"/>
        </p:nvCxnSpPr>
        <p:spPr>
          <a:xfrm>
            <a:off x="1162050" y="2333625"/>
            <a:ext cx="0" cy="129131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标题 1">
            <a:extLst>
              <a:ext uri="{FF2B5EF4-FFF2-40B4-BE49-F238E27FC236}">
                <a16:creationId xmlns:a16="http://schemas.microsoft.com/office/drawing/2014/main" id="{A7D45E80-A572-4F1F-A6DC-46C7E86A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49" y="523875"/>
            <a:ext cx="4514849" cy="1514476"/>
          </a:xfrm>
        </p:spPr>
        <p:txBody>
          <a:bodyPr lIns="0" rIns="0" rtlCol="0" anchor="b"/>
          <a:lstStyle>
            <a:lvl1pPr>
              <a:defRPr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noProof="0"/>
              <a:t>单击此处编辑母版标题样式</a:t>
            </a:r>
          </a:p>
        </p:txBody>
      </p:sp>
      <p:sp>
        <p:nvSpPr>
          <p:cNvPr id="23" name="文本占位符 22">
            <a:extLst>
              <a:ext uri="{FF2B5EF4-FFF2-40B4-BE49-F238E27FC236}">
                <a16:creationId xmlns:a16="http://schemas.microsoft.com/office/drawing/2014/main" id="{4EEF521D-CBF5-4B15-9226-23563A8C3A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1346" y="3956731"/>
            <a:ext cx="3975804" cy="390525"/>
          </a:xfrm>
        </p:spPr>
        <p:txBody>
          <a:bodyPr lIns="0" rtlCol="0">
            <a:noAutofit/>
          </a:bodyPr>
          <a:lstStyle>
            <a:lvl1pPr marL="0" indent="0">
              <a:buNone/>
              <a:defRPr sz="1200" b="1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B85B4523-BC07-42A3-8A4D-5E2D9CAE0DA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20887" y="2856735"/>
            <a:ext cx="3902664" cy="712731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6" name="文本占位符 22">
            <a:extLst>
              <a:ext uri="{FF2B5EF4-FFF2-40B4-BE49-F238E27FC236}">
                <a16:creationId xmlns:a16="http://schemas.microsoft.com/office/drawing/2014/main" id="{534AB7F6-3491-4274-B3F2-F871EFB72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20183" y="2542410"/>
            <a:ext cx="3902664" cy="390525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8" name="内容占位符 2">
            <a:extLst>
              <a:ext uri="{FF2B5EF4-FFF2-40B4-BE49-F238E27FC236}">
                <a16:creationId xmlns:a16="http://schemas.microsoft.com/office/drawing/2014/main" id="{4B1BC6A9-C15F-4476-80D3-8E9A9A98B2F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920887" y="4162990"/>
            <a:ext cx="3902664" cy="712731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9" name="文本占位符 22">
            <a:extLst>
              <a:ext uri="{FF2B5EF4-FFF2-40B4-BE49-F238E27FC236}">
                <a16:creationId xmlns:a16="http://schemas.microsoft.com/office/drawing/2014/main" id="{99021676-27CC-4430-A253-24147747F4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20183" y="3848665"/>
            <a:ext cx="3902664" cy="390525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32" name="内容占位符 2">
            <a:extLst>
              <a:ext uri="{FF2B5EF4-FFF2-40B4-BE49-F238E27FC236}">
                <a16:creationId xmlns:a16="http://schemas.microsoft.com/office/drawing/2014/main" id="{9CDFC7FE-62FA-4943-BCDD-808A7ABBF21F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920887" y="5469245"/>
            <a:ext cx="3902664" cy="712731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33" name="文本占位符 22">
            <a:extLst>
              <a:ext uri="{FF2B5EF4-FFF2-40B4-BE49-F238E27FC236}">
                <a16:creationId xmlns:a16="http://schemas.microsoft.com/office/drawing/2014/main" id="{F0CD399E-155D-416D-8EF4-4190995DC1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20183" y="5154920"/>
            <a:ext cx="3902664" cy="390525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34" name="文本占位符 22">
            <a:extLst>
              <a:ext uri="{FF2B5EF4-FFF2-40B4-BE49-F238E27FC236}">
                <a16:creationId xmlns:a16="http://schemas.microsoft.com/office/drawing/2014/main" id="{34648533-B8C6-451A-A70F-831EBFABA6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20184" y="1652142"/>
            <a:ext cx="3902664" cy="390525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包含户外、天空、自然、沙丘的图片&#10;&#10;自动生成的描述">
            <a:extLst>
              <a:ext uri="{FF2B5EF4-FFF2-40B4-BE49-F238E27FC236}">
                <a16:creationId xmlns:a16="http://schemas.microsoft.com/office/drawing/2014/main" id="{9996762E-98CA-45F3-8778-C77264B50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610600" cy="6858000"/>
          </a:xfrm>
          <a:prstGeom prst="rect">
            <a:avLst/>
          </a:prstGeom>
        </p:spPr>
      </p:pic>
      <p:sp>
        <p:nvSpPr>
          <p:cNvPr id="3" name="副标题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68840" y="4723772"/>
            <a:ext cx="1708784" cy="115633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单击以编辑</a:t>
            </a:r>
          </a:p>
        </p:txBody>
      </p:sp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0D510E1D-A8A6-4E4B-8055-B484B48533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" y="536574"/>
            <a:ext cx="7620000" cy="5784853"/>
          </a:xfrm>
        </p:spPr>
        <p:txBody>
          <a:bodyPr rtlCol="0"/>
          <a:lstStyle/>
          <a:p>
            <a:pPr rtl="0"/>
            <a:endParaRPr lang="zh-CN" altLang="en-US" noProof="0"/>
          </a:p>
        </p:txBody>
      </p:sp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id="{E6BAFCD4-E08A-4CBF-B3C6-F99D6523EB03}"/>
              </a:ext>
            </a:extLst>
          </p:cNvPr>
          <p:cNvCxnSpPr>
            <a:cxnSpLocks/>
          </p:cNvCxnSpPr>
          <p:nvPr userDrawn="1"/>
        </p:nvCxnSpPr>
        <p:spPr>
          <a:xfrm flipH="1">
            <a:off x="9768840" y="5701668"/>
            <a:ext cx="242316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8480" y="1122363"/>
            <a:ext cx="4446270" cy="2387600"/>
          </a:xfrm>
        </p:spPr>
        <p:txBody>
          <a:bodyPr rtlCol="0" anchor="t">
            <a:noAutofit/>
          </a:bodyPr>
          <a:lstStyle>
            <a:lvl1pPr algn="l">
              <a:defRPr sz="6600">
                <a:solidFill>
                  <a:schemeClr val="accent3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277D2B5-DEF8-4833-801A-DC6C2692B9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41358" y="4162298"/>
            <a:ext cx="1993392" cy="199339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algn="ctr" rtl="0"/>
            <a:r>
              <a:rPr lang="zh-CN" altLang="en-US" noProof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竞争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75DDABA0-16CE-4E19-BE69-D9B7A7E49D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17" y="1599947"/>
            <a:ext cx="1706965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cap="none" spc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zh-CN" altLang="en-US" noProof="0"/>
              <a:t>单击此处添加姓名</a:t>
            </a:r>
          </a:p>
        </p:txBody>
      </p:sp>
      <p:sp>
        <p:nvSpPr>
          <p:cNvPr id="16" name="文本占位符 14">
            <a:extLst>
              <a:ext uri="{FF2B5EF4-FFF2-40B4-BE49-F238E27FC236}">
                <a16:creationId xmlns:a16="http://schemas.microsoft.com/office/drawing/2014/main" id="{9EFF9B48-1E60-4470-A40A-EA2726265B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42517" y="5468790"/>
            <a:ext cx="1706965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cap="none" spc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zh-CN" altLang="en-US" noProof="0"/>
              <a:t>单击此处添加姓名</a:t>
            </a:r>
          </a:p>
        </p:txBody>
      </p:sp>
      <p:sp>
        <p:nvSpPr>
          <p:cNvPr id="17" name="文本占位符 14">
            <a:extLst>
              <a:ext uri="{FF2B5EF4-FFF2-40B4-BE49-F238E27FC236}">
                <a16:creationId xmlns:a16="http://schemas.microsoft.com/office/drawing/2014/main" id="{2886CA7A-CC77-44B3-A1CA-BBA33F221C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46329" y="3528829"/>
            <a:ext cx="1380681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cap="none" spc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zh-CN" altLang="en-US" noProof="0"/>
              <a:t>单击此处添加姓名</a:t>
            </a:r>
          </a:p>
        </p:txBody>
      </p:sp>
      <p:sp>
        <p:nvSpPr>
          <p:cNvPr id="18" name="文本占位符 14">
            <a:extLst>
              <a:ext uri="{FF2B5EF4-FFF2-40B4-BE49-F238E27FC236}">
                <a16:creationId xmlns:a16="http://schemas.microsoft.com/office/drawing/2014/main" id="{2132A9FB-F78E-4979-8041-C3FA3A93D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38732" y="2378452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zh-CN" altLang="en-US" noProof="0"/>
              <a:t>单击此处添加姓名</a:t>
            </a:r>
          </a:p>
        </p:txBody>
      </p:sp>
      <p:sp>
        <p:nvSpPr>
          <p:cNvPr id="19" name="文本占位符 14">
            <a:extLst>
              <a:ext uri="{FF2B5EF4-FFF2-40B4-BE49-F238E27FC236}">
                <a16:creationId xmlns:a16="http://schemas.microsoft.com/office/drawing/2014/main" id="{2A01AEF9-4E0C-4384-AAB1-9B179A8791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5224" y="4459860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zh-CN" altLang="en-US" noProof="0"/>
              <a:t>单击此处添加姓名</a:t>
            </a:r>
          </a:p>
        </p:txBody>
      </p:sp>
      <p:sp>
        <p:nvSpPr>
          <p:cNvPr id="20" name="文本占位符 14">
            <a:extLst>
              <a:ext uri="{FF2B5EF4-FFF2-40B4-BE49-F238E27FC236}">
                <a16:creationId xmlns:a16="http://schemas.microsoft.com/office/drawing/2014/main" id="{08B5B546-0DF9-45E4-A795-FE967C5ECD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7747" y="4634331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zh-CN" altLang="en-US" noProof="0"/>
              <a:t>单击此处添加姓名</a:t>
            </a:r>
          </a:p>
        </p:txBody>
      </p:sp>
      <p:sp>
        <p:nvSpPr>
          <p:cNvPr id="21" name="文本占位符 14">
            <a:extLst>
              <a:ext uri="{FF2B5EF4-FFF2-40B4-BE49-F238E27FC236}">
                <a16:creationId xmlns:a16="http://schemas.microsoft.com/office/drawing/2014/main" id="{B68C7EB3-2B31-41FF-89E8-F0EBD76621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2714" y="4321788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zh-CN" altLang="en-US" noProof="0"/>
              <a:t>单击此处添加姓名</a:t>
            </a:r>
          </a:p>
        </p:txBody>
      </p:sp>
      <p:sp>
        <p:nvSpPr>
          <p:cNvPr id="22" name="文本占位符 14">
            <a:extLst>
              <a:ext uri="{FF2B5EF4-FFF2-40B4-BE49-F238E27FC236}">
                <a16:creationId xmlns:a16="http://schemas.microsoft.com/office/drawing/2014/main" id="{66C27F8B-B209-493E-BAB8-FDDE2157DB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01857" y="5195673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zh-CN" altLang="en-US" noProof="0"/>
              <a:t>单击此处添加姓名</a:t>
            </a:r>
          </a:p>
        </p:txBody>
      </p:sp>
      <p:sp>
        <p:nvSpPr>
          <p:cNvPr id="23" name="文本占位符 14">
            <a:extLst>
              <a:ext uri="{FF2B5EF4-FFF2-40B4-BE49-F238E27FC236}">
                <a16:creationId xmlns:a16="http://schemas.microsoft.com/office/drawing/2014/main" id="{884BDCF5-6254-4805-96B8-A31EE31D46E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64990" y="3528829"/>
            <a:ext cx="1393863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cap="none" spc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zh-CN" altLang="en-US" noProof="0"/>
              <a:t>单击此处添加姓名</a:t>
            </a:r>
          </a:p>
        </p:txBody>
      </p:sp>
      <p:cxnSp>
        <p:nvCxnSpPr>
          <p:cNvPr id="24" name="直接连接符​​(S) 23">
            <a:extLst>
              <a:ext uri="{FF2B5EF4-FFF2-40B4-BE49-F238E27FC236}">
                <a16:creationId xmlns:a16="http://schemas.microsoft.com/office/drawing/2014/main" id="{9E963DDA-51A3-4DBA-B9AB-9476FA302735}"/>
              </a:ext>
            </a:extLst>
          </p:cNvPr>
          <p:cNvCxnSpPr>
            <a:cxnSpLocks/>
          </p:cNvCxnSpPr>
          <p:nvPr userDrawn="1"/>
        </p:nvCxnSpPr>
        <p:spPr>
          <a:xfrm>
            <a:off x="3762680" y="3774842"/>
            <a:ext cx="4683649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​​ 24">
            <a:extLst>
              <a:ext uri="{FF2B5EF4-FFF2-40B4-BE49-F238E27FC236}">
                <a16:creationId xmlns:a16="http://schemas.microsoft.com/office/drawing/2014/main" id="{1DCA1E21-932F-47C4-A095-3D682884EC3F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91972"/>
            <a:ext cx="4678" cy="337681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占位符 14">
            <a:extLst>
              <a:ext uri="{FF2B5EF4-FFF2-40B4-BE49-F238E27FC236}">
                <a16:creationId xmlns:a16="http://schemas.microsoft.com/office/drawing/2014/main" id="{8A636DFD-D98E-4314-BD69-68D2528C01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58897" y="2169263"/>
            <a:ext cx="1706965" cy="104857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 cap="none" spc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zh-CN" altLang="en-US" noProof="0"/>
              <a:t>单击此处添加姓名</a:t>
            </a:r>
          </a:p>
        </p:txBody>
      </p:sp>
      <p:pic>
        <p:nvPicPr>
          <p:cNvPr id="4" name="图片 3" descr="包含户外、天空、自然、沙丘的图片&#10;&#10;自动生成的描述">
            <a:extLst>
              <a:ext uri="{FF2B5EF4-FFF2-40B4-BE49-F238E27FC236}">
                <a16:creationId xmlns:a16="http://schemas.microsoft.com/office/drawing/2014/main" id="{7036201C-6A4F-4D68-A5F0-E6E149C82E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pic>
        <p:nvPicPr>
          <p:cNvPr id="5" name="图片 4" descr="包含户外、天空、自然、沙丘的图片&#10;&#10;自动生成的描述">
            <a:extLst>
              <a:ext uri="{FF2B5EF4-FFF2-40B4-BE49-F238E27FC236}">
                <a16:creationId xmlns:a16="http://schemas.microsoft.com/office/drawing/2014/main" id="{1FDEBCE5-FECF-4290-856D-FCF83DC52E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00" y="0"/>
            <a:ext cx="304800" cy="6858000"/>
          </a:xfrm>
          <a:prstGeom prst="rect">
            <a:avLst/>
          </a:prstGeom>
        </p:spPr>
      </p:pic>
      <p:sp>
        <p:nvSpPr>
          <p:cNvPr id="29" name="日期占位符 2">
            <a:extLst>
              <a:ext uri="{FF2B5EF4-FFF2-40B4-BE49-F238E27FC236}">
                <a16:creationId xmlns:a16="http://schemas.microsoft.com/office/drawing/2014/main" id="{84F6DC17-DADB-40C5-8E7F-38D27EF3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US" altLang="zh-CN" noProof="0"/>
              <a:t>20XX </a:t>
            </a:r>
            <a:r>
              <a:rPr lang="zh-CN" altLang="en-US" noProof="0"/>
              <a:t>年 </a:t>
            </a:r>
            <a:r>
              <a:rPr lang="en-US" altLang="zh-CN" noProof="0"/>
              <a:t>6 </a:t>
            </a:r>
            <a:r>
              <a:rPr lang="zh-CN" altLang="en-US" noProof="0"/>
              <a:t>月 </a:t>
            </a:r>
            <a:r>
              <a:rPr lang="en-US" altLang="zh-CN" noProof="0"/>
              <a:t>22 </a:t>
            </a:r>
            <a:r>
              <a:rPr lang="zh-CN" altLang="en-US" noProof="0"/>
              <a:t>日</a:t>
            </a:r>
          </a:p>
        </p:txBody>
      </p:sp>
      <p:sp>
        <p:nvSpPr>
          <p:cNvPr id="30" name="页脚占位符 3">
            <a:extLst>
              <a:ext uri="{FF2B5EF4-FFF2-40B4-BE49-F238E27FC236}">
                <a16:creationId xmlns:a16="http://schemas.microsoft.com/office/drawing/2014/main" id="{14F47C4C-5E74-433D-AB6E-74585238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zh-CN" altLang="en-US" noProof="0"/>
              <a:t>融资演讲稿</a:t>
            </a:r>
          </a:p>
        </p:txBody>
      </p:sp>
      <p:sp>
        <p:nvSpPr>
          <p:cNvPr id="31" name="灯片编号占位符 4">
            <a:extLst>
              <a:ext uri="{FF2B5EF4-FFF2-40B4-BE49-F238E27FC236}">
                <a16:creationId xmlns:a16="http://schemas.microsoft.com/office/drawing/2014/main" id="{7A9C981C-6AC9-4F33-9E4B-D1117A823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2780331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日程表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id="{7A395641-1C03-493E-ACE5-E9354716EF89}"/>
              </a:ext>
            </a:extLst>
          </p:cNvPr>
          <p:cNvCxnSpPr>
            <a:cxnSpLocks/>
          </p:cNvCxnSpPr>
          <p:nvPr userDrawn="1"/>
        </p:nvCxnSpPr>
        <p:spPr>
          <a:xfrm>
            <a:off x="1295400" y="3012972"/>
            <a:ext cx="9601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D3B699B4-D7C4-43CC-AC50-5547F9C3C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63675"/>
            <a:ext cx="10515600" cy="365125"/>
          </a:xfrm>
        </p:spPr>
        <p:txBody>
          <a:bodyPr rtlCol="0"/>
          <a:lstStyle>
            <a:lvl1pPr marL="0" indent="0" algn="ctr">
              <a:buNone/>
              <a:defRPr lang="en-US" sz="2000" kern="1200" dirty="0" smtClean="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>
              <a:defRPr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endParaRPr lang="zh-CN" altLang="en-US" noProof="0"/>
          </a:p>
        </p:txBody>
      </p:sp>
      <p:sp>
        <p:nvSpPr>
          <p:cNvPr id="25" name="文本占位符 23">
            <a:extLst>
              <a:ext uri="{FF2B5EF4-FFF2-40B4-BE49-F238E27FC236}">
                <a16:creationId xmlns:a16="http://schemas.microsoft.com/office/drawing/2014/main" id="{7DCCF6F7-DBE5-45B0-9C0D-6E34E9D9AE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en-US" altLang="zh-CN" noProof="0"/>
              <a:t>1 </a:t>
            </a:r>
            <a:r>
              <a:rPr lang="zh-CN" altLang="en-US" noProof="0"/>
              <a:t>月</a:t>
            </a:r>
          </a:p>
        </p:txBody>
      </p:sp>
      <p:sp>
        <p:nvSpPr>
          <p:cNvPr id="26" name="文本占位符 23">
            <a:extLst>
              <a:ext uri="{FF2B5EF4-FFF2-40B4-BE49-F238E27FC236}">
                <a16:creationId xmlns:a16="http://schemas.microsoft.com/office/drawing/2014/main" id="{D7EF43C7-231B-47B6-9B8E-A499BF6E79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4927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en-US" altLang="zh-CN" noProof="0"/>
              <a:t>2 </a:t>
            </a:r>
            <a:r>
              <a:rPr lang="zh-CN" altLang="en-US" noProof="0"/>
              <a:t>月</a:t>
            </a:r>
          </a:p>
        </p:txBody>
      </p:sp>
      <p:sp>
        <p:nvSpPr>
          <p:cNvPr id="27" name="文本占位符 23">
            <a:extLst>
              <a:ext uri="{FF2B5EF4-FFF2-40B4-BE49-F238E27FC236}">
                <a16:creationId xmlns:a16="http://schemas.microsoft.com/office/drawing/2014/main" id="{1976C642-2512-45C1-AC66-B501FB870F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13504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en-US" altLang="zh-CN" noProof="0"/>
              <a:t>3 </a:t>
            </a:r>
            <a:r>
              <a:rPr lang="zh-CN" altLang="en-US" noProof="0"/>
              <a:t>月</a:t>
            </a:r>
          </a:p>
        </p:txBody>
      </p:sp>
      <p:sp>
        <p:nvSpPr>
          <p:cNvPr id="28" name="文本占位符 23">
            <a:extLst>
              <a:ext uri="{FF2B5EF4-FFF2-40B4-BE49-F238E27FC236}">
                <a16:creationId xmlns:a16="http://schemas.microsoft.com/office/drawing/2014/main" id="{9947EF49-FB58-4C6A-8C0A-D2D680B7A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82081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en-US" altLang="zh-CN" noProof="0"/>
              <a:t>4 </a:t>
            </a:r>
            <a:r>
              <a:rPr lang="zh-CN" altLang="en-US" noProof="0"/>
              <a:t>月</a:t>
            </a:r>
          </a:p>
        </p:txBody>
      </p:sp>
      <p:sp>
        <p:nvSpPr>
          <p:cNvPr id="29" name="文本占位符 23">
            <a:extLst>
              <a:ext uri="{FF2B5EF4-FFF2-40B4-BE49-F238E27FC236}">
                <a16:creationId xmlns:a16="http://schemas.microsoft.com/office/drawing/2014/main" id="{9C7C07AF-3FF2-44C6-9D32-B57CEE6E12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30121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en-US" altLang="zh-CN" noProof="0"/>
              <a:t>6 </a:t>
            </a:r>
            <a:r>
              <a:rPr lang="zh-CN" altLang="en-US" noProof="0"/>
              <a:t>月</a:t>
            </a:r>
          </a:p>
        </p:txBody>
      </p:sp>
      <p:sp>
        <p:nvSpPr>
          <p:cNvPr id="30" name="文本占位符 23">
            <a:extLst>
              <a:ext uri="{FF2B5EF4-FFF2-40B4-BE49-F238E27FC236}">
                <a16:creationId xmlns:a16="http://schemas.microsoft.com/office/drawing/2014/main" id="{08859D92-084B-4AAC-A35E-9997F82C50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50658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en-US" altLang="zh-CN" noProof="0"/>
              <a:t>5 </a:t>
            </a:r>
            <a:r>
              <a:rPr lang="zh-CN" altLang="en-US" noProof="0"/>
              <a:t>月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599D4720-091C-4EB1-BC99-606EB779347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5070508"/>
            <a:ext cx="9601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占位符 23">
            <a:extLst>
              <a:ext uri="{FF2B5EF4-FFF2-40B4-BE49-F238E27FC236}">
                <a16:creationId xmlns:a16="http://schemas.microsoft.com/office/drawing/2014/main" id="{A88A27CA-6841-483D-BB86-43C77BB6A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6350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en-US" altLang="zh-CN" noProof="0"/>
              <a:t>7 </a:t>
            </a:r>
            <a:r>
              <a:rPr lang="zh-CN" altLang="en-US" noProof="0"/>
              <a:t>月</a:t>
            </a:r>
          </a:p>
        </p:txBody>
      </p:sp>
      <p:sp>
        <p:nvSpPr>
          <p:cNvPr id="33" name="文本占位符 23">
            <a:extLst>
              <a:ext uri="{FF2B5EF4-FFF2-40B4-BE49-F238E27FC236}">
                <a16:creationId xmlns:a16="http://schemas.microsoft.com/office/drawing/2014/main" id="{68ED6D85-DDFA-46B4-BA5A-892D7ED6CB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44927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en-US" altLang="zh-CN" noProof="0"/>
              <a:t>8 </a:t>
            </a:r>
            <a:r>
              <a:rPr lang="zh-CN" altLang="en-US" noProof="0"/>
              <a:t>月</a:t>
            </a:r>
          </a:p>
        </p:txBody>
      </p:sp>
      <p:sp>
        <p:nvSpPr>
          <p:cNvPr id="34" name="文本占位符 23">
            <a:extLst>
              <a:ext uri="{FF2B5EF4-FFF2-40B4-BE49-F238E27FC236}">
                <a16:creationId xmlns:a16="http://schemas.microsoft.com/office/drawing/2014/main" id="{D248DAEC-4E3D-4A0E-8EE4-64C5E83372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504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en-US" altLang="zh-CN" noProof="0"/>
              <a:t>9 </a:t>
            </a:r>
            <a:r>
              <a:rPr lang="zh-CN" altLang="en-US" noProof="0"/>
              <a:t>月</a:t>
            </a:r>
          </a:p>
        </p:txBody>
      </p:sp>
      <p:sp>
        <p:nvSpPr>
          <p:cNvPr id="35" name="文本占位符 23">
            <a:extLst>
              <a:ext uri="{FF2B5EF4-FFF2-40B4-BE49-F238E27FC236}">
                <a16:creationId xmlns:a16="http://schemas.microsoft.com/office/drawing/2014/main" id="{BE3E7173-46E0-4647-AF6E-3D3F923D70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82081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en-US" altLang="zh-CN" noProof="0"/>
              <a:t>10 </a:t>
            </a:r>
            <a:r>
              <a:rPr lang="zh-CN" altLang="en-US" noProof="0"/>
              <a:t>月</a:t>
            </a:r>
          </a:p>
        </p:txBody>
      </p:sp>
      <p:sp>
        <p:nvSpPr>
          <p:cNvPr id="36" name="文本占位符 23">
            <a:extLst>
              <a:ext uri="{FF2B5EF4-FFF2-40B4-BE49-F238E27FC236}">
                <a16:creationId xmlns:a16="http://schemas.microsoft.com/office/drawing/2014/main" id="{383EE998-C462-4F32-BF67-164C6CB58F5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30121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en-US" altLang="zh-CN" noProof="0"/>
              <a:t>12 </a:t>
            </a:r>
            <a:r>
              <a:rPr lang="zh-CN" altLang="en-US" noProof="0"/>
              <a:t>月</a:t>
            </a:r>
          </a:p>
        </p:txBody>
      </p:sp>
      <p:sp>
        <p:nvSpPr>
          <p:cNvPr id="37" name="文本占位符 23">
            <a:extLst>
              <a:ext uri="{FF2B5EF4-FFF2-40B4-BE49-F238E27FC236}">
                <a16:creationId xmlns:a16="http://schemas.microsoft.com/office/drawing/2014/main" id="{2A189DDD-670F-46A8-8840-E981413F43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50658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en-US" altLang="zh-CN" noProof="0"/>
              <a:t>11 </a:t>
            </a:r>
            <a:r>
              <a:rPr lang="zh-CN" altLang="en-US" noProof="0"/>
              <a:t>月</a:t>
            </a:r>
          </a:p>
        </p:txBody>
      </p:sp>
      <p:sp>
        <p:nvSpPr>
          <p:cNvPr id="38" name="文本占位符 10">
            <a:extLst>
              <a:ext uri="{FF2B5EF4-FFF2-40B4-BE49-F238E27FC236}">
                <a16:creationId xmlns:a16="http://schemas.microsoft.com/office/drawing/2014/main" id="{540CE67A-DD2D-46B5-B05E-82306D2FCB0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18463" y="3119254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项目符号说明</a:t>
            </a:r>
          </a:p>
        </p:txBody>
      </p:sp>
      <p:sp>
        <p:nvSpPr>
          <p:cNvPr id="39" name="文本占位符 10">
            <a:extLst>
              <a:ext uri="{FF2B5EF4-FFF2-40B4-BE49-F238E27FC236}">
                <a16:creationId xmlns:a16="http://schemas.microsoft.com/office/drawing/2014/main" id="{BB6DC8F1-E86C-4CDB-9265-94B50CFEF9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24194" y="3119254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项目符号说明</a:t>
            </a:r>
          </a:p>
        </p:txBody>
      </p:sp>
      <p:sp>
        <p:nvSpPr>
          <p:cNvPr id="40" name="文本占位符 10">
            <a:extLst>
              <a:ext uri="{FF2B5EF4-FFF2-40B4-BE49-F238E27FC236}">
                <a16:creationId xmlns:a16="http://schemas.microsoft.com/office/drawing/2014/main" id="{75CE6662-3A66-45A1-9FCC-9BBA8BE55B1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55617" y="5176789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项目符号说明</a:t>
            </a:r>
          </a:p>
        </p:txBody>
      </p:sp>
      <p:sp>
        <p:nvSpPr>
          <p:cNvPr id="41" name="页脚占位符 5">
            <a:extLst>
              <a:ext uri="{FF2B5EF4-FFF2-40B4-BE49-F238E27FC236}">
                <a16:creationId xmlns:a16="http://schemas.microsoft.com/office/drawing/2014/main" id="{89DF173C-4274-4F9C-BC1A-F47863A470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42" name="灯片编号占位符 6">
            <a:extLst>
              <a:ext uri="{FF2B5EF4-FFF2-40B4-BE49-F238E27FC236}">
                <a16:creationId xmlns:a16="http://schemas.microsoft.com/office/drawing/2014/main" id="{5BE446B2-5954-4D98-A1D5-7BD2F202DA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ZA" altLang="zh-CN" noProof="0" smtClean="0"/>
              <a:pPr/>
              <a:t>‹#›</a:t>
            </a:fld>
            <a:endParaRPr lang="zh-CN" altLang="en-US" noProof="0"/>
          </a:p>
        </p:txBody>
      </p:sp>
      <p:sp>
        <p:nvSpPr>
          <p:cNvPr id="43" name="日期占位符 3">
            <a:extLst>
              <a:ext uri="{FF2B5EF4-FFF2-40B4-BE49-F238E27FC236}">
                <a16:creationId xmlns:a16="http://schemas.microsoft.com/office/drawing/2014/main" id="{4D7E30F2-3820-4445-A623-44B83424C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60000"/>
                    <a:lumOff val="4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 </a:t>
            </a:r>
            <a:r>
              <a:rPr lang="zh-CN" altLang="en-US" noProof="0"/>
              <a:t>年 </a:t>
            </a:r>
            <a:r>
              <a:rPr lang="en-US" altLang="zh-CN" noProof="0"/>
              <a:t>6 </a:t>
            </a:r>
            <a:r>
              <a:rPr lang="zh-CN" altLang="en-US" noProof="0"/>
              <a:t>月 </a:t>
            </a:r>
            <a:r>
              <a:rPr lang="en-US" altLang="zh-CN" noProof="0"/>
              <a:t>22 </a:t>
            </a:r>
            <a:r>
              <a:rPr lang="zh-CN" altLang="en-US" noProof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852723214"/>
      </p:ext>
    </p:extLst>
  </p:cSld>
  <p:clrMapOvr>
    <a:masterClrMapping/>
  </p:clrMapOvr>
</p:sldLayout>
</file>

<file path=ppt/slideLayouts/slideLayout1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副标题的两栏内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F7FFB265-53A1-4F4A-93D5-B32472F0B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57499"/>
            <a:ext cx="5905500" cy="3319463"/>
          </a:xfr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lnSpc>
                <a:spcPct val="100000"/>
              </a:lnSpc>
              <a:defRPr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lnSpc>
                <a:spcPct val="100000"/>
              </a:lnSpc>
              <a:defRPr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lnSpc>
                <a:spcPct val="100000"/>
              </a:lnSpc>
              <a:defRPr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lnSpc>
                <a:spcPct val="100000"/>
              </a:lnSpc>
              <a:defRPr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8" name="内容占位符 3">
            <a:extLst>
              <a:ext uri="{FF2B5EF4-FFF2-40B4-BE49-F238E27FC236}">
                <a16:creationId xmlns:a16="http://schemas.microsoft.com/office/drawing/2014/main" id="{A1E4F1F9-8369-4C88-9B00-48ACF4934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9000" y="2857499"/>
            <a:ext cx="4114800" cy="3319463"/>
          </a:xfr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lnSpc>
                <a:spcPct val="100000"/>
              </a:lnSpc>
              <a:defRPr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lnSpc>
                <a:spcPct val="100000"/>
              </a:lnSpc>
              <a:defRPr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lnSpc>
                <a:spcPct val="100000"/>
              </a:lnSpc>
              <a:defRPr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lnSpc>
                <a:spcPct val="100000"/>
              </a:lnSpc>
              <a:defRPr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0C593D2C-0F56-450C-86CD-A019ADD077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3300"/>
            <a:ext cx="5905500" cy="584199"/>
          </a:xfrm>
        </p:spPr>
        <p:txBody>
          <a:bodyPr rtlCol="0">
            <a:normAutofit/>
          </a:bodyPr>
          <a:lstStyle>
            <a:lvl1pPr marL="0" indent="0">
              <a:buNone/>
              <a:defRPr sz="2000" spc="0" baseline="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0" name="文本占位符 8">
            <a:extLst>
              <a:ext uri="{FF2B5EF4-FFF2-40B4-BE49-F238E27FC236}">
                <a16:creationId xmlns:a16="http://schemas.microsoft.com/office/drawing/2014/main" id="{312AF4CF-A37C-4010-9731-C33A8197CF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39000" y="2273300"/>
            <a:ext cx="4114800" cy="584199"/>
          </a:xfrm>
        </p:spPr>
        <p:txBody>
          <a:bodyPr rtlCol="0">
            <a:normAutofit/>
          </a:bodyPr>
          <a:lstStyle>
            <a:lvl1pPr marL="0" indent="0">
              <a:buNone/>
              <a:defRPr sz="2000" spc="0" baseline="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pic>
        <p:nvPicPr>
          <p:cNvPr id="12" name="图片 11" descr="包含户外、天空、自然、沙丘的图片&#10;&#10;自动生成的描述">
            <a:extLst>
              <a:ext uri="{FF2B5EF4-FFF2-40B4-BE49-F238E27FC236}">
                <a16:creationId xmlns:a16="http://schemas.microsoft.com/office/drawing/2014/main" id="{8CD853FB-B552-43EE-A55D-E13ADC8B6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pic>
        <p:nvPicPr>
          <p:cNvPr id="14" name="图片 13" descr="包含户外、天空、自然、沙丘的图片&#10;&#10;自动生成的描述">
            <a:extLst>
              <a:ext uri="{FF2B5EF4-FFF2-40B4-BE49-F238E27FC236}">
                <a16:creationId xmlns:a16="http://schemas.microsoft.com/office/drawing/2014/main" id="{C95FC6BE-3777-46FA-A4A2-6C667016B8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00" y="0"/>
            <a:ext cx="304800" cy="6858000"/>
          </a:xfrm>
          <a:prstGeom prst="rect">
            <a:avLst/>
          </a:prstGeom>
        </p:spPr>
      </p:pic>
      <p:sp>
        <p:nvSpPr>
          <p:cNvPr id="15" name="文本占位符 23">
            <a:extLst>
              <a:ext uri="{FF2B5EF4-FFF2-40B4-BE49-F238E27FC236}">
                <a16:creationId xmlns:a16="http://schemas.microsoft.com/office/drawing/2014/main" id="{DD19217A-B411-49D0-84C7-16BA3F21FE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463675"/>
            <a:ext cx="10515600" cy="365125"/>
          </a:xfrm>
        </p:spPr>
        <p:txBody>
          <a:bodyPr rtlCol="0"/>
          <a:lstStyle>
            <a:lvl1pPr marL="0" indent="0" algn="l">
              <a:buNone/>
              <a:defRPr lang="en-US" sz="2000" kern="1200" dirty="0" smtClean="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algn="l">
              <a:defRPr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endParaRPr lang="zh-CN" altLang="en-US" noProof="0"/>
          </a:p>
        </p:txBody>
      </p:sp>
      <p:sp>
        <p:nvSpPr>
          <p:cNvPr id="16" name="页脚占位符 5">
            <a:extLst>
              <a:ext uri="{FF2B5EF4-FFF2-40B4-BE49-F238E27FC236}">
                <a16:creationId xmlns:a16="http://schemas.microsoft.com/office/drawing/2014/main" id="{EA82BD0B-4BD1-40BF-865D-C6A32C6406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17" name="灯片编号占位符 6">
            <a:extLst>
              <a:ext uri="{FF2B5EF4-FFF2-40B4-BE49-F238E27FC236}">
                <a16:creationId xmlns:a16="http://schemas.microsoft.com/office/drawing/2014/main" id="{C34C6F6C-1D22-4E30-BC57-12F1408D70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ZA" altLang="zh-CN" noProof="0" smtClean="0"/>
              <a:pPr/>
              <a:t>‹#›</a:t>
            </a:fld>
            <a:endParaRPr lang="zh-CN" altLang="en-US" noProof="0"/>
          </a:p>
        </p:txBody>
      </p:sp>
      <p:sp>
        <p:nvSpPr>
          <p:cNvPr id="18" name="日期占位符 3">
            <a:extLst>
              <a:ext uri="{FF2B5EF4-FFF2-40B4-BE49-F238E27FC236}">
                <a16:creationId xmlns:a16="http://schemas.microsoft.com/office/drawing/2014/main" id="{94B53078-6930-4337-8412-A0228A7BEF3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60000"/>
                    <a:lumOff val="4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 </a:t>
            </a:r>
            <a:r>
              <a:rPr lang="zh-CN" altLang="en-US" noProof="0"/>
              <a:t>年 </a:t>
            </a:r>
            <a:r>
              <a:rPr lang="en-US" altLang="zh-CN" noProof="0"/>
              <a:t>6 </a:t>
            </a:r>
            <a:r>
              <a:rPr lang="zh-CN" altLang="en-US" noProof="0"/>
              <a:t>月 </a:t>
            </a:r>
            <a:r>
              <a:rPr lang="en-US" altLang="zh-CN" noProof="0"/>
              <a:t>22 </a:t>
            </a:r>
            <a:r>
              <a:rPr lang="zh-CN" altLang="en-US" noProof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019585893"/>
      </p:ext>
    </p:extLst>
  </p:cSld>
  <p:clrMapOvr>
    <a:masterClrMapping/>
  </p:clrMapOvr>
</p:sldLayout>
</file>

<file path=ppt/slideLayouts/slideLayout1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日程表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包含户外、天空、自然、沙丘的图片&#10;&#10;自动生成的描述">
            <a:extLst>
              <a:ext uri="{FF2B5EF4-FFF2-40B4-BE49-F238E27FC236}">
                <a16:creationId xmlns:a16="http://schemas.microsoft.com/office/drawing/2014/main" id="{B184911A-D23E-4AE4-AA9D-D9351F3961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640" y="3995381"/>
            <a:ext cx="10332720" cy="12232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US" altLang="zh-CN" noProof="0"/>
              <a:t>20XX </a:t>
            </a:r>
            <a:r>
              <a:rPr lang="zh-CN" altLang="en-US" noProof="0"/>
              <a:t>年 </a:t>
            </a:r>
            <a:r>
              <a:rPr lang="en-US" altLang="zh-CN" noProof="0"/>
              <a:t>6 </a:t>
            </a:r>
            <a:r>
              <a:rPr lang="zh-CN" altLang="en-US" noProof="0"/>
              <a:t>月 </a:t>
            </a:r>
            <a:r>
              <a:rPr lang="en-US" altLang="zh-CN" noProof="0"/>
              <a:t>22 </a:t>
            </a:r>
            <a:r>
              <a:rPr lang="zh-CN" altLang="en-US" noProof="0"/>
              <a:t>日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zh-CN" altLang="en-US" noProof="0"/>
              <a:t>融资演讲稿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sp>
        <p:nvSpPr>
          <p:cNvPr id="7" name="文本占位符 10">
            <a:extLst>
              <a:ext uri="{FF2B5EF4-FFF2-40B4-BE49-F238E27FC236}">
                <a16:creationId xmlns:a16="http://schemas.microsoft.com/office/drawing/2014/main" id="{FB058FB8-1105-4C4A-BC46-FC5263C51B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zh-CN" altLang="en-US" noProof="0"/>
              <a:t>年</a:t>
            </a:r>
            <a:endParaRPr lang="zh-CN" altLang="en-ZA" noProof="0"/>
          </a:p>
        </p:txBody>
      </p:sp>
      <p:sp>
        <p:nvSpPr>
          <p:cNvPr id="8" name="文本占位符 10">
            <a:extLst>
              <a:ext uri="{FF2B5EF4-FFF2-40B4-BE49-F238E27FC236}">
                <a16:creationId xmlns:a16="http://schemas.microsoft.com/office/drawing/2014/main" id="{0F15AF40-266A-4348-9B27-CBABA9E3D9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9" name="文本占位符 10">
            <a:extLst>
              <a:ext uri="{FF2B5EF4-FFF2-40B4-BE49-F238E27FC236}">
                <a16:creationId xmlns:a16="http://schemas.microsoft.com/office/drawing/2014/main" id="{ECD58177-9C19-4D24-9FFF-58EECDE7657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10" name="文本占位符 10">
            <a:extLst>
              <a:ext uri="{FF2B5EF4-FFF2-40B4-BE49-F238E27FC236}">
                <a16:creationId xmlns:a16="http://schemas.microsoft.com/office/drawing/2014/main" id="{ABE7486E-0AF8-4124-830C-420FA1F92BB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F64A74A1-7AA0-4CCA-91E2-173B9CC7AF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12" name="文本占位符 10">
            <a:extLst>
              <a:ext uri="{FF2B5EF4-FFF2-40B4-BE49-F238E27FC236}">
                <a16:creationId xmlns:a16="http://schemas.microsoft.com/office/drawing/2014/main" id="{128FF9BA-B29D-439F-A4A3-BFE6BC8B45C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zh-CN" altLang="en-US" noProof="0"/>
              <a:t>年</a:t>
            </a:r>
            <a:endParaRPr lang="zh-CN" altLang="en-ZA" noProof="0"/>
          </a:p>
        </p:txBody>
      </p:sp>
      <p:sp>
        <p:nvSpPr>
          <p:cNvPr id="13" name="文本占位符 10">
            <a:extLst>
              <a:ext uri="{FF2B5EF4-FFF2-40B4-BE49-F238E27FC236}">
                <a16:creationId xmlns:a16="http://schemas.microsoft.com/office/drawing/2014/main" id="{671CD701-6647-40A3-B851-9CA1C8D3566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14" name="文本占位符 10">
            <a:extLst>
              <a:ext uri="{FF2B5EF4-FFF2-40B4-BE49-F238E27FC236}">
                <a16:creationId xmlns:a16="http://schemas.microsoft.com/office/drawing/2014/main" id="{B6A8BFC1-7FA0-4CAA-97FD-9A01BA00D2D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15" name="文本占位符 10">
            <a:extLst>
              <a:ext uri="{FF2B5EF4-FFF2-40B4-BE49-F238E27FC236}">
                <a16:creationId xmlns:a16="http://schemas.microsoft.com/office/drawing/2014/main" id="{ED0C2842-0D4E-486C-A993-1D0D75D4943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16" name="文本占位符 10">
            <a:extLst>
              <a:ext uri="{FF2B5EF4-FFF2-40B4-BE49-F238E27FC236}">
                <a16:creationId xmlns:a16="http://schemas.microsoft.com/office/drawing/2014/main" id="{A59B4F0E-8F16-42CC-8346-A00DADA20E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17" name="文本占位符 10">
            <a:extLst>
              <a:ext uri="{FF2B5EF4-FFF2-40B4-BE49-F238E27FC236}">
                <a16:creationId xmlns:a16="http://schemas.microsoft.com/office/drawing/2014/main" id="{99D7695C-A738-4500-B476-95B5729911D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18" name="文本占位符 10">
            <a:extLst>
              <a:ext uri="{FF2B5EF4-FFF2-40B4-BE49-F238E27FC236}">
                <a16:creationId xmlns:a16="http://schemas.microsoft.com/office/drawing/2014/main" id="{B3B984CB-A282-404B-8B4C-8FEE071EB27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19" name="文本占位符 10">
            <a:extLst>
              <a:ext uri="{FF2B5EF4-FFF2-40B4-BE49-F238E27FC236}">
                <a16:creationId xmlns:a16="http://schemas.microsoft.com/office/drawing/2014/main" id="{5F337119-92E1-4057-81DB-A0B6F5747A3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0" name="文本占位符 10">
            <a:extLst>
              <a:ext uri="{FF2B5EF4-FFF2-40B4-BE49-F238E27FC236}">
                <a16:creationId xmlns:a16="http://schemas.microsoft.com/office/drawing/2014/main" id="{688EEFA1-753B-4733-8686-F3A10A131B8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1" name="文本占位符 10">
            <a:extLst>
              <a:ext uri="{FF2B5EF4-FFF2-40B4-BE49-F238E27FC236}">
                <a16:creationId xmlns:a16="http://schemas.microsoft.com/office/drawing/2014/main" id="{C7B05348-942A-4131-9A3F-479F3F9A9A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2" name="文本占位符 10">
            <a:extLst>
              <a:ext uri="{FF2B5EF4-FFF2-40B4-BE49-F238E27FC236}">
                <a16:creationId xmlns:a16="http://schemas.microsoft.com/office/drawing/2014/main" id="{B3C00ACD-1C1A-4069-B8CB-DB8CA8A0B80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3" name="文本占位符 10">
            <a:extLst>
              <a:ext uri="{FF2B5EF4-FFF2-40B4-BE49-F238E27FC236}">
                <a16:creationId xmlns:a16="http://schemas.microsoft.com/office/drawing/2014/main" id="{CA74A790-DCD1-46EB-8261-607BEF403CC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4" name="文本占位符 10">
            <a:extLst>
              <a:ext uri="{FF2B5EF4-FFF2-40B4-BE49-F238E27FC236}">
                <a16:creationId xmlns:a16="http://schemas.microsoft.com/office/drawing/2014/main" id="{17825B37-7E7B-4D73-967B-AA07F007C0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5" name="文本占位符 10">
            <a:extLst>
              <a:ext uri="{FF2B5EF4-FFF2-40B4-BE49-F238E27FC236}">
                <a16:creationId xmlns:a16="http://schemas.microsoft.com/office/drawing/2014/main" id="{DA6EB697-D6DD-4343-BAC9-49514C5D51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6" name="文本占位符 10">
            <a:extLst>
              <a:ext uri="{FF2B5EF4-FFF2-40B4-BE49-F238E27FC236}">
                <a16:creationId xmlns:a16="http://schemas.microsoft.com/office/drawing/2014/main" id="{9E70367E-C969-4F8A-AC6F-5E7AC2C0BC5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7" name="文本占位符 10">
            <a:extLst>
              <a:ext uri="{FF2B5EF4-FFF2-40B4-BE49-F238E27FC236}">
                <a16:creationId xmlns:a16="http://schemas.microsoft.com/office/drawing/2014/main" id="{30575E90-7198-47A0-805F-3162B2386DC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8" name="文本占位符 10">
            <a:extLst>
              <a:ext uri="{FF2B5EF4-FFF2-40B4-BE49-F238E27FC236}">
                <a16:creationId xmlns:a16="http://schemas.microsoft.com/office/drawing/2014/main" id="{3ED2274A-F2D9-4427-99BF-1D78414DBCD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9" name="文本占位符 10">
            <a:extLst>
              <a:ext uri="{FF2B5EF4-FFF2-40B4-BE49-F238E27FC236}">
                <a16:creationId xmlns:a16="http://schemas.microsoft.com/office/drawing/2014/main" id="{231D0A8C-CD54-4D10-A8F5-97CF139C25D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30" name="文本占位符 10">
            <a:extLst>
              <a:ext uri="{FF2B5EF4-FFF2-40B4-BE49-F238E27FC236}">
                <a16:creationId xmlns:a16="http://schemas.microsoft.com/office/drawing/2014/main" id="{AFC15A55-7462-4E94-8DA3-5549FE7AAC8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31" name="文本占位符 10">
            <a:extLst>
              <a:ext uri="{FF2B5EF4-FFF2-40B4-BE49-F238E27FC236}">
                <a16:creationId xmlns:a16="http://schemas.microsoft.com/office/drawing/2014/main" id="{4D808E3A-2D47-4508-B487-97E7B840A17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32" name="文本占位符 10">
            <a:extLst>
              <a:ext uri="{FF2B5EF4-FFF2-40B4-BE49-F238E27FC236}">
                <a16:creationId xmlns:a16="http://schemas.microsoft.com/office/drawing/2014/main" id="{2B7FEF61-4C66-42E8-81B2-CB838535F7E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</p:spTree>
    <p:extLst>
      <p:ext uri="{BB962C8B-B14F-4D97-AF65-F5344CB8AC3E}">
        <p14:creationId xmlns:p14="http://schemas.microsoft.com/office/powerpoint/2010/main" val="2254080076"/>
      </p:ext>
    </p:extLst>
  </p:cSld>
  <p:clrMapOvr>
    <a:masterClrMapping/>
  </p:clrMapOvr>
</p:sldLayout>
</file>

<file path=ppt/slideLayouts/slideLayout16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与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一群人在骑马&#10;&#10;自动生成的中等可信度的说明">
            <a:extLst>
              <a:ext uri="{FF2B5EF4-FFF2-40B4-BE49-F238E27FC236}">
                <a16:creationId xmlns:a16="http://schemas.microsoft.com/office/drawing/2014/main" id="{A88965D1-1506-43AA-A066-5CA60D2AD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长方形 8">
            <a:extLst>
              <a:ext uri="{FF2B5EF4-FFF2-40B4-BE49-F238E27FC236}">
                <a16:creationId xmlns:a16="http://schemas.microsoft.com/office/drawing/2014/main" id="{4345AFDE-8D65-480B-9D80-F8B2868463F1}"/>
              </a:ext>
            </a:extLst>
          </p:cNvPr>
          <p:cNvSpPr/>
          <p:nvPr userDrawn="1"/>
        </p:nvSpPr>
        <p:spPr>
          <a:xfrm>
            <a:off x="304800" y="365125"/>
            <a:ext cx="11582400" cy="612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11" name="图表占位符 10">
            <a:extLst>
              <a:ext uri="{FF2B5EF4-FFF2-40B4-BE49-F238E27FC236}">
                <a16:creationId xmlns:a16="http://schemas.microsoft.com/office/drawing/2014/main" id="{2F91974B-F58F-4C8E-8D68-7DBAD42BE6C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690688"/>
            <a:ext cx="10515600" cy="39846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2" name="页脚占位符 5">
            <a:extLst>
              <a:ext uri="{FF2B5EF4-FFF2-40B4-BE49-F238E27FC236}">
                <a16:creationId xmlns:a16="http://schemas.microsoft.com/office/drawing/2014/main" id="{ED055213-4B28-4DFA-B283-C64E50841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13" name="灯片编号占位符 6">
            <a:extLst>
              <a:ext uri="{FF2B5EF4-FFF2-40B4-BE49-F238E27FC236}">
                <a16:creationId xmlns:a16="http://schemas.microsoft.com/office/drawing/2014/main" id="{C4C9E28E-8406-48BC-8F90-9483DF3E26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97865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ZA" altLang="zh-CN" noProof="0" smtClean="0"/>
              <a:pPr/>
              <a:t>‹#›</a:t>
            </a:fld>
            <a:endParaRPr lang="zh-CN" altLang="en-US" noProof="0"/>
          </a:p>
        </p:txBody>
      </p:sp>
      <p:sp>
        <p:nvSpPr>
          <p:cNvPr id="14" name="日期占位符 3">
            <a:extLst>
              <a:ext uri="{FF2B5EF4-FFF2-40B4-BE49-F238E27FC236}">
                <a16:creationId xmlns:a16="http://schemas.microsoft.com/office/drawing/2014/main" id="{A592DA0A-15A7-4B7C-BDC1-6C40C548B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 </a:t>
            </a:r>
            <a:r>
              <a:rPr lang="zh-CN" altLang="en-US" noProof="0"/>
              <a:t>年 </a:t>
            </a:r>
            <a:r>
              <a:rPr lang="en-US" altLang="zh-CN" noProof="0"/>
              <a:t>6 </a:t>
            </a:r>
            <a:r>
              <a:rPr lang="zh-CN" altLang="en-US" noProof="0"/>
              <a:t>月 </a:t>
            </a:r>
            <a:r>
              <a:rPr lang="en-US" altLang="zh-CN" noProof="0"/>
              <a:t>22 </a:t>
            </a:r>
            <a:r>
              <a:rPr lang="zh-CN" altLang="en-US" noProof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94115130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团队 - 4 个人站着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一群人在骑马&#10;&#10;自动生成的中等可信度的说明">
            <a:extLst>
              <a:ext uri="{FF2B5EF4-FFF2-40B4-BE49-F238E27FC236}">
                <a16:creationId xmlns:a16="http://schemas.microsoft.com/office/drawing/2014/main" id="{92722E05-40B7-4586-82D6-7C5F7330D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" y="0"/>
            <a:ext cx="12207240" cy="380333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7165"/>
            <a:ext cx="10515600" cy="1004255"/>
          </a:xfrm>
        </p:spPr>
        <p:txBody>
          <a:bodyPr rtlCol="0"/>
          <a:lstStyle>
            <a:lvl1pPr algn="ctr">
              <a:defRPr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 </a:t>
            </a:r>
            <a:r>
              <a:rPr lang="zh-CN" altLang="en-US" noProof="0"/>
              <a:t>年 </a:t>
            </a:r>
            <a:r>
              <a:rPr lang="en-US" altLang="zh-CN" noProof="0"/>
              <a:t>6 </a:t>
            </a:r>
            <a:r>
              <a:rPr lang="zh-CN" altLang="en-US" noProof="0"/>
              <a:t>月 </a:t>
            </a:r>
            <a:r>
              <a:rPr lang="en-US" altLang="zh-CN" noProof="0"/>
              <a:t>22 </a:t>
            </a:r>
            <a:r>
              <a:rPr lang="zh-CN" altLang="en-US" noProof="0"/>
              <a:t>日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0439DA59-3D52-4E19-81F6-B5ABF87E1D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4520" y="518474"/>
            <a:ext cx="2743200" cy="274320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4" name="图片占位符 10">
            <a:extLst>
              <a:ext uri="{FF2B5EF4-FFF2-40B4-BE49-F238E27FC236}">
                <a16:creationId xmlns:a16="http://schemas.microsoft.com/office/drawing/2014/main" id="{5C9FFDAF-229D-4FED-B81C-20FB820A0E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47720" y="518474"/>
            <a:ext cx="2743200" cy="274320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5" name="图片占位符 10">
            <a:extLst>
              <a:ext uri="{FF2B5EF4-FFF2-40B4-BE49-F238E27FC236}">
                <a16:creationId xmlns:a16="http://schemas.microsoft.com/office/drawing/2014/main" id="{DEC1D1B6-BF8B-41EF-B2E1-ED1471B19F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0920" y="518474"/>
            <a:ext cx="2743200" cy="274320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6" name="图片占位符 10">
            <a:extLst>
              <a:ext uri="{FF2B5EF4-FFF2-40B4-BE49-F238E27FC236}">
                <a16:creationId xmlns:a16="http://schemas.microsoft.com/office/drawing/2014/main" id="{686FC79D-5E8C-4928-AEB6-5F8C282E3C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34120" y="518474"/>
            <a:ext cx="2743200" cy="274320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8" name="文本占位符 8">
            <a:extLst>
              <a:ext uri="{FF2B5EF4-FFF2-40B4-BE49-F238E27FC236}">
                <a16:creationId xmlns:a16="http://schemas.microsoft.com/office/drawing/2014/main" id="{1BB6C15B-8373-47B7-B8A7-194BD68DDFD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4520" y="5229500"/>
            <a:ext cx="2743200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600" kern="1200" dirty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 altLang="en-US" noProof="0"/>
              <a:t>名称</a:t>
            </a:r>
          </a:p>
        </p:txBody>
      </p:sp>
      <p:sp>
        <p:nvSpPr>
          <p:cNvPr id="19" name="文本占位符 10">
            <a:extLst>
              <a:ext uri="{FF2B5EF4-FFF2-40B4-BE49-F238E27FC236}">
                <a16:creationId xmlns:a16="http://schemas.microsoft.com/office/drawing/2014/main" id="{61C257EA-B130-4866-8A65-1EF1173716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4520" y="5693075"/>
            <a:ext cx="2743200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200" kern="1200" dirty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 altLang="en-US" noProof="0"/>
              <a:t>标题</a:t>
            </a:r>
          </a:p>
        </p:txBody>
      </p:sp>
      <p:sp>
        <p:nvSpPr>
          <p:cNvPr id="20" name="文本占位符 8">
            <a:extLst>
              <a:ext uri="{FF2B5EF4-FFF2-40B4-BE49-F238E27FC236}">
                <a16:creationId xmlns:a16="http://schemas.microsoft.com/office/drawing/2014/main" id="{9C2B29A0-592A-4DF1-809E-B5265DACA3A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34120" y="5224905"/>
            <a:ext cx="2753360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名称</a:t>
            </a:r>
          </a:p>
        </p:txBody>
      </p:sp>
      <p:sp>
        <p:nvSpPr>
          <p:cNvPr id="21" name="文本占位符 10">
            <a:extLst>
              <a:ext uri="{FF2B5EF4-FFF2-40B4-BE49-F238E27FC236}">
                <a16:creationId xmlns:a16="http://schemas.microsoft.com/office/drawing/2014/main" id="{203C6378-59CC-47B4-9E9F-BAC6C2C389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34120" y="5688480"/>
            <a:ext cx="2753360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标题</a:t>
            </a:r>
          </a:p>
        </p:txBody>
      </p:sp>
      <p:sp>
        <p:nvSpPr>
          <p:cNvPr id="22" name="文本占位符 8">
            <a:extLst>
              <a:ext uri="{FF2B5EF4-FFF2-40B4-BE49-F238E27FC236}">
                <a16:creationId xmlns:a16="http://schemas.microsoft.com/office/drawing/2014/main" id="{448AA424-5B3D-40C4-BBDC-2C338C0385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7720" y="5229500"/>
            <a:ext cx="2743200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名称</a:t>
            </a:r>
          </a:p>
        </p:txBody>
      </p:sp>
      <p:sp>
        <p:nvSpPr>
          <p:cNvPr id="23" name="文本占位符 10">
            <a:extLst>
              <a:ext uri="{FF2B5EF4-FFF2-40B4-BE49-F238E27FC236}">
                <a16:creationId xmlns:a16="http://schemas.microsoft.com/office/drawing/2014/main" id="{B9AE277D-FC5E-4B64-A3FA-A9BD4919D97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47720" y="5693075"/>
            <a:ext cx="2743200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标题</a:t>
            </a:r>
          </a:p>
        </p:txBody>
      </p:sp>
      <p:sp>
        <p:nvSpPr>
          <p:cNvPr id="24" name="文本占位符 8">
            <a:extLst>
              <a:ext uri="{FF2B5EF4-FFF2-40B4-BE49-F238E27FC236}">
                <a16:creationId xmlns:a16="http://schemas.microsoft.com/office/drawing/2014/main" id="{4FC21568-200C-4310-B462-B36358C4D23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01082" y="5229500"/>
            <a:ext cx="2733038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姓名</a:t>
            </a:r>
          </a:p>
        </p:txBody>
      </p:sp>
      <p:sp>
        <p:nvSpPr>
          <p:cNvPr id="25" name="文本占位符 10">
            <a:extLst>
              <a:ext uri="{FF2B5EF4-FFF2-40B4-BE49-F238E27FC236}">
                <a16:creationId xmlns:a16="http://schemas.microsoft.com/office/drawing/2014/main" id="{B24FCA02-7F7F-4B5F-833A-CE244C2209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01082" y="5693075"/>
            <a:ext cx="2733038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308265858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团队 - 8 个人站着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2722E05-40B7-4586-82D6-7C5F7330D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740" y="1737360"/>
            <a:ext cx="10764520" cy="1741253"/>
          </a:xfrm>
          <a:prstGeom prst="rect">
            <a:avLst/>
          </a:prstGeom>
        </p:spPr>
      </p:pic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0439DA59-3D52-4E19-81F6-B5ABF87E1D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4561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4" name="图片占位符 10">
            <a:extLst>
              <a:ext uri="{FF2B5EF4-FFF2-40B4-BE49-F238E27FC236}">
                <a16:creationId xmlns:a16="http://schemas.microsoft.com/office/drawing/2014/main" id="{5C9FFDAF-229D-4FED-B81C-20FB820A0E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18029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5" name="图片占位符 10">
            <a:extLst>
              <a:ext uri="{FF2B5EF4-FFF2-40B4-BE49-F238E27FC236}">
                <a16:creationId xmlns:a16="http://schemas.microsoft.com/office/drawing/2014/main" id="{DEC1D1B6-BF8B-41EF-B2E1-ED1471B19F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11497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6" name="图片占位符 10">
            <a:extLst>
              <a:ext uri="{FF2B5EF4-FFF2-40B4-BE49-F238E27FC236}">
                <a16:creationId xmlns:a16="http://schemas.microsoft.com/office/drawing/2014/main" id="{686FC79D-5E8C-4928-AEB6-5F8C282E3C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04965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8" name="文本占位符 8">
            <a:extLst>
              <a:ext uri="{FF2B5EF4-FFF2-40B4-BE49-F238E27FC236}">
                <a16:creationId xmlns:a16="http://schemas.microsoft.com/office/drawing/2014/main" id="{1BB6C15B-8373-47B7-B8A7-194BD68DDFD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9551" y="3921355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名称</a:t>
            </a:r>
          </a:p>
        </p:txBody>
      </p:sp>
      <p:sp>
        <p:nvSpPr>
          <p:cNvPr id="19" name="文本占位符 10">
            <a:extLst>
              <a:ext uri="{FF2B5EF4-FFF2-40B4-BE49-F238E27FC236}">
                <a16:creationId xmlns:a16="http://schemas.microsoft.com/office/drawing/2014/main" id="{61C257EA-B130-4866-8A65-1EF1173716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59551" y="4354090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 altLang="en-US" noProof="0"/>
              <a:t>标题</a:t>
            </a:r>
          </a:p>
        </p:txBody>
      </p:sp>
      <p:sp>
        <p:nvSpPr>
          <p:cNvPr id="26" name="图片占位符 10">
            <a:extLst>
              <a:ext uri="{FF2B5EF4-FFF2-40B4-BE49-F238E27FC236}">
                <a16:creationId xmlns:a16="http://schemas.microsoft.com/office/drawing/2014/main" id="{6BF177F2-C312-4467-A8E7-2F7C06DF7D6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098433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7" name="图片占位符 10">
            <a:extLst>
              <a:ext uri="{FF2B5EF4-FFF2-40B4-BE49-F238E27FC236}">
                <a16:creationId xmlns:a16="http://schemas.microsoft.com/office/drawing/2014/main" id="{5D26BA3A-860A-4168-9872-0A0D22BEA7A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391901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8" name="图片占位符 10">
            <a:extLst>
              <a:ext uri="{FF2B5EF4-FFF2-40B4-BE49-F238E27FC236}">
                <a16:creationId xmlns:a16="http://schemas.microsoft.com/office/drawing/2014/main" id="{A95FA78C-CC95-43FC-8BB5-17A796D7B9E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685369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9" name="图片占位符 10">
            <a:extLst>
              <a:ext uri="{FF2B5EF4-FFF2-40B4-BE49-F238E27FC236}">
                <a16:creationId xmlns:a16="http://schemas.microsoft.com/office/drawing/2014/main" id="{7EA70B51-4FF2-42F8-BAFF-83B593ADB78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978838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30" name="标题 1">
            <a:extLst>
              <a:ext uri="{FF2B5EF4-FFF2-40B4-BE49-F238E27FC236}">
                <a16:creationId xmlns:a16="http://schemas.microsoft.com/office/drawing/2014/main" id="{708EF00C-774E-4D73-AFEF-EEC6196D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740" y="365125"/>
            <a:ext cx="10764520" cy="1325563"/>
          </a:xfrm>
        </p:spPr>
        <p:txBody>
          <a:bodyPr rtlCol="0"/>
          <a:lstStyle>
            <a:lvl1pPr algn="ctr">
              <a:defRPr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1" name="文本占位符 8">
            <a:extLst>
              <a:ext uri="{FF2B5EF4-FFF2-40B4-BE49-F238E27FC236}">
                <a16:creationId xmlns:a16="http://schemas.microsoft.com/office/drawing/2014/main" id="{7633A346-456C-4917-800A-85F73F876E7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40191" y="3921355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名称</a:t>
            </a:r>
          </a:p>
        </p:txBody>
      </p:sp>
      <p:sp>
        <p:nvSpPr>
          <p:cNvPr id="32" name="文本占位符 10">
            <a:extLst>
              <a:ext uri="{FF2B5EF4-FFF2-40B4-BE49-F238E27FC236}">
                <a16:creationId xmlns:a16="http://schemas.microsoft.com/office/drawing/2014/main" id="{E0C31CC6-C8A8-4831-94CD-366DC97C2B1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40191" y="4354090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 altLang="en-US" noProof="0"/>
              <a:t>标题</a:t>
            </a:r>
          </a:p>
        </p:txBody>
      </p:sp>
      <p:sp>
        <p:nvSpPr>
          <p:cNvPr id="33" name="文本占位符 8">
            <a:extLst>
              <a:ext uri="{FF2B5EF4-FFF2-40B4-BE49-F238E27FC236}">
                <a16:creationId xmlns:a16="http://schemas.microsoft.com/office/drawing/2014/main" id="{CB652A06-2CE0-42F0-8186-DBBD4219FC8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820831" y="3921355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名称</a:t>
            </a:r>
          </a:p>
        </p:txBody>
      </p:sp>
      <p:sp>
        <p:nvSpPr>
          <p:cNvPr id="34" name="文本占位符 10">
            <a:extLst>
              <a:ext uri="{FF2B5EF4-FFF2-40B4-BE49-F238E27FC236}">
                <a16:creationId xmlns:a16="http://schemas.microsoft.com/office/drawing/2014/main" id="{CE6091FC-D3C2-46A7-9A51-90A64C97CF8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820831" y="4354090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 altLang="en-US" noProof="0"/>
              <a:t>标题</a:t>
            </a:r>
          </a:p>
        </p:txBody>
      </p:sp>
      <p:sp>
        <p:nvSpPr>
          <p:cNvPr id="35" name="文本占位符 8">
            <a:extLst>
              <a:ext uri="{FF2B5EF4-FFF2-40B4-BE49-F238E27FC236}">
                <a16:creationId xmlns:a16="http://schemas.microsoft.com/office/drawing/2014/main" id="{B663F697-5494-47B5-8888-F76EE36A561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01471" y="3921355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姓名</a:t>
            </a:r>
          </a:p>
        </p:txBody>
      </p:sp>
      <p:sp>
        <p:nvSpPr>
          <p:cNvPr id="36" name="文本占位符 10">
            <a:extLst>
              <a:ext uri="{FF2B5EF4-FFF2-40B4-BE49-F238E27FC236}">
                <a16:creationId xmlns:a16="http://schemas.microsoft.com/office/drawing/2014/main" id="{95B42005-A70C-498A-A357-1492B1393F4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401471" y="4354090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 altLang="en-US" noProof="0"/>
              <a:t>标题</a:t>
            </a:r>
          </a:p>
        </p:txBody>
      </p:sp>
      <p:sp>
        <p:nvSpPr>
          <p:cNvPr id="37" name="文本占位符 8">
            <a:extLst>
              <a:ext uri="{FF2B5EF4-FFF2-40B4-BE49-F238E27FC236}">
                <a16:creationId xmlns:a16="http://schemas.microsoft.com/office/drawing/2014/main" id="{FA3E4CA4-4074-4C29-853C-A8857A156AC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949871" y="5183351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名称</a:t>
            </a:r>
          </a:p>
        </p:txBody>
      </p:sp>
      <p:sp>
        <p:nvSpPr>
          <p:cNvPr id="38" name="文本占位符 10">
            <a:extLst>
              <a:ext uri="{FF2B5EF4-FFF2-40B4-BE49-F238E27FC236}">
                <a16:creationId xmlns:a16="http://schemas.microsoft.com/office/drawing/2014/main" id="{1308FE93-15B6-4FC2-A5CF-53AA6064DAB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949871" y="5616086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 altLang="en-US" noProof="0"/>
              <a:t>标题</a:t>
            </a:r>
          </a:p>
        </p:txBody>
      </p:sp>
      <p:sp>
        <p:nvSpPr>
          <p:cNvPr id="39" name="文本占位符 8">
            <a:extLst>
              <a:ext uri="{FF2B5EF4-FFF2-40B4-BE49-F238E27FC236}">
                <a16:creationId xmlns:a16="http://schemas.microsoft.com/office/drawing/2014/main" id="{B08AE9FA-2EBC-416A-B525-59A5F1258E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530511" y="5183351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名称</a:t>
            </a:r>
          </a:p>
        </p:txBody>
      </p:sp>
      <p:sp>
        <p:nvSpPr>
          <p:cNvPr id="40" name="文本占位符 10">
            <a:extLst>
              <a:ext uri="{FF2B5EF4-FFF2-40B4-BE49-F238E27FC236}">
                <a16:creationId xmlns:a16="http://schemas.microsoft.com/office/drawing/2014/main" id="{EE168CBD-2F60-4551-9129-2ED8A59499B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530511" y="5616086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 altLang="en-US" noProof="0"/>
              <a:t>标题</a:t>
            </a:r>
          </a:p>
        </p:txBody>
      </p:sp>
      <p:sp>
        <p:nvSpPr>
          <p:cNvPr id="41" name="文本占位符 8">
            <a:extLst>
              <a:ext uri="{FF2B5EF4-FFF2-40B4-BE49-F238E27FC236}">
                <a16:creationId xmlns:a16="http://schemas.microsoft.com/office/drawing/2014/main" id="{E05EDFD4-CA70-451D-A8F0-BF688EDBFC7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111151" y="5183351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名称</a:t>
            </a:r>
          </a:p>
        </p:txBody>
      </p:sp>
      <p:sp>
        <p:nvSpPr>
          <p:cNvPr id="42" name="文本占位符 10">
            <a:extLst>
              <a:ext uri="{FF2B5EF4-FFF2-40B4-BE49-F238E27FC236}">
                <a16:creationId xmlns:a16="http://schemas.microsoft.com/office/drawing/2014/main" id="{8E47CD55-3098-4BD6-A269-794D40911ED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111151" y="5616086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 altLang="en-US" noProof="0"/>
              <a:t>标题</a:t>
            </a:r>
          </a:p>
        </p:txBody>
      </p:sp>
      <p:sp>
        <p:nvSpPr>
          <p:cNvPr id="43" name="文本占位符 8">
            <a:extLst>
              <a:ext uri="{FF2B5EF4-FFF2-40B4-BE49-F238E27FC236}">
                <a16:creationId xmlns:a16="http://schemas.microsoft.com/office/drawing/2014/main" id="{EA65938B-08CE-4FA4-A95B-5A66E901ACD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691791" y="5183351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姓名</a:t>
            </a:r>
          </a:p>
        </p:txBody>
      </p:sp>
      <p:sp>
        <p:nvSpPr>
          <p:cNvPr id="44" name="文本占位符 10">
            <a:extLst>
              <a:ext uri="{FF2B5EF4-FFF2-40B4-BE49-F238E27FC236}">
                <a16:creationId xmlns:a16="http://schemas.microsoft.com/office/drawing/2014/main" id="{A72442A0-E7C5-4604-A4AA-9A86DD29841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691791" y="5616086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 altLang="en-US" noProof="0"/>
              <a:t>标题</a:t>
            </a:r>
          </a:p>
        </p:txBody>
      </p:sp>
      <p:cxnSp>
        <p:nvCxnSpPr>
          <p:cNvPr id="46" name="直接连接符​​(S) 45">
            <a:extLst>
              <a:ext uri="{FF2B5EF4-FFF2-40B4-BE49-F238E27FC236}">
                <a16:creationId xmlns:a16="http://schemas.microsoft.com/office/drawing/2014/main" id="{66946F89-1A32-4CE8-9F85-45EDF090AB96}"/>
              </a:ext>
            </a:extLst>
          </p:cNvPr>
          <p:cNvCxnSpPr>
            <a:cxnSpLocks/>
            <a:stCxn id="11" idx="2"/>
          </p:cNvCxnSpPr>
          <p:nvPr userDrawn="1"/>
        </p:nvCxnSpPr>
        <p:spPr>
          <a:xfrm flipH="1">
            <a:off x="1558635" y="3248066"/>
            <a:ext cx="6006" cy="67328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​​(S) 48">
            <a:extLst>
              <a:ext uri="{FF2B5EF4-FFF2-40B4-BE49-F238E27FC236}">
                <a16:creationId xmlns:a16="http://schemas.microsoft.com/office/drawing/2014/main" id="{63EE9F58-7707-4E5A-8C6B-C3D66810327C}"/>
              </a:ext>
            </a:extLst>
          </p:cNvPr>
          <p:cNvCxnSpPr>
            <a:cxnSpLocks/>
          </p:cNvCxnSpPr>
          <p:nvPr userDrawn="1"/>
        </p:nvCxnSpPr>
        <p:spPr>
          <a:xfrm flipH="1">
            <a:off x="4145279" y="3250315"/>
            <a:ext cx="6006" cy="67328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​​(S) 50">
            <a:extLst>
              <a:ext uri="{FF2B5EF4-FFF2-40B4-BE49-F238E27FC236}">
                <a16:creationId xmlns:a16="http://schemas.microsoft.com/office/drawing/2014/main" id="{BD1897E7-33EE-452E-B67F-D676DB9630EB}"/>
              </a:ext>
            </a:extLst>
          </p:cNvPr>
          <p:cNvCxnSpPr>
            <a:cxnSpLocks/>
          </p:cNvCxnSpPr>
          <p:nvPr userDrawn="1"/>
        </p:nvCxnSpPr>
        <p:spPr>
          <a:xfrm flipH="1">
            <a:off x="6732507" y="3243467"/>
            <a:ext cx="6006" cy="67328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​​(S) 52">
            <a:extLst>
              <a:ext uri="{FF2B5EF4-FFF2-40B4-BE49-F238E27FC236}">
                <a16:creationId xmlns:a16="http://schemas.microsoft.com/office/drawing/2014/main" id="{3DF35791-C763-4163-9B05-68EE7814EDBD}"/>
              </a:ext>
            </a:extLst>
          </p:cNvPr>
          <p:cNvCxnSpPr>
            <a:cxnSpLocks/>
          </p:cNvCxnSpPr>
          <p:nvPr userDrawn="1"/>
        </p:nvCxnSpPr>
        <p:spPr>
          <a:xfrm flipH="1">
            <a:off x="9316732" y="3243467"/>
            <a:ext cx="6006" cy="67328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​​(S) 54">
            <a:extLst>
              <a:ext uri="{FF2B5EF4-FFF2-40B4-BE49-F238E27FC236}">
                <a16:creationId xmlns:a16="http://schemas.microsoft.com/office/drawing/2014/main" id="{96F2A3C7-B018-4022-B2BB-D8D2B03190AB}"/>
              </a:ext>
            </a:extLst>
          </p:cNvPr>
          <p:cNvCxnSpPr>
            <a:cxnSpLocks/>
          </p:cNvCxnSpPr>
          <p:nvPr userDrawn="1"/>
        </p:nvCxnSpPr>
        <p:spPr>
          <a:xfrm>
            <a:off x="2854035" y="3254943"/>
            <a:ext cx="0" cy="192615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​​(S) 56">
            <a:extLst>
              <a:ext uri="{FF2B5EF4-FFF2-40B4-BE49-F238E27FC236}">
                <a16:creationId xmlns:a16="http://schemas.microsoft.com/office/drawing/2014/main" id="{3F52EF5B-4C4F-451E-B0B4-8226109ADE91}"/>
              </a:ext>
            </a:extLst>
          </p:cNvPr>
          <p:cNvCxnSpPr>
            <a:cxnSpLocks/>
          </p:cNvCxnSpPr>
          <p:nvPr userDrawn="1"/>
        </p:nvCxnSpPr>
        <p:spPr>
          <a:xfrm>
            <a:off x="5440679" y="3233453"/>
            <a:ext cx="0" cy="1949898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​​(S) 58">
            <a:extLst>
              <a:ext uri="{FF2B5EF4-FFF2-40B4-BE49-F238E27FC236}">
                <a16:creationId xmlns:a16="http://schemas.microsoft.com/office/drawing/2014/main" id="{07D6748B-4A98-4935-BC51-E43412110392}"/>
              </a:ext>
            </a:extLst>
          </p:cNvPr>
          <p:cNvCxnSpPr>
            <a:cxnSpLocks/>
          </p:cNvCxnSpPr>
          <p:nvPr userDrawn="1"/>
        </p:nvCxnSpPr>
        <p:spPr>
          <a:xfrm>
            <a:off x="8027907" y="3257242"/>
            <a:ext cx="0" cy="191926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​​(S) 60">
            <a:extLst>
              <a:ext uri="{FF2B5EF4-FFF2-40B4-BE49-F238E27FC236}">
                <a16:creationId xmlns:a16="http://schemas.microsoft.com/office/drawing/2014/main" id="{EBA0E4AC-BE6A-45AA-B639-A8288815E8F9}"/>
              </a:ext>
            </a:extLst>
          </p:cNvPr>
          <p:cNvCxnSpPr>
            <a:cxnSpLocks/>
          </p:cNvCxnSpPr>
          <p:nvPr userDrawn="1"/>
        </p:nvCxnSpPr>
        <p:spPr>
          <a:xfrm>
            <a:off x="10612132" y="3254943"/>
            <a:ext cx="0" cy="192938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页脚占位符 5">
            <a:extLst>
              <a:ext uri="{FF2B5EF4-FFF2-40B4-BE49-F238E27FC236}">
                <a16:creationId xmlns:a16="http://schemas.microsoft.com/office/drawing/2014/main" id="{12CD4C44-15F4-4517-B3CC-D07D4B93D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79" name="灯片编号占位符 6">
            <a:extLst>
              <a:ext uri="{FF2B5EF4-FFF2-40B4-BE49-F238E27FC236}">
                <a16:creationId xmlns:a16="http://schemas.microsoft.com/office/drawing/2014/main" id="{9F988C33-C2E3-49AE-9BC1-9123EADC3E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ZA" altLang="zh-CN" noProof="0" smtClean="0"/>
              <a:pPr/>
              <a:t>‹#›</a:t>
            </a:fld>
            <a:endParaRPr lang="zh-CN" altLang="en-US" noProof="0"/>
          </a:p>
        </p:txBody>
      </p:sp>
      <p:sp>
        <p:nvSpPr>
          <p:cNvPr id="80" name="日期占位符 3">
            <a:extLst>
              <a:ext uri="{FF2B5EF4-FFF2-40B4-BE49-F238E27FC236}">
                <a16:creationId xmlns:a16="http://schemas.microsoft.com/office/drawing/2014/main" id="{757004CA-7955-4C10-8542-83D291BFF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60000"/>
                    <a:lumOff val="4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 </a:t>
            </a:r>
            <a:r>
              <a:rPr lang="zh-CN" altLang="en-US" noProof="0"/>
              <a:t>年 </a:t>
            </a:r>
            <a:r>
              <a:rPr lang="en-US" altLang="zh-CN" noProof="0"/>
              <a:t>6 </a:t>
            </a:r>
            <a:r>
              <a:rPr lang="zh-CN" altLang="en-US" noProof="0"/>
              <a:t>月 </a:t>
            </a:r>
            <a:r>
              <a:rPr lang="en-US" altLang="zh-CN" noProof="0"/>
              <a:t>22 </a:t>
            </a:r>
            <a:r>
              <a:rPr lang="zh-CN" altLang="en-US" noProof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704598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  <p15:guide id="2" pos="1392">
          <p15:clr>
            <a:srgbClr val="FBAE40"/>
          </p15:clr>
        </p15:guide>
        <p15:guide id="3" pos="2208">
          <p15:clr>
            <a:srgbClr val="FBAE40"/>
          </p15:clr>
        </p15:guide>
        <p15:guide id="4" pos="3024">
          <p15:clr>
            <a:srgbClr val="FBAE40"/>
          </p15:clr>
        </p15:guide>
      </p15:sldGuideLst>
    </p:ext>
  </p:extLst>
</p:sldLayout>
</file>

<file path=ppt/slideLayouts/slideLayout19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金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一群人在骑马&#10;&#10;自动生成的中等可信度的说明">
            <a:extLst>
              <a:ext uri="{FF2B5EF4-FFF2-40B4-BE49-F238E27FC236}">
                <a16:creationId xmlns:a16="http://schemas.microsoft.com/office/drawing/2014/main" id="{0E805C5A-1029-4D1B-94B3-422EC2CA3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长方形 21">
            <a:extLst>
              <a:ext uri="{FF2B5EF4-FFF2-40B4-BE49-F238E27FC236}">
                <a16:creationId xmlns:a16="http://schemas.microsoft.com/office/drawing/2014/main" id="{ADF9E512-1300-47FB-86AC-F8C946EE6985}"/>
              </a:ext>
            </a:extLst>
          </p:cNvPr>
          <p:cNvSpPr/>
          <p:nvPr userDrawn="1"/>
        </p:nvSpPr>
        <p:spPr>
          <a:xfrm>
            <a:off x="304800" y="365125"/>
            <a:ext cx="11582400" cy="612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内容占位符 7">
            <a:extLst>
              <a:ext uri="{FF2B5EF4-FFF2-40B4-BE49-F238E27FC236}">
                <a16:creationId xmlns:a16="http://schemas.microsoft.com/office/drawing/2014/main" id="{A399EA4A-18B9-4C3F-A6B1-0D80C2598D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2700" y="913448"/>
            <a:ext cx="5041900" cy="513492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98907808-FD8D-4C4A-A5E4-068D94BF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00" y="2766219"/>
            <a:ext cx="5041900" cy="1325563"/>
          </a:xfrm>
        </p:spPr>
        <p:txBody>
          <a:bodyPr rtlCol="0">
            <a:normAutofit/>
          </a:bodyPr>
          <a:lstStyle>
            <a:lvl1pPr algn="ctr">
              <a:defRPr sz="3600" spc="0" baseline="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8FC98BF5-ED87-4BF7-BB07-29187F8C8B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7600" y="913448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8" name="文本占位符 6">
            <a:extLst>
              <a:ext uri="{FF2B5EF4-FFF2-40B4-BE49-F238E27FC236}">
                <a16:creationId xmlns:a16="http://schemas.microsoft.com/office/drawing/2014/main" id="{90E0AB9E-D60D-4299-B73A-B96F7B7F81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67600" y="1275398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9" name="文本占位符 6">
            <a:extLst>
              <a:ext uri="{FF2B5EF4-FFF2-40B4-BE49-F238E27FC236}">
                <a16:creationId xmlns:a16="http://schemas.microsoft.com/office/drawing/2014/main" id="{ED9663C9-EA8F-404F-A640-85028F6F30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67600" y="1672273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10" name="文本占位符 6">
            <a:extLst>
              <a:ext uri="{FF2B5EF4-FFF2-40B4-BE49-F238E27FC236}">
                <a16:creationId xmlns:a16="http://schemas.microsoft.com/office/drawing/2014/main" id="{BD9C0574-6721-4F80-A5F8-8C4C5D2B97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67600" y="2231390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11" name="文本占位符 6">
            <a:extLst>
              <a:ext uri="{FF2B5EF4-FFF2-40B4-BE49-F238E27FC236}">
                <a16:creationId xmlns:a16="http://schemas.microsoft.com/office/drawing/2014/main" id="{386F510A-D29A-4582-ADA6-290E1D6A0B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67600" y="2593340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12" name="文本占位符 6">
            <a:extLst>
              <a:ext uri="{FF2B5EF4-FFF2-40B4-BE49-F238E27FC236}">
                <a16:creationId xmlns:a16="http://schemas.microsoft.com/office/drawing/2014/main" id="{7576EF89-ABF3-4312-A3E7-E1909CA744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67600" y="2990215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13" name="文本占位符 6">
            <a:extLst>
              <a:ext uri="{FF2B5EF4-FFF2-40B4-BE49-F238E27FC236}">
                <a16:creationId xmlns:a16="http://schemas.microsoft.com/office/drawing/2014/main" id="{0B198549-FECA-4B92-9906-8D1F79E14D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67600" y="3543935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14" name="文本占位符 6">
            <a:extLst>
              <a:ext uri="{FF2B5EF4-FFF2-40B4-BE49-F238E27FC236}">
                <a16:creationId xmlns:a16="http://schemas.microsoft.com/office/drawing/2014/main" id="{210D5A62-4015-4F75-A2AC-D3C1B70911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7600" y="3905885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15" name="文本占位符 6">
            <a:extLst>
              <a:ext uri="{FF2B5EF4-FFF2-40B4-BE49-F238E27FC236}">
                <a16:creationId xmlns:a16="http://schemas.microsoft.com/office/drawing/2014/main" id="{267DEAF9-25BD-404A-A5F3-30A81E38D2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7600" y="4302760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16" name="文本占位符 6">
            <a:extLst>
              <a:ext uri="{FF2B5EF4-FFF2-40B4-BE49-F238E27FC236}">
                <a16:creationId xmlns:a16="http://schemas.microsoft.com/office/drawing/2014/main" id="{A03C6E4A-B7FD-4BD7-A807-52FE5D27E3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7600" y="4856480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1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17" name="文本占位符 6">
            <a:extLst>
              <a:ext uri="{FF2B5EF4-FFF2-40B4-BE49-F238E27FC236}">
                <a16:creationId xmlns:a16="http://schemas.microsoft.com/office/drawing/2014/main" id="{69798A4B-546D-497E-8DC4-67F69916B6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67600" y="5218430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1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18" name="文本占位符 6">
            <a:extLst>
              <a:ext uri="{FF2B5EF4-FFF2-40B4-BE49-F238E27FC236}">
                <a16:creationId xmlns:a16="http://schemas.microsoft.com/office/drawing/2014/main" id="{B0720791-8657-4D3A-9912-1CF7D48EA1A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67600" y="5615305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6" name="页脚占位符 5">
            <a:extLst>
              <a:ext uri="{FF2B5EF4-FFF2-40B4-BE49-F238E27FC236}">
                <a16:creationId xmlns:a16="http://schemas.microsoft.com/office/drawing/2014/main" id="{8AD16A67-F6AC-4CFA-B638-3076C15682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27" name="灯片编号占位符 6">
            <a:extLst>
              <a:ext uri="{FF2B5EF4-FFF2-40B4-BE49-F238E27FC236}">
                <a16:creationId xmlns:a16="http://schemas.microsoft.com/office/drawing/2014/main" id="{8619925E-10F5-4FE2-B665-672B18AF9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97865"/>
            <a:ext cx="2743200" cy="365125"/>
          </a:xfrm>
        </p:spPr>
        <p:txBody>
          <a:bodyPr rtlCol="0"/>
          <a:lstStyle>
            <a:lvl1pPr>
              <a:defRPr spc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ZA" altLang="zh-CN" noProof="0" smtClean="0"/>
              <a:pPr/>
              <a:t>‹#›</a:t>
            </a:fld>
            <a:endParaRPr lang="zh-CN" altLang="en-US" noProof="0"/>
          </a:p>
        </p:txBody>
      </p:sp>
      <p:sp>
        <p:nvSpPr>
          <p:cNvPr id="28" name="日期占位符 3">
            <a:extLst>
              <a:ext uri="{FF2B5EF4-FFF2-40B4-BE49-F238E27FC236}">
                <a16:creationId xmlns:a16="http://schemas.microsoft.com/office/drawing/2014/main" id="{99B42EE4-8774-49D2-8B69-8D680E801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 </a:t>
            </a:r>
            <a:r>
              <a:rPr lang="zh-CN" altLang="en-US" noProof="0"/>
              <a:t>年 </a:t>
            </a:r>
            <a:r>
              <a:rPr lang="en-US" altLang="zh-CN" noProof="0"/>
              <a:t>6 </a:t>
            </a:r>
            <a:r>
              <a:rPr lang="zh-CN" altLang="en-US" noProof="0"/>
              <a:t>月 </a:t>
            </a:r>
            <a:r>
              <a:rPr lang="en-US" altLang="zh-CN" noProof="0"/>
              <a:t>22 </a:t>
            </a:r>
            <a:r>
              <a:rPr lang="zh-CN" altLang="en-US" noProof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3925497679"/>
      </p:ext>
    </p:extLst>
  </p:cSld>
  <p:clrMapOvr>
    <a:masterClrMapping/>
  </p:clrMapOvr>
</p:sldLayout>
</file>

<file path=ppt/slideLayouts/slideLayout20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摘要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4662486"/>
            <a:ext cx="3975804" cy="1514476"/>
          </a:xfrm>
        </p:spPr>
        <p:txBody>
          <a:bodyPr lIns="0" rIns="0"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11880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US" altLang="zh-CN" noProof="0"/>
              <a:t>20XX </a:t>
            </a:r>
            <a:r>
              <a:rPr lang="zh-CN" altLang="en-US" noProof="0"/>
              <a:t>年 </a:t>
            </a:r>
            <a:r>
              <a:rPr lang="en-US" altLang="zh-CN" noProof="0"/>
              <a:t>6 </a:t>
            </a:r>
            <a:r>
              <a:rPr lang="zh-CN" altLang="en-US" noProof="0"/>
              <a:t>月 </a:t>
            </a:r>
            <a:r>
              <a:rPr lang="en-US" altLang="zh-CN" noProof="0"/>
              <a:t>22 </a:t>
            </a:r>
            <a:r>
              <a:rPr lang="zh-CN" altLang="en-US" noProof="0"/>
              <a:t>日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6356350"/>
            <a:ext cx="2372881" cy="365125"/>
          </a:xfrm>
        </p:spPr>
        <p:txBody>
          <a:bodyPr rtlCol="0"/>
          <a:lstStyle>
            <a:lvl1pPr algn="r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zh-CN" altLang="en-US" noProof="0"/>
              <a:t>融资演讲稿</a:t>
            </a:r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E3A83D3B-4878-44A9-ADD4-00764E5E82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4640" y="0"/>
            <a:ext cx="5547360" cy="6858000"/>
          </a:xfrm>
        </p:spPr>
        <p:txBody>
          <a:bodyPr rtlCol="0"/>
          <a:lstStyle/>
          <a:p>
            <a:pPr rtl="0"/>
            <a:endParaRPr lang="zh-CN" altLang="en-US" noProof="0"/>
          </a:p>
        </p:txBody>
      </p:sp>
      <p:cxnSp>
        <p:nvCxnSpPr>
          <p:cNvPr id="15" name="直接连接符​​(S) 14">
            <a:extLst>
              <a:ext uri="{FF2B5EF4-FFF2-40B4-BE49-F238E27FC236}">
                <a16:creationId xmlns:a16="http://schemas.microsoft.com/office/drawing/2014/main" id="{FFB9B857-A210-44D8-8C91-781E2B69B771}"/>
              </a:ext>
            </a:extLst>
          </p:cNvPr>
          <p:cNvCxnSpPr/>
          <p:nvPr userDrawn="1"/>
        </p:nvCxnSpPr>
        <p:spPr>
          <a:xfrm>
            <a:off x="1162050" y="2333625"/>
            <a:ext cx="0" cy="200025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包含树、自然和温泉的图片&#10;&#10;自动生成的描述">
            <a:extLst>
              <a:ext uri="{FF2B5EF4-FFF2-40B4-BE49-F238E27FC236}">
                <a16:creationId xmlns:a16="http://schemas.microsoft.com/office/drawing/2014/main" id="{4A63342F-743C-459F-B121-7E344300D8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078480" y="3291840"/>
            <a:ext cx="6858000" cy="274320"/>
          </a:xfrm>
          <a:prstGeom prst="rect">
            <a:avLst/>
          </a:prstGeom>
        </p:spPr>
      </p:pic>
      <p:sp>
        <p:nvSpPr>
          <p:cNvPr id="10" name="文本占位符 4">
            <a:extLst>
              <a:ext uri="{FF2B5EF4-FFF2-40B4-BE49-F238E27FC236}">
                <a16:creationId xmlns:a16="http://schemas.microsoft.com/office/drawing/2014/main" id="{5E13AA0B-9749-4C5F-A7F8-7C789F4429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" y="768096"/>
            <a:ext cx="1856232" cy="185623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algn="ctr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2050" y="523875"/>
            <a:ext cx="3975802" cy="1514476"/>
          </a:xfrm>
        </p:spPr>
        <p:txBody>
          <a:bodyPr lIns="0" rIns="0" rtlCol="0"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zh-CN" altLang="en-US" noProof="0"/>
              <a:t>单击以编辑</a:t>
            </a:r>
          </a:p>
        </p:txBody>
      </p:sp>
    </p:spTree>
    <p:extLst>
      <p:ext uri="{BB962C8B-B14F-4D97-AF65-F5344CB8AC3E}">
        <p14:creationId xmlns:p14="http://schemas.microsoft.com/office/powerpoint/2010/main" val="125436260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一群人在骑马&#10;&#10;自动生成的中等可信度的说明">
            <a:extLst>
              <a:ext uri="{FF2B5EF4-FFF2-40B4-BE49-F238E27FC236}">
                <a16:creationId xmlns:a16="http://schemas.microsoft.com/office/drawing/2014/main" id="{EEDAD97A-3707-4927-B006-8E1F9FA7A1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3286" y="0"/>
            <a:ext cx="6588714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2050" y="523875"/>
            <a:ext cx="3975802" cy="1514476"/>
          </a:xfrm>
        </p:spPr>
        <p:txBody>
          <a:bodyPr lIns="0" rIns="0" rtlCol="0"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zh-CN" altLang="en-US" noProof="0"/>
              <a:t>单击以编辑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4662486"/>
            <a:ext cx="3975804" cy="1514476"/>
          </a:xfrm>
        </p:spPr>
        <p:txBody>
          <a:bodyPr lIns="0" rIns="0"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US" altLang="zh-CN" noProof="0"/>
              <a:t>20XX </a:t>
            </a:r>
            <a:r>
              <a:rPr lang="zh-CN" altLang="en-US" noProof="0"/>
              <a:t>年 </a:t>
            </a:r>
            <a:r>
              <a:rPr lang="en-US" altLang="zh-CN" noProof="0"/>
              <a:t>6 </a:t>
            </a:r>
            <a:r>
              <a:rPr lang="zh-CN" altLang="en-US" noProof="0"/>
              <a:t>月 </a:t>
            </a:r>
            <a:r>
              <a:rPr lang="en-US" altLang="zh-CN" noProof="0"/>
              <a:t>22 </a:t>
            </a:r>
            <a:r>
              <a:rPr lang="zh-CN" altLang="en-US" noProof="0"/>
              <a:t>日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zh-CN" altLang="en-US" noProof="0"/>
              <a:t>融资演讲稿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E3A83D3B-4878-44A9-ADD4-00764E5E82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68718" y="523875"/>
            <a:ext cx="5657850" cy="5810250"/>
          </a:xfrm>
        </p:spPr>
        <p:txBody>
          <a:bodyPr rtlCol="0"/>
          <a:lstStyle/>
          <a:p>
            <a:pPr rtl="0"/>
            <a:endParaRPr lang="zh-CN" altLang="en-US" noProof="0"/>
          </a:p>
        </p:txBody>
      </p:sp>
      <p:cxnSp>
        <p:nvCxnSpPr>
          <p:cNvPr id="15" name="直接连接符​​(S) 14">
            <a:extLst>
              <a:ext uri="{FF2B5EF4-FFF2-40B4-BE49-F238E27FC236}">
                <a16:creationId xmlns:a16="http://schemas.microsoft.com/office/drawing/2014/main" id="{FFB9B857-A210-44D8-8C91-781E2B69B771}"/>
              </a:ext>
            </a:extLst>
          </p:cNvPr>
          <p:cNvCxnSpPr/>
          <p:nvPr userDrawn="1"/>
        </p:nvCxnSpPr>
        <p:spPr>
          <a:xfrm>
            <a:off x="1162050" y="2333625"/>
            <a:ext cx="0" cy="2000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占位符 4">
            <a:extLst>
              <a:ext uri="{FF2B5EF4-FFF2-40B4-BE49-F238E27FC236}">
                <a16:creationId xmlns:a16="http://schemas.microsoft.com/office/drawing/2014/main" id="{4BED8496-5E7C-4C78-B8EF-9319D4BF8E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" y="768096"/>
            <a:ext cx="1856232" cy="185623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algn="ctr" rtl="0"/>
            <a:r>
              <a:rPr lang="zh-CN" altLang="en-US" noProof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语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包含树、自然和温泉的图片&#10;&#10;自动生成的描述">
            <a:extLst>
              <a:ext uri="{FF2B5EF4-FFF2-40B4-BE49-F238E27FC236}">
                <a16:creationId xmlns:a16="http://schemas.microsoft.com/office/drawing/2014/main" id="{518D6250-5EE6-4875-8BAD-D7140B01B2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392931" y="-941071"/>
            <a:ext cx="6858000" cy="8740141"/>
          </a:xfrm>
          <a:prstGeom prst="rect">
            <a:avLst/>
          </a:prstGeom>
        </p:spPr>
      </p:pic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0D510E1D-A8A6-4E4B-8055-B484B48533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31921" y="536574"/>
            <a:ext cx="7780020" cy="5784853"/>
          </a:xfrm>
        </p:spPr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122363"/>
            <a:ext cx="4446270" cy="1874837"/>
          </a:xfrm>
        </p:spPr>
        <p:txBody>
          <a:bodyPr rtlCol="0" anchor="t">
            <a:noAutofit/>
          </a:bodyPr>
          <a:lstStyle>
            <a:lvl1pPr algn="l">
              <a:defRPr sz="6600">
                <a:solidFill>
                  <a:schemeClr val="accent3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5858" y="3779212"/>
            <a:ext cx="1708784" cy="115633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单击以编辑</a:t>
            </a:r>
          </a:p>
        </p:txBody>
      </p:sp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id="{E6BAFCD4-E08A-4CBF-B3C6-F99D6523EB0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5859" y="4757108"/>
            <a:ext cx="230600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10">
            <a:extLst>
              <a:ext uri="{FF2B5EF4-FFF2-40B4-BE49-F238E27FC236}">
                <a16:creationId xmlns:a16="http://schemas.microsoft.com/office/drawing/2014/main" id="{ACDE2589-A5DF-4CFB-80DA-F3EB6E9A25A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45858" y="5579334"/>
            <a:ext cx="1708784" cy="1116118"/>
          </a:xfrm>
        </p:spPr>
        <p:txBody>
          <a:bodyPr rtlCol="0">
            <a:normAutofit/>
          </a:bodyPr>
          <a:lstStyle>
            <a:lvl1pPr marL="0" indent="0" algn="l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zh-CN" altLang="en-US" noProof="0"/>
              <a:t>项目符号说明</a:t>
            </a:r>
          </a:p>
        </p:txBody>
      </p:sp>
      <p:sp>
        <p:nvSpPr>
          <p:cNvPr id="11" name="文本占位符 4">
            <a:extLst>
              <a:ext uri="{FF2B5EF4-FFF2-40B4-BE49-F238E27FC236}">
                <a16:creationId xmlns:a16="http://schemas.microsoft.com/office/drawing/2014/main" id="{5CE3F9E1-78CA-4716-9303-F5DE95A907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2376" y="3264408"/>
            <a:ext cx="1993392" cy="199339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algn="ctr" rtl="0"/>
            <a:r>
              <a:rPr lang="zh-CN" altLang="en-US" noProof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38353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议程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包含树、自然和温泉的图片&#10;&#10;自动生成的描述">
            <a:extLst>
              <a:ext uri="{FF2B5EF4-FFF2-40B4-BE49-F238E27FC236}">
                <a16:creationId xmlns:a16="http://schemas.microsoft.com/office/drawing/2014/main" id="{560C5C7D-BBDC-415E-88A8-4BB8367C6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81000" y="381000"/>
            <a:ext cx="6858000" cy="6096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244" y="473869"/>
            <a:ext cx="4603750" cy="1226572"/>
          </a:xfrm>
        </p:spPr>
        <p:txBody>
          <a:bodyPr lIns="0" rtlCol="0" anchor="b">
            <a:normAutofit/>
          </a:bodyPr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800" y="2160591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US" altLang="zh-CN" noProof="0"/>
              <a:t>20XX </a:t>
            </a:r>
            <a:r>
              <a:rPr lang="zh-CN" altLang="en-US" noProof="0"/>
              <a:t>年 </a:t>
            </a:r>
            <a:r>
              <a:rPr lang="en-US" altLang="zh-CN" noProof="0"/>
              <a:t>6 </a:t>
            </a:r>
            <a:r>
              <a:rPr lang="zh-CN" altLang="en-US" noProof="0"/>
              <a:t>月 </a:t>
            </a:r>
            <a:r>
              <a:rPr lang="en-US" altLang="zh-CN" noProof="0"/>
              <a:t>22 </a:t>
            </a:r>
            <a:r>
              <a:rPr lang="zh-CN" altLang="en-US" noProof="0"/>
              <a:t>日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799" y="6356350"/>
            <a:ext cx="2772229" cy="365125"/>
          </a:xfrm>
        </p:spPr>
        <p:txBody>
          <a:bodyPr rtlCol="0"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zh-CN" altLang="en-US" noProof="0"/>
              <a:t>融资演讲稿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6628" y="6356350"/>
            <a:ext cx="1317171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8C140FD9-A97C-40A2-A8B8-84D503A3C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736" y="525463"/>
            <a:ext cx="4962526" cy="5807075"/>
          </a:xfrm>
        </p:spPr>
        <p:txBody>
          <a:bodyPr rtlCol="0"/>
          <a:lstStyle/>
          <a:p>
            <a:pPr rtl="0"/>
            <a:endParaRPr lang="zh-CN" altLang="en-US" noProof="0"/>
          </a:p>
        </p:txBody>
      </p:sp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id="{7A83CD18-0EF9-4AC6-87C8-0A5C8F9F2CA9}"/>
              </a:ext>
            </a:extLst>
          </p:cNvPr>
          <p:cNvCxnSpPr>
            <a:cxnSpLocks/>
          </p:cNvCxnSpPr>
          <p:nvPr userDrawn="1"/>
        </p:nvCxnSpPr>
        <p:spPr>
          <a:xfrm>
            <a:off x="6743700" y="1859273"/>
            <a:ext cx="0" cy="436055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占位符 2">
            <a:extLst>
              <a:ext uri="{FF2B5EF4-FFF2-40B4-BE49-F238E27FC236}">
                <a16:creationId xmlns:a16="http://schemas.microsoft.com/office/drawing/2014/main" id="{EB506012-914F-463E-9582-CE719EAD470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035800" y="1859273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0" name="文本占位符 2">
            <a:extLst>
              <a:ext uri="{FF2B5EF4-FFF2-40B4-BE49-F238E27FC236}">
                <a16:creationId xmlns:a16="http://schemas.microsoft.com/office/drawing/2014/main" id="{3B07FC46-2A60-4E96-A309-C03E813082E8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035800" y="3271768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1" name="文本占位符 2">
            <a:extLst>
              <a:ext uri="{FF2B5EF4-FFF2-40B4-BE49-F238E27FC236}">
                <a16:creationId xmlns:a16="http://schemas.microsoft.com/office/drawing/2014/main" id="{70CB8BDA-C60A-4110-9D29-E59BA67AAD0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7035800" y="2970450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2" name="文本占位符 2">
            <a:extLst>
              <a:ext uri="{FF2B5EF4-FFF2-40B4-BE49-F238E27FC236}">
                <a16:creationId xmlns:a16="http://schemas.microsoft.com/office/drawing/2014/main" id="{7DB6CAB0-C8FA-4599-AB8C-A2AEED800C6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035800" y="4382945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3" name="文本占位符 2">
            <a:extLst>
              <a:ext uri="{FF2B5EF4-FFF2-40B4-BE49-F238E27FC236}">
                <a16:creationId xmlns:a16="http://schemas.microsoft.com/office/drawing/2014/main" id="{7659D317-0B72-4047-84EB-EF154C96B979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7035800" y="4081627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4" name="文本占位符 2">
            <a:extLst>
              <a:ext uri="{FF2B5EF4-FFF2-40B4-BE49-F238E27FC236}">
                <a16:creationId xmlns:a16="http://schemas.microsoft.com/office/drawing/2014/main" id="{802DCFFD-63E0-4E21-908F-7B3242F6AAB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035800" y="5494123"/>
            <a:ext cx="4298950" cy="725702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5" name="文本占位符 2">
            <a:extLst>
              <a:ext uri="{FF2B5EF4-FFF2-40B4-BE49-F238E27FC236}">
                <a16:creationId xmlns:a16="http://schemas.microsoft.com/office/drawing/2014/main" id="{3A7E7A4C-470C-4831-907E-3338C5B817FD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035800" y="5192805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列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ZA" altLang="zh-CN" noProof="0" smtClean="0"/>
              <a:pPr/>
              <a:t>‹#›</a:t>
            </a:fld>
            <a:endParaRPr lang="zh-CN" altLang="en-US" noProof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1075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项目符号 </a:t>
            </a:r>
            <a:r>
              <a:rPr lang="en-US" altLang="zh-CN" noProof="0"/>
              <a:t>1</a:t>
            </a:r>
            <a:endParaRPr lang="zh-CN" altLang="en-US" noProof="0"/>
          </a:p>
        </p:txBody>
      </p:sp>
      <p:sp>
        <p:nvSpPr>
          <p:cNvPr id="10" name="文本占位符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1075" y="4644390"/>
            <a:ext cx="1980000" cy="149008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项目符号说明</a:t>
            </a:r>
          </a:p>
        </p:txBody>
      </p:sp>
      <p:sp>
        <p:nvSpPr>
          <p:cNvPr id="11" name="文本占位符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31025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项目符号 </a:t>
            </a:r>
            <a:r>
              <a:rPr lang="en-US" altLang="zh-CN" noProof="0"/>
              <a:t>2</a:t>
            </a:r>
            <a:endParaRPr lang="zh-CN" altLang="en-US" noProof="0"/>
          </a:p>
        </p:txBody>
      </p:sp>
      <p:sp>
        <p:nvSpPr>
          <p:cNvPr id="12" name="文本占位符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31025" y="4644390"/>
            <a:ext cx="1980000" cy="149008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项目符号说明</a:t>
            </a:r>
          </a:p>
        </p:txBody>
      </p:sp>
      <p:sp>
        <p:nvSpPr>
          <p:cNvPr id="13" name="文本占位符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80975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项目符号 </a:t>
            </a:r>
            <a:r>
              <a:rPr lang="en-US" altLang="zh-CN" noProof="0"/>
              <a:t>3</a:t>
            </a:r>
            <a:endParaRPr lang="zh-CN" altLang="en-US" noProof="0"/>
          </a:p>
        </p:txBody>
      </p:sp>
      <p:sp>
        <p:nvSpPr>
          <p:cNvPr id="14" name="文本占位符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0975" y="4644390"/>
            <a:ext cx="1980000" cy="149008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项目符号说明</a:t>
            </a:r>
          </a:p>
        </p:txBody>
      </p:sp>
      <p:sp>
        <p:nvSpPr>
          <p:cNvPr id="16" name="内容占位符 15">
            <a:extLst>
              <a:ext uri="{FF2B5EF4-FFF2-40B4-BE49-F238E27FC236}">
                <a16:creationId xmlns:a16="http://schemas.microsoft.com/office/drawing/2014/main" id="{FF934EF9-BF0B-4A73-8F03-1BA80EE0608B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1227175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endParaRPr lang="zh-CN" altLang="en-US" noProof="0"/>
          </a:p>
        </p:txBody>
      </p:sp>
      <p:sp>
        <p:nvSpPr>
          <p:cNvPr id="21" name="文本占位符 8">
            <a:extLst>
              <a:ext uri="{FF2B5EF4-FFF2-40B4-BE49-F238E27FC236}">
                <a16:creationId xmlns:a16="http://schemas.microsoft.com/office/drawing/2014/main" id="{4182E807-0C2E-4BC5-BF7E-526F4625C96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84088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项目符号 </a:t>
            </a:r>
            <a:r>
              <a:rPr lang="en-US" altLang="zh-CN" noProof="0"/>
              <a:t>4</a:t>
            </a:r>
            <a:endParaRPr lang="zh-CN" altLang="en-US" noProof="0"/>
          </a:p>
        </p:txBody>
      </p:sp>
      <p:sp>
        <p:nvSpPr>
          <p:cNvPr id="22" name="文本占位符 10">
            <a:extLst>
              <a:ext uri="{FF2B5EF4-FFF2-40B4-BE49-F238E27FC236}">
                <a16:creationId xmlns:a16="http://schemas.microsoft.com/office/drawing/2014/main" id="{8B21E869-F893-4182-B4C9-9C6D4C1E709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84087" y="4644390"/>
            <a:ext cx="1980000" cy="149008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项目符号说明</a:t>
            </a:r>
          </a:p>
        </p:txBody>
      </p:sp>
      <p:sp>
        <p:nvSpPr>
          <p:cNvPr id="23" name="内容占位符 15">
            <a:extLst>
              <a:ext uri="{FF2B5EF4-FFF2-40B4-BE49-F238E27FC236}">
                <a16:creationId xmlns:a16="http://schemas.microsoft.com/office/drawing/2014/main" id="{B86A7EE6-1FE6-48B5-8747-AB276F95128F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3977125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endParaRPr lang="zh-CN" altLang="en-US" noProof="0"/>
          </a:p>
        </p:txBody>
      </p:sp>
      <p:sp>
        <p:nvSpPr>
          <p:cNvPr id="24" name="内容占位符 15">
            <a:extLst>
              <a:ext uri="{FF2B5EF4-FFF2-40B4-BE49-F238E27FC236}">
                <a16:creationId xmlns:a16="http://schemas.microsoft.com/office/drawing/2014/main" id="{5C937C49-EB73-4979-B8CF-CACF0EA242DA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6727075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endParaRPr lang="zh-CN" altLang="en-US" noProof="0"/>
          </a:p>
        </p:txBody>
      </p:sp>
      <p:sp>
        <p:nvSpPr>
          <p:cNvPr id="25" name="内容占位符 15">
            <a:extLst>
              <a:ext uri="{FF2B5EF4-FFF2-40B4-BE49-F238E27FC236}">
                <a16:creationId xmlns:a16="http://schemas.microsoft.com/office/drawing/2014/main" id="{5B5AE825-32F0-4FF5-AD58-C846CFE482B5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9430188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endParaRPr lang="zh-CN" altLang="en-US" noProof="0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C2FC193C-7F61-40CA-B97F-DE9D338DC965}"/>
              </a:ext>
            </a:extLst>
          </p:cNvPr>
          <p:cNvCxnSpPr>
            <a:cxnSpLocks/>
          </p:cNvCxnSpPr>
          <p:nvPr userDrawn="1"/>
        </p:nvCxnSpPr>
        <p:spPr>
          <a:xfrm>
            <a:off x="1513875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​​(S) 27">
            <a:extLst>
              <a:ext uri="{FF2B5EF4-FFF2-40B4-BE49-F238E27FC236}">
                <a16:creationId xmlns:a16="http://schemas.microsoft.com/office/drawing/2014/main" id="{BD86C94F-FF53-46BA-B125-57E5D572D064}"/>
              </a:ext>
            </a:extLst>
          </p:cNvPr>
          <p:cNvCxnSpPr>
            <a:cxnSpLocks/>
          </p:cNvCxnSpPr>
          <p:nvPr userDrawn="1"/>
        </p:nvCxnSpPr>
        <p:spPr>
          <a:xfrm>
            <a:off x="4248911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​​(S) 29">
            <a:extLst>
              <a:ext uri="{FF2B5EF4-FFF2-40B4-BE49-F238E27FC236}">
                <a16:creationId xmlns:a16="http://schemas.microsoft.com/office/drawing/2014/main" id="{BFC882BF-032B-4B67-AF3E-CF79FBCC4FD4}"/>
              </a:ext>
            </a:extLst>
          </p:cNvPr>
          <p:cNvCxnSpPr>
            <a:cxnSpLocks/>
          </p:cNvCxnSpPr>
          <p:nvPr userDrawn="1"/>
        </p:nvCxnSpPr>
        <p:spPr>
          <a:xfrm>
            <a:off x="6983947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​​(S) 31">
            <a:extLst>
              <a:ext uri="{FF2B5EF4-FFF2-40B4-BE49-F238E27FC236}">
                <a16:creationId xmlns:a16="http://schemas.microsoft.com/office/drawing/2014/main" id="{B5750C30-59A4-4345-B670-0030A6828B14}"/>
              </a:ext>
            </a:extLst>
          </p:cNvPr>
          <p:cNvCxnSpPr>
            <a:cxnSpLocks/>
          </p:cNvCxnSpPr>
          <p:nvPr userDrawn="1"/>
        </p:nvCxnSpPr>
        <p:spPr>
          <a:xfrm>
            <a:off x="9718983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 descr="包含户外、天空、自然、沙丘的图片&#10;&#10;自动生成的描述">
            <a:extLst>
              <a:ext uri="{FF2B5EF4-FFF2-40B4-BE49-F238E27FC236}">
                <a16:creationId xmlns:a16="http://schemas.microsoft.com/office/drawing/2014/main" id="{3E2CAEA6-2840-4C2D-B6E2-A17A0A9F06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pic>
        <p:nvPicPr>
          <p:cNvPr id="36" name="图片 35" descr="包含户外、天空、自然、沙丘的图片&#10;&#10;自动生成的描述">
            <a:extLst>
              <a:ext uri="{FF2B5EF4-FFF2-40B4-BE49-F238E27FC236}">
                <a16:creationId xmlns:a16="http://schemas.microsoft.com/office/drawing/2014/main" id="{7C270418-FBBE-4523-812C-440495951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00" y="0"/>
            <a:ext cx="304800" cy="6858000"/>
          </a:xfrm>
          <a:prstGeom prst="rect">
            <a:avLst/>
          </a:prstGeom>
        </p:spPr>
      </p:pic>
      <p:sp>
        <p:nvSpPr>
          <p:cNvPr id="37" name="日期占位符 3">
            <a:extLst>
              <a:ext uri="{FF2B5EF4-FFF2-40B4-BE49-F238E27FC236}">
                <a16:creationId xmlns:a16="http://schemas.microsoft.com/office/drawing/2014/main" id="{4F3022F7-3702-4466-9986-D2645E60F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60000"/>
                    <a:lumOff val="4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 </a:t>
            </a:r>
            <a:r>
              <a:rPr lang="zh-CN" altLang="en-US" noProof="0"/>
              <a:t>年 </a:t>
            </a:r>
            <a:r>
              <a:rPr lang="en-US" altLang="zh-CN" noProof="0"/>
              <a:t>6 </a:t>
            </a:r>
            <a:r>
              <a:rPr lang="zh-CN" altLang="en-US" noProof="0"/>
              <a:t>月 </a:t>
            </a:r>
            <a:r>
              <a:rPr lang="en-US" altLang="zh-CN" noProof="0"/>
              <a:t>22 </a:t>
            </a:r>
            <a:r>
              <a:rPr lang="zh-CN" altLang="en-US" noProof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715236971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水体周围被树环抱&#10;&#10;自动生成的中等可信度的说明">
            <a:extLst>
              <a:ext uri="{FF2B5EF4-FFF2-40B4-BE49-F238E27FC236}">
                <a16:creationId xmlns:a16="http://schemas.microsoft.com/office/drawing/2014/main" id="{4FA989F3-E380-4D92-BD33-21366C4663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1400" y="0"/>
            <a:ext cx="5029200" cy="6858000"/>
          </a:xfrm>
          <a:prstGeom prst="rect">
            <a:avLst/>
          </a:prstGeom>
        </p:spPr>
      </p:pic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E97333B9-F523-4307-B469-F66B0C6E9D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8600" y="508000"/>
            <a:ext cx="4114800" cy="584200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>
            <a:lvl1pPr algn="ctr">
              <a:defRPr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12" name="文本占位符 8">
            <a:extLst>
              <a:ext uri="{FF2B5EF4-FFF2-40B4-BE49-F238E27FC236}">
                <a16:creationId xmlns:a16="http://schemas.microsoft.com/office/drawing/2014/main" id="{D42CD466-114C-48B9-82B3-DC830491B35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6500" y="2704606"/>
            <a:ext cx="25896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项目符号 </a:t>
            </a:r>
            <a:r>
              <a:rPr lang="en-US" altLang="zh-CN" noProof="0"/>
              <a:t>1</a:t>
            </a:r>
            <a:endParaRPr lang="zh-CN" altLang="en-US" noProof="0"/>
          </a:p>
        </p:txBody>
      </p:sp>
      <p:sp>
        <p:nvSpPr>
          <p:cNvPr id="13" name="文本占位符 10">
            <a:extLst>
              <a:ext uri="{FF2B5EF4-FFF2-40B4-BE49-F238E27FC236}">
                <a16:creationId xmlns:a16="http://schemas.microsoft.com/office/drawing/2014/main" id="{51758243-C023-46F4-AA0D-115263FADCF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6500" y="3128324"/>
            <a:ext cx="2589600" cy="86142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项目符号说明</a:t>
            </a:r>
          </a:p>
        </p:txBody>
      </p:sp>
      <p:sp>
        <p:nvSpPr>
          <p:cNvPr id="15" name="文本占位符 8">
            <a:extLst>
              <a:ext uri="{FF2B5EF4-FFF2-40B4-BE49-F238E27FC236}">
                <a16:creationId xmlns:a16="http://schemas.microsoft.com/office/drawing/2014/main" id="{6CE54372-39E4-429B-909F-1B393078547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6500" y="4530478"/>
            <a:ext cx="25896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项目符号 </a:t>
            </a:r>
            <a:r>
              <a:rPr lang="en-US" altLang="zh-CN" noProof="0"/>
              <a:t>3</a:t>
            </a:r>
            <a:endParaRPr lang="zh-CN" altLang="en-US" noProof="0"/>
          </a:p>
        </p:txBody>
      </p:sp>
      <p:sp>
        <p:nvSpPr>
          <p:cNvPr id="16" name="文本占位符 10">
            <a:extLst>
              <a:ext uri="{FF2B5EF4-FFF2-40B4-BE49-F238E27FC236}">
                <a16:creationId xmlns:a16="http://schemas.microsoft.com/office/drawing/2014/main" id="{180615B5-AB0C-4460-96CC-11C15E7D74F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6500" y="4954196"/>
            <a:ext cx="2589600" cy="86142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项目符号说明</a:t>
            </a:r>
          </a:p>
        </p:txBody>
      </p:sp>
      <p:sp>
        <p:nvSpPr>
          <p:cNvPr id="17" name="文本占位符 8">
            <a:extLst>
              <a:ext uri="{FF2B5EF4-FFF2-40B4-BE49-F238E27FC236}">
                <a16:creationId xmlns:a16="http://schemas.microsoft.com/office/drawing/2014/main" id="{09C3E351-39C7-4529-B6CD-B0EF6A4BB0D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05900" y="2704606"/>
            <a:ext cx="25896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项目符号 </a:t>
            </a:r>
            <a:r>
              <a:rPr lang="en-US" altLang="zh-CN" noProof="0"/>
              <a:t>2</a:t>
            </a:r>
            <a:endParaRPr lang="zh-CN" altLang="en-US" noProof="0"/>
          </a:p>
        </p:txBody>
      </p:sp>
      <p:sp>
        <p:nvSpPr>
          <p:cNvPr id="18" name="文本占位符 10">
            <a:extLst>
              <a:ext uri="{FF2B5EF4-FFF2-40B4-BE49-F238E27FC236}">
                <a16:creationId xmlns:a16="http://schemas.microsoft.com/office/drawing/2014/main" id="{0762CB53-1EBD-4B1E-8562-33910E88334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05900" y="3128324"/>
            <a:ext cx="2589600" cy="86142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项目符号说明</a:t>
            </a:r>
          </a:p>
        </p:txBody>
      </p:sp>
      <p:sp>
        <p:nvSpPr>
          <p:cNvPr id="19" name="文本占位符 8">
            <a:extLst>
              <a:ext uri="{FF2B5EF4-FFF2-40B4-BE49-F238E27FC236}">
                <a16:creationId xmlns:a16="http://schemas.microsoft.com/office/drawing/2014/main" id="{7F9CB6CB-1D5E-4484-BDCC-67FDE981AA7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05900" y="4530478"/>
            <a:ext cx="25896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项目符号 </a:t>
            </a:r>
            <a:r>
              <a:rPr lang="en-US" altLang="zh-CN" noProof="0"/>
              <a:t>4</a:t>
            </a:r>
            <a:endParaRPr lang="zh-CN" altLang="en-US" noProof="0"/>
          </a:p>
        </p:txBody>
      </p:sp>
      <p:sp>
        <p:nvSpPr>
          <p:cNvPr id="20" name="文本占位符 10">
            <a:extLst>
              <a:ext uri="{FF2B5EF4-FFF2-40B4-BE49-F238E27FC236}">
                <a16:creationId xmlns:a16="http://schemas.microsoft.com/office/drawing/2014/main" id="{8229F1D8-00A2-407C-974C-4F22FE98AB1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05900" y="4954196"/>
            <a:ext cx="2589600" cy="86142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项目符号说明</a:t>
            </a:r>
          </a:p>
        </p:txBody>
      </p:sp>
      <p:sp>
        <p:nvSpPr>
          <p:cNvPr id="22" name="日期占位符 2">
            <a:extLst>
              <a:ext uri="{FF2B5EF4-FFF2-40B4-BE49-F238E27FC236}">
                <a16:creationId xmlns:a16="http://schemas.microsoft.com/office/drawing/2014/main" id="{7E9D7FB7-F0D3-47C2-95E6-B2D047FF23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 </a:t>
            </a:r>
            <a:r>
              <a:rPr lang="zh-CN" altLang="en-US" noProof="0"/>
              <a:t>年 </a:t>
            </a:r>
            <a:r>
              <a:rPr lang="en-US" altLang="zh-CN" noProof="0"/>
              <a:t>6 </a:t>
            </a:r>
            <a:r>
              <a:rPr lang="zh-CN" altLang="en-US" noProof="0"/>
              <a:t>月 </a:t>
            </a:r>
            <a:r>
              <a:rPr lang="en-US" altLang="zh-CN" noProof="0"/>
              <a:t>22 </a:t>
            </a:r>
            <a:r>
              <a:rPr lang="zh-CN" altLang="en-US" noProof="0"/>
              <a:t>日</a:t>
            </a:r>
          </a:p>
        </p:txBody>
      </p:sp>
      <p:sp>
        <p:nvSpPr>
          <p:cNvPr id="23" name="页脚占位符 3">
            <a:extLst>
              <a:ext uri="{FF2B5EF4-FFF2-40B4-BE49-F238E27FC236}">
                <a16:creationId xmlns:a16="http://schemas.microsoft.com/office/drawing/2014/main" id="{C73EC134-FDBF-4113-B825-23125EE86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24" name="灯片编号占位符 4">
            <a:extLst>
              <a:ext uri="{FF2B5EF4-FFF2-40B4-BE49-F238E27FC236}">
                <a16:creationId xmlns:a16="http://schemas.microsoft.com/office/drawing/2014/main" id="{12C2DA51-699D-4FD6-9B2A-2FA0915C7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点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5800" y="473869"/>
            <a:ext cx="4603750" cy="1226572"/>
          </a:xfrm>
        </p:spPr>
        <p:txBody>
          <a:bodyPr rtlCol="0" anchor="b">
            <a:normAutofit/>
          </a:bodyPr>
          <a:lstStyle>
            <a:lvl1pPr>
              <a:defRPr sz="44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5828" y="2468880"/>
            <a:ext cx="3888921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60C5C7D-BBDC-415E-88A8-4BB8367C6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8467" y="0"/>
            <a:ext cx="304268" cy="6858000"/>
          </a:xfrm>
          <a:prstGeom prst="rect">
            <a:avLst/>
          </a:prstGeom>
        </p:spPr>
      </p:pic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8C140FD9-A97C-40A2-A8B8-84D503A3C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358466" cy="6857999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id="{7A83CD18-0EF9-4AC6-87C8-0A5C8F9F2CA9}"/>
              </a:ext>
            </a:extLst>
          </p:cNvPr>
          <p:cNvCxnSpPr>
            <a:cxnSpLocks/>
          </p:cNvCxnSpPr>
          <p:nvPr userDrawn="1"/>
        </p:nvCxnSpPr>
        <p:spPr>
          <a:xfrm>
            <a:off x="7256237" y="2928256"/>
            <a:ext cx="0" cy="6966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占位符 2">
            <a:extLst>
              <a:ext uri="{FF2B5EF4-FFF2-40B4-BE49-F238E27FC236}">
                <a16:creationId xmlns:a16="http://schemas.microsoft.com/office/drawing/2014/main" id="{EB506012-914F-463E-9582-CE719EAD470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17447" y="2468617"/>
            <a:ext cx="410028" cy="459639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altLang="zh-CN" noProof="0"/>
              <a:t>1.</a:t>
            </a:r>
            <a:endParaRPr lang="zh-CN" altLang="en-US" noProof="0"/>
          </a:p>
        </p:txBody>
      </p:sp>
      <p:sp>
        <p:nvSpPr>
          <p:cNvPr id="20" name="文本占位符 2">
            <a:extLst>
              <a:ext uri="{FF2B5EF4-FFF2-40B4-BE49-F238E27FC236}">
                <a16:creationId xmlns:a16="http://schemas.microsoft.com/office/drawing/2014/main" id="{3B07FC46-2A60-4E96-A309-C03E813082E8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445828" y="3808800"/>
            <a:ext cx="3888921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2" name="文本占位符 2">
            <a:extLst>
              <a:ext uri="{FF2B5EF4-FFF2-40B4-BE49-F238E27FC236}">
                <a16:creationId xmlns:a16="http://schemas.microsoft.com/office/drawing/2014/main" id="{7DB6CAB0-C8FA-4599-AB8C-A2AEED800C6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445828" y="5101562"/>
            <a:ext cx="3888921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9" name="文本占位符 2">
            <a:extLst>
              <a:ext uri="{FF2B5EF4-FFF2-40B4-BE49-F238E27FC236}">
                <a16:creationId xmlns:a16="http://schemas.microsoft.com/office/drawing/2014/main" id="{FCE75E29-1E56-4BC2-9665-A103D29D944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117447" y="3808800"/>
            <a:ext cx="410028" cy="459639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altLang="zh-CN" noProof="0"/>
              <a:t>2.</a:t>
            </a:r>
            <a:endParaRPr lang="zh-CN" altLang="en-US" noProof="0"/>
          </a:p>
        </p:txBody>
      </p:sp>
      <p:sp>
        <p:nvSpPr>
          <p:cNvPr id="26" name="文本占位符 2">
            <a:extLst>
              <a:ext uri="{FF2B5EF4-FFF2-40B4-BE49-F238E27FC236}">
                <a16:creationId xmlns:a16="http://schemas.microsoft.com/office/drawing/2014/main" id="{24A65D09-92B8-4044-9560-43DACBD6E36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117447" y="5101562"/>
            <a:ext cx="410028" cy="459639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altLang="zh-CN" noProof="0"/>
              <a:t>3.</a:t>
            </a:r>
            <a:endParaRPr lang="zh-CN" altLang="en-US" noProof="0"/>
          </a:p>
        </p:txBody>
      </p:sp>
      <p:cxnSp>
        <p:nvCxnSpPr>
          <p:cNvPr id="13" name="直接连接符​​(S) 12">
            <a:extLst>
              <a:ext uri="{FF2B5EF4-FFF2-40B4-BE49-F238E27FC236}">
                <a16:creationId xmlns:a16="http://schemas.microsoft.com/office/drawing/2014/main" id="{0AF3E8EA-AD86-4D53-99F2-514C73069694}"/>
              </a:ext>
            </a:extLst>
          </p:cNvPr>
          <p:cNvCxnSpPr>
            <a:cxnSpLocks/>
          </p:cNvCxnSpPr>
          <p:nvPr userDrawn="1"/>
        </p:nvCxnSpPr>
        <p:spPr>
          <a:xfrm>
            <a:off x="7256237" y="4268439"/>
            <a:ext cx="0" cy="6966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日期占位符 3">
            <a:extLst>
              <a:ext uri="{FF2B5EF4-FFF2-40B4-BE49-F238E27FC236}">
                <a16:creationId xmlns:a16="http://schemas.microsoft.com/office/drawing/2014/main" id="{A21C585D-982F-4820-83DB-2EC69C557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 </a:t>
            </a:r>
            <a:r>
              <a:rPr lang="zh-CN" altLang="en-US" noProof="0"/>
              <a:t>年 </a:t>
            </a:r>
            <a:r>
              <a:rPr lang="en-US" altLang="zh-CN" noProof="0"/>
              <a:t>6 </a:t>
            </a:r>
            <a:r>
              <a:rPr lang="zh-CN" altLang="en-US" noProof="0"/>
              <a:t>月 </a:t>
            </a:r>
            <a:r>
              <a:rPr lang="en-US" altLang="zh-CN" noProof="0"/>
              <a:t>22 </a:t>
            </a:r>
            <a:r>
              <a:rPr lang="zh-CN" altLang="en-US" noProof="0"/>
              <a:t>日</a:t>
            </a:r>
          </a:p>
        </p:txBody>
      </p:sp>
      <p:sp>
        <p:nvSpPr>
          <p:cNvPr id="29" name="页脚占位符 4">
            <a:extLst>
              <a:ext uri="{FF2B5EF4-FFF2-40B4-BE49-F238E27FC236}">
                <a16:creationId xmlns:a16="http://schemas.microsoft.com/office/drawing/2014/main" id="{CF6BFE9E-EF76-481D-9C8A-7AB36DF5E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799" y="6356350"/>
            <a:ext cx="2772229" cy="365125"/>
          </a:xfrm>
        </p:spPr>
        <p:txBody>
          <a:bodyPr rtlCol="0"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30" name="幻灯片编号占位符 5">
            <a:extLst>
              <a:ext uri="{FF2B5EF4-FFF2-40B4-BE49-F238E27FC236}">
                <a16:creationId xmlns:a16="http://schemas.microsoft.com/office/drawing/2014/main" id="{CD8FBCDE-F8D9-49DC-B34B-2D3463C5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6628" y="6356350"/>
            <a:ext cx="1317171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042456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包含户外、天空、自然、沙丘的图片&#10;&#10;自动生成的描述">
            <a:extLst>
              <a:ext uri="{FF2B5EF4-FFF2-40B4-BE49-F238E27FC236}">
                <a16:creationId xmlns:a16="http://schemas.microsoft.com/office/drawing/2014/main" id="{9996762E-98CA-45F3-8778-C77264B50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01"/>
          <a:stretch/>
        </p:blipFill>
        <p:spPr>
          <a:xfrm>
            <a:off x="0" y="0"/>
            <a:ext cx="4446270" cy="6879772"/>
          </a:xfrm>
          <a:prstGeom prst="rect">
            <a:avLst/>
          </a:prstGeom>
        </p:spPr>
      </p:pic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id="{E6BAFCD4-E08A-4CBF-B3C6-F99D6523EB03}"/>
              </a:ext>
            </a:extLst>
          </p:cNvPr>
          <p:cNvCxnSpPr>
            <a:cxnSpLocks/>
          </p:cNvCxnSpPr>
          <p:nvPr userDrawn="1"/>
        </p:nvCxnSpPr>
        <p:spPr>
          <a:xfrm flipH="1">
            <a:off x="3752850" y="4047144"/>
            <a:ext cx="843915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4">
            <a:extLst>
              <a:ext uri="{FF2B5EF4-FFF2-40B4-BE49-F238E27FC236}">
                <a16:creationId xmlns:a16="http://schemas.microsoft.com/office/drawing/2014/main" id="{7DB9F2E2-2FA7-41DA-91AC-B4A535BFF534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2542032" y="1033272"/>
            <a:ext cx="4690872" cy="469087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3200" b="0" cap="all" spc="0" baseline="0" dirty="0">
                <a:ln w="0"/>
                <a:solidFill>
                  <a:schemeClr val="accent1">
                    <a:lumMod val="75000"/>
                    <a:alpha val="70000"/>
                  </a:schemeClr>
                </a:solidFill>
              </a:defRPr>
            </a:lvl1pPr>
          </a:lstStyle>
          <a:p>
            <a:pPr marL="0" lvl="0" algn="ctr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8558" y="2171699"/>
            <a:ext cx="7581900" cy="1681163"/>
          </a:xfrm>
        </p:spPr>
        <p:txBody>
          <a:bodyPr rtlCol="0" anchor="b">
            <a:noAutofit/>
          </a:bodyPr>
          <a:lstStyle>
            <a:lvl1pPr algn="l">
              <a:defRPr sz="6600">
                <a:solidFill>
                  <a:schemeClr val="accent1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808885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列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一群人在骑马&#10;&#10;自动生成的中等可信度的说明">
            <a:extLst>
              <a:ext uri="{FF2B5EF4-FFF2-40B4-BE49-F238E27FC236}">
                <a16:creationId xmlns:a16="http://schemas.microsoft.com/office/drawing/2014/main" id="{E72A4962-4D36-46EC-8ABF-17FD991808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长方形 4">
            <a:extLst>
              <a:ext uri="{FF2B5EF4-FFF2-40B4-BE49-F238E27FC236}">
                <a16:creationId xmlns:a16="http://schemas.microsoft.com/office/drawing/2014/main" id="{52230D65-DB5A-4BE3-9C4F-2537D5FDECB5}"/>
              </a:ext>
            </a:extLst>
          </p:cNvPr>
          <p:cNvSpPr/>
          <p:nvPr userDrawn="1"/>
        </p:nvSpPr>
        <p:spPr>
          <a:xfrm>
            <a:off x="304800" y="365125"/>
            <a:ext cx="11582400" cy="612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ZA" noProof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560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项目符号 </a:t>
            </a:r>
            <a:r>
              <a:rPr lang="en-US" altLang="zh-CN" noProof="0"/>
              <a:t>1</a:t>
            </a:r>
            <a:endParaRPr lang="zh-CN" altLang="en-ZA" noProof="0"/>
          </a:p>
        </p:txBody>
      </p:sp>
      <p:sp>
        <p:nvSpPr>
          <p:cNvPr id="10" name="文本占位符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56050" y="4644390"/>
            <a:ext cx="1980000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项目符号说明</a:t>
            </a:r>
            <a:endParaRPr lang="zh-CN" altLang="en-ZA" noProof="0"/>
          </a:p>
        </p:txBody>
      </p:sp>
      <p:sp>
        <p:nvSpPr>
          <p:cNvPr id="11" name="文本占位符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06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项目符号 </a:t>
            </a:r>
            <a:r>
              <a:rPr lang="en-US" altLang="zh-CN" noProof="0"/>
              <a:t>2</a:t>
            </a:r>
            <a:endParaRPr lang="zh-CN" altLang="en-ZA" noProof="0"/>
          </a:p>
        </p:txBody>
      </p:sp>
      <p:sp>
        <p:nvSpPr>
          <p:cNvPr id="12" name="文本占位符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06000" y="4644390"/>
            <a:ext cx="1980000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项目符号说明</a:t>
            </a:r>
            <a:endParaRPr lang="zh-CN" altLang="en-ZA" noProof="0"/>
          </a:p>
        </p:txBody>
      </p:sp>
      <p:sp>
        <p:nvSpPr>
          <p:cNvPr id="13" name="文本占位符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55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项目符号 </a:t>
            </a:r>
            <a:r>
              <a:rPr lang="en-US" altLang="zh-CN" noProof="0"/>
              <a:t>3</a:t>
            </a:r>
            <a:endParaRPr lang="zh-CN" altLang="en-ZA" noProof="0"/>
          </a:p>
        </p:txBody>
      </p:sp>
      <p:sp>
        <p:nvSpPr>
          <p:cNvPr id="14" name="文本占位符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855950" y="4644390"/>
            <a:ext cx="1980000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项目符号说明</a:t>
            </a:r>
            <a:endParaRPr lang="zh-CN" altLang="en-ZA" noProof="0"/>
          </a:p>
        </p:txBody>
      </p:sp>
      <p:sp>
        <p:nvSpPr>
          <p:cNvPr id="16" name="内容占位符 15">
            <a:extLst>
              <a:ext uri="{FF2B5EF4-FFF2-40B4-BE49-F238E27FC236}">
                <a16:creationId xmlns:a16="http://schemas.microsoft.com/office/drawing/2014/main" id="{FF934EF9-BF0B-4A73-8F03-1BA80EE0608B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2602150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endParaRPr lang="zh-CN" altLang="en-US" noProof="0"/>
          </a:p>
        </p:txBody>
      </p:sp>
      <p:sp>
        <p:nvSpPr>
          <p:cNvPr id="23" name="内容占位符 15">
            <a:extLst>
              <a:ext uri="{FF2B5EF4-FFF2-40B4-BE49-F238E27FC236}">
                <a16:creationId xmlns:a16="http://schemas.microsoft.com/office/drawing/2014/main" id="{B86A7EE6-1FE6-48B5-8747-AB276F95128F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352100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endParaRPr lang="zh-CN" altLang="en-US" noProof="0"/>
          </a:p>
        </p:txBody>
      </p:sp>
      <p:sp>
        <p:nvSpPr>
          <p:cNvPr id="24" name="内容占位符 15">
            <a:extLst>
              <a:ext uri="{FF2B5EF4-FFF2-40B4-BE49-F238E27FC236}">
                <a16:creationId xmlns:a16="http://schemas.microsoft.com/office/drawing/2014/main" id="{5C937C49-EB73-4979-B8CF-CACF0EA242DA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8102050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endParaRPr lang="zh-CN" altLang="en-US" noProof="0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C2FC193C-7F61-40CA-B97F-DE9D338DC965}"/>
              </a:ext>
            </a:extLst>
          </p:cNvPr>
          <p:cNvCxnSpPr>
            <a:cxnSpLocks/>
          </p:cNvCxnSpPr>
          <p:nvPr userDrawn="1"/>
        </p:nvCxnSpPr>
        <p:spPr>
          <a:xfrm>
            <a:off x="2888850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​​(S) 27">
            <a:extLst>
              <a:ext uri="{FF2B5EF4-FFF2-40B4-BE49-F238E27FC236}">
                <a16:creationId xmlns:a16="http://schemas.microsoft.com/office/drawing/2014/main" id="{BD86C94F-FF53-46BA-B125-57E5D572D064}"/>
              </a:ext>
            </a:extLst>
          </p:cNvPr>
          <p:cNvCxnSpPr>
            <a:cxnSpLocks/>
          </p:cNvCxnSpPr>
          <p:nvPr userDrawn="1"/>
        </p:nvCxnSpPr>
        <p:spPr>
          <a:xfrm>
            <a:off x="5638800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​​(S) 29">
            <a:extLst>
              <a:ext uri="{FF2B5EF4-FFF2-40B4-BE49-F238E27FC236}">
                <a16:creationId xmlns:a16="http://schemas.microsoft.com/office/drawing/2014/main" id="{BFC882BF-032B-4B67-AF3E-CF79FBCC4FD4}"/>
              </a:ext>
            </a:extLst>
          </p:cNvPr>
          <p:cNvCxnSpPr>
            <a:cxnSpLocks/>
          </p:cNvCxnSpPr>
          <p:nvPr userDrawn="1"/>
        </p:nvCxnSpPr>
        <p:spPr>
          <a:xfrm>
            <a:off x="8358922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页脚占位符 5">
            <a:extLst>
              <a:ext uri="{FF2B5EF4-FFF2-40B4-BE49-F238E27FC236}">
                <a16:creationId xmlns:a16="http://schemas.microsoft.com/office/drawing/2014/main" id="{148E808A-AB67-4B52-B35C-7487342F4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29" name="灯片编号占位符 6">
            <a:extLst>
              <a:ext uri="{FF2B5EF4-FFF2-40B4-BE49-F238E27FC236}">
                <a16:creationId xmlns:a16="http://schemas.microsoft.com/office/drawing/2014/main" id="{88B2564D-D1B9-47FE-9DC9-1BB531614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97865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9B51A1E-902D-48AF-9020-955120F399B6}" type="slidenum">
              <a:rPr lang="en-ZA" altLang="zh-CN" noProof="0" smtClean="0"/>
              <a:pPr/>
              <a:t>‹#›</a:t>
            </a:fld>
            <a:endParaRPr lang="zh-CN" altLang="en-US" noProof="0"/>
          </a:p>
        </p:txBody>
      </p:sp>
      <p:sp>
        <p:nvSpPr>
          <p:cNvPr id="31" name="日期占位符 3">
            <a:extLst>
              <a:ext uri="{FF2B5EF4-FFF2-40B4-BE49-F238E27FC236}">
                <a16:creationId xmlns:a16="http://schemas.microsoft.com/office/drawing/2014/main" id="{E250C28C-FA72-4324-9DA9-3AE75077D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 </a:t>
            </a:r>
            <a:r>
              <a:rPr lang="zh-CN" altLang="en-US" noProof="0"/>
              <a:t>年 </a:t>
            </a:r>
            <a:r>
              <a:rPr lang="en-US" altLang="zh-CN" noProof="0"/>
              <a:t>6 </a:t>
            </a:r>
            <a:r>
              <a:rPr lang="zh-CN" altLang="en-US" noProof="0"/>
              <a:t>月 </a:t>
            </a:r>
            <a:r>
              <a:rPr lang="en-US" altLang="zh-CN" noProof="0"/>
              <a:t>22 </a:t>
            </a:r>
            <a:r>
              <a:rPr lang="zh-CN" altLang="en-US" noProof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558022936"/>
      </p:ext>
    </p:extLst>
  </p:cSld>
  <p:clrMapOvr>
    <a:masterClrMapping/>
  </p:clrMapOvr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分数与 2 张图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60C5C7D-BBDC-415E-88A8-4BB8367C6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9025" y="0"/>
            <a:ext cx="4752975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869"/>
            <a:ext cx="4603750" cy="1226572"/>
          </a:xfrm>
        </p:spPr>
        <p:txBody>
          <a:bodyPr rtlCol="0" anchor="b">
            <a:normAutofit/>
          </a:bodyPr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2260384"/>
            <a:ext cx="2838444" cy="1226572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US" altLang="zh-CN" noProof="0"/>
              <a:t>20XX </a:t>
            </a:r>
            <a:r>
              <a:rPr lang="zh-CN" altLang="en-US" noProof="0"/>
              <a:t>年 </a:t>
            </a:r>
            <a:r>
              <a:rPr lang="en-US" altLang="zh-CN" noProof="0"/>
              <a:t>6 </a:t>
            </a:r>
            <a:r>
              <a:rPr lang="zh-CN" altLang="en-US" noProof="0"/>
              <a:t>月 </a:t>
            </a:r>
            <a:r>
              <a:rPr lang="en-US" altLang="zh-CN" noProof="0"/>
              <a:t>22 </a:t>
            </a:r>
            <a:r>
              <a:rPr lang="zh-CN" altLang="en-US" noProof="0"/>
              <a:t>日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zh-CN" altLang="en-US" noProof="0"/>
              <a:t>融资演讲稿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8C140FD9-A97C-40A2-A8B8-84D503A3C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3213" y="525463"/>
            <a:ext cx="3784599" cy="2629175"/>
          </a:xfrm>
        </p:spPr>
        <p:txBody>
          <a:bodyPr rtlCol="0"/>
          <a:lstStyle/>
          <a:p>
            <a:pPr rtl="0"/>
            <a:endParaRPr lang="zh-CN" altLang="en-US" noProof="0"/>
          </a:p>
        </p:txBody>
      </p:sp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id="{7A83CD18-0EF9-4AC6-87C8-0A5C8F9F2CA9}"/>
              </a:ext>
            </a:extLst>
          </p:cNvPr>
          <p:cNvCxnSpPr>
            <a:cxnSpLocks/>
          </p:cNvCxnSpPr>
          <p:nvPr userDrawn="1"/>
        </p:nvCxnSpPr>
        <p:spPr>
          <a:xfrm>
            <a:off x="947991" y="3459082"/>
            <a:ext cx="56692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占位符 2">
            <a:extLst>
              <a:ext uri="{FF2B5EF4-FFF2-40B4-BE49-F238E27FC236}">
                <a16:creationId xmlns:a16="http://schemas.microsoft.com/office/drawing/2014/main" id="{EB506012-914F-463E-9582-CE719EAD470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57251" y="2260384"/>
            <a:ext cx="2381245" cy="524308"/>
          </a:xfrm>
        </p:spPr>
        <p:txBody>
          <a:bodyPr rtlCol="0">
            <a:no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0" name="文本占位符 2">
            <a:extLst>
              <a:ext uri="{FF2B5EF4-FFF2-40B4-BE49-F238E27FC236}">
                <a16:creationId xmlns:a16="http://schemas.microsoft.com/office/drawing/2014/main" id="{3B07FC46-2A60-4E96-A309-C03E813082E8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771900" y="3652757"/>
            <a:ext cx="2838444" cy="1226572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1" name="文本占位符 2">
            <a:extLst>
              <a:ext uri="{FF2B5EF4-FFF2-40B4-BE49-F238E27FC236}">
                <a16:creationId xmlns:a16="http://schemas.microsoft.com/office/drawing/2014/main" id="{70CB8BDA-C60A-4110-9D29-E59BA67AAD0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57251" y="3652757"/>
            <a:ext cx="2381245" cy="524308"/>
          </a:xfrm>
        </p:spPr>
        <p:txBody>
          <a:bodyPr rtlCol="0">
            <a:no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2" name="文本占位符 2">
            <a:extLst>
              <a:ext uri="{FF2B5EF4-FFF2-40B4-BE49-F238E27FC236}">
                <a16:creationId xmlns:a16="http://schemas.microsoft.com/office/drawing/2014/main" id="{7DB6CAB0-C8FA-4599-AB8C-A2AEED800C6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771900" y="5054655"/>
            <a:ext cx="2838444" cy="1226572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3" name="文本占位符 2">
            <a:extLst>
              <a:ext uri="{FF2B5EF4-FFF2-40B4-BE49-F238E27FC236}">
                <a16:creationId xmlns:a16="http://schemas.microsoft.com/office/drawing/2014/main" id="{7659D317-0B72-4047-84EB-EF154C96B97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57251" y="5054655"/>
            <a:ext cx="2381245" cy="524308"/>
          </a:xfrm>
        </p:spPr>
        <p:txBody>
          <a:bodyPr rtlCol="0">
            <a:no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6" name="图片占位符 11">
            <a:extLst>
              <a:ext uri="{FF2B5EF4-FFF2-40B4-BE49-F238E27FC236}">
                <a16:creationId xmlns:a16="http://schemas.microsoft.com/office/drawing/2014/main" id="{974B9287-7FD2-4AE5-BA59-7B3E9C8B5FC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23213" y="3632600"/>
            <a:ext cx="3784599" cy="2629175"/>
          </a:xfrm>
        </p:spPr>
        <p:txBody>
          <a:bodyPr rtlCol="0"/>
          <a:lstStyle/>
          <a:p>
            <a:pPr rtl="0"/>
            <a:endParaRPr lang="zh-CN" altLang="en-US" noProof="0"/>
          </a:p>
        </p:txBody>
      </p:sp>
      <p:cxnSp>
        <p:nvCxnSpPr>
          <p:cNvPr id="15" name="直接连接符​​(S) 14">
            <a:extLst>
              <a:ext uri="{FF2B5EF4-FFF2-40B4-BE49-F238E27FC236}">
                <a16:creationId xmlns:a16="http://schemas.microsoft.com/office/drawing/2014/main" id="{7620A735-5706-4C08-8345-E542A71DCF4C}"/>
              </a:ext>
            </a:extLst>
          </p:cNvPr>
          <p:cNvCxnSpPr>
            <a:cxnSpLocks/>
          </p:cNvCxnSpPr>
          <p:nvPr userDrawn="1"/>
        </p:nvCxnSpPr>
        <p:spPr>
          <a:xfrm>
            <a:off x="947991" y="4873016"/>
            <a:ext cx="56692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029970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slideLayout" Target="/ppt/slideLayouts/slideLayout184.xml" Id="rId18" /><Relationship Type="http://schemas.openxmlformats.org/officeDocument/2006/relationships/slideLayout" Target="/ppt/slideLayouts/slideLayout35.xml" Id="rId3" /><Relationship Type="http://schemas.openxmlformats.org/officeDocument/2006/relationships/slideLayout" Target="/ppt/slideLayouts/slideLayout216.xml" Id="rId21" /><Relationship Type="http://schemas.openxmlformats.org/officeDocument/2006/relationships/slideLayout" Target="/ppt/slideLayouts/slideLayout77.xml" Id="rId7" /><Relationship Type="http://schemas.openxmlformats.org/officeDocument/2006/relationships/slideLayout" Target="/ppt/slideLayouts/slideLayout128.xml" Id="rId12" /><Relationship Type="http://schemas.openxmlformats.org/officeDocument/2006/relationships/slideLayout" Target="/ppt/slideLayouts/slideLayout179.xml" Id="rId17" /><Relationship Type="http://schemas.openxmlformats.org/officeDocument/2006/relationships/slideLayout" Target="/ppt/slideLayouts/slideLayout210.xml" Id="rId2" /><Relationship Type="http://schemas.openxmlformats.org/officeDocument/2006/relationships/slideLayout" Target="/ppt/slideLayouts/slideLayout1611.xml" Id="rId16" /><Relationship Type="http://schemas.openxmlformats.org/officeDocument/2006/relationships/slideLayout" Target="/ppt/slideLayouts/slideLayout2012.xml" Id="rId20" /><Relationship Type="http://schemas.openxmlformats.org/officeDocument/2006/relationships/slideLayout" Target="/ppt/slideLayouts/slideLayout113.xml" Id="rId1" /><Relationship Type="http://schemas.openxmlformats.org/officeDocument/2006/relationships/slideLayout" Target="/ppt/slideLayouts/slideLayout614.xml" Id="rId6" /><Relationship Type="http://schemas.openxmlformats.org/officeDocument/2006/relationships/slideLayout" Target="/ppt/slideLayouts/slideLayout1115.xml" Id="rId11" /><Relationship Type="http://schemas.openxmlformats.org/officeDocument/2006/relationships/slideLayout" Target="/ppt/slideLayouts/slideLayout516.xml" Id="rId5" /><Relationship Type="http://schemas.openxmlformats.org/officeDocument/2006/relationships/slideLayout" Target="/ppt/slideLayouts/slideLayout1517.xml" Id="rId15" /><Relationship Type="http://schemas.openxmlformats.org/officeDocument/2006/relationships/slideLayout" Target="/ppt/slideLayouts/slideLayout1018.xml" Id="rId10" /><Relationship Type="http://schemas.openxmlformats.org/officeDocument/2006/relationships/slideLayout" Target="/ppt/slideLayouts/slideLayout1919.xml" Id="rId19" /><Relationship Type="http://schemas.openxmlformats.org/officeDocument/2006/relationships/slideLayout" Target="/ppt/slideLayouts/slideLayout41.xml" Id="rId4" /><Relationship Type="http://schemas.openxmlformats.org/officeDocument/2006/relationships/slideLayout" Target="/ppt/slideLayouts/slideLayout920.xml" Id="rId9" /><Relationship Type="http://schemas.openxmlformats.org/officeDocument/2006/relationships/slideLayout" Target="/ppt/slideLayouts/slideLayout1421.xml" Id="rId14" /><Relationship Type="http://schemas.openxmlformats.org/officeDocument/2006/relationships/theme" Target="/ppt/theme/theme12.xml" Id="rId22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 </a:t>
            </a:r>
            <a:r>
              <a:rPr lang="zh-CN" altLang="en-US" noProof="0"/>
              <a:t>年 </a:t>
            </a:r>
            <a:r>
              <a:rPr lang="en-US" altLang="zh-CN" noProof="0"/>
              <a:t>6 </a:t>
            </a:r>
            <a:r>
              <a:rPr lang="zh-CN" altLang="en-US" noProof="0"/>
              <a:t>月 </a:t>
            </a:r>
            <a:r>
              <a:rPr lang="en-US" altLang="zh-CN" noProof="0"/>
              <a:t>22 </a:t>
            </a:r>
            <a:r>
              <a:rPr lang="zh-CN" altLang="en-US" noProof="0"/>
              <a:t>日</a:t>
            </a:r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4" r:id="rId5"/>
    <p:sldLayoutId id="2147483667" r:id="rId6"/>
    <p:sldLayoutId id="2147483668" r:id="rId7"/>
    <p:sldLayoutId id="2147483669" r:id="rId8"/>
    <p:sldLayoutId id="2147483671" r:id="rId9"/>
    <p:sldLayoutId id="2147483672" r:id="rId10"/>
    <p:sldLayoutId id="2147483653" r:id="rId11"/>
    <p:sldLayoutId id="2147483663" r:id="rId12"/>
    <p:sldLayoutId id="2147483666" r:id="rId13"/>
    <p:sldLayoutId id="2147483678" r:id="rId14"/>
    <p:sldLayoutId id="2147483680" r:id="rId15"/>
    <p:sldLayoutId id="2147483679" r:id="rId16"/>
    <p:sldLayoutId id="2147483674" r:id="rId17"/>
    <p:sldLayoutId id="2147483675" r:id="rId18"/>
    <p:sldLayoutId id="2147483655" r:id="rId19"/>
    <p:sldLayoutId id="2147483676" r:id="rId20"/>
    <p:sldLayoutId id="2147483677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18.xml.rels>&#65279;<?xml version="1.0" encoding="utf-8"?><Relationships xmlns="http://schemas.openxmlformats.org/package/2006/relationships"><Relationship Type="http://schemas.openxmlformats.org/officeDocument/2006/relationships/notesSlide" Target="/ppt/notesSlides/notesSlide1018.xml" Id="rId2" /><Relationship Type="http://schemas.openxmlformats.org/officeDocument/2006/relationships/slideLayout" Target="/ppt/slideLayouts/slideLayout1018.xml" Id="rId1" /></Relationships>
</file>

<file path=ppt/slides/_rels/slide1113.xml.rels>&#65279;<?xml version="1.0" encoding="utf-8"?><Relationships xmlns="http://schemas.openxmlformats.org/package/2006/relationships"><Relationship Type="http://schemas.openxmlformats.org/officeDocument/2006/relationships/notesSlide" Target="/ppt/notesSlides/notesSlide1113.xml" Id="rId2" /><Relationship Type="http://schemas.openxmlformats.org/officeDocument/2006/relationships/slideLayout" Target="/ppt/slideLayouts/slideLayout1115.xml" Id="rId1" /></Relationships>
</file>

<file path=ppt/slides/_rels/slide112.xml.rels>&#65279;<?xml version="1.0" encoding="utf-8"?><Relationships xmlns="http://schemas.openxmlformats.org/package/2006/relationships"><Relationship Type="http://schemas.openxmlformats.org/officeDocument/2006/relationships/image" Target="/ppt/media/image1733.jpeg" Id="rId3" /><Relationship Type="http://schemas.openxmlformats.org/officeDocument/2006/relationships/notesSlide" Target="/ppt/notesSlides/notesSlide112.xml" Id="rId2" /><Relationship Type="http://schemas.openxmlformats.org/officeDocument/2006/relationships/slideLayout" Target="/ppt/slideLayouts/slideLayout113.xml" Id="rId1" /></Relationships>
</file>

<file path=ppt/slides/_rels/slide128.xml.rels>&#65279;<?xml version="1.0" encoding="utf-8"?><Relationships xmlns="http://schemas.openxmlformats.org/package/2006/relationships"><Relationship Type="http://schemas.openxmlformats.org/officeDocument/2006/relationships/notesSlide" Target="/ppt/notesSlides/notesSlide128.xml" Id="rId2" /><Relationship Type="http://schemas.openxmlformats.org/officeDocument/2006/relationships/slideLayout" Target="/ppt/slideLayouts/slideLayout128.xml" Id="rId1" /></Relationships>
</file>

<file path=ppt/slides/_rels/slide137.xml.rels>&#65279;<?xml version="1.0" encoding="utf-8"?><Relationships xmlns="http://schemas.openxmlformats.org/package/2006/relationships"><Relationship Type="http://schemas.openxmlformats.org/officeDocument/2006/relationships/notesSlide" Target="/ppt/notesSlides/notesSlide137.xml" Id="rId2" /><Relationship Type="http://schemas.openxmlformats.org/officeDocument/2006/relationships/slideLayout" Target="/ppt/slideLayouts/slideLayout133.xml" Id="rId1" /></Relationships>
</file>

<file path=ppt/slides/_rels/slide143.xml.rels>&#65279;<?xml version="1.0" encoding="utf-8"?><Relationships xmlns="http://schemas.openxmlformats.org/package/2006/relationships"><Relationship Type="http://schemas.openxmlformats.org/officeDocument/2006/relationships/notesSlide" Target="/ppt/notesSlides/notesSlide143.xml" Id="rId2" /><Relationship Type="http://schemas.openxmlformats.org/officeDocument/2006/relationships/slideLayout" Target="/ppt/slideLayouts/slideLayout1517.xml" Id="rId1" /></Relationships>
</file>

<file path=ppt/slides/_rels/slide1516.xml.rels>&#65279;<?xml version="1.0" encoding="utf-8"?><Relationships xmlns="http://schemas.openxmlformats.org/package/2006/relationships"><Relationship Type="http://schemas.openxmlformats.org/officeDocument/2006/relationships/notesSlide" Target="/ppt/notesSlides/notesSlide1516.xml" Id="rId2" /><Relationship Type="http://schemas.openxmlformats.org/officeDocument/2006/relationships/slideLayout" Target="/ppt/slideLayouts/slideLayout1611.xml" Id="rId1" /></Relationships>
</file>

<file path=ppt/slides/_rels/slide169.xml.rels>&#65279;<?xml version="1.0" encoding="utf-8"?><Relationships xmlns="http://schemas.openxmlformats.org/package/2006/relationships"><Relationship Type="http://schemas.openxmlformats.org/officeDocument/2006/relationships/image" Target="/ppt/media/image3828.jpeg" Id="rId3" /><Relationship Type="http://schemas.openxmlformats.org/officeDocument/2006/relationships/notesSlide" Target="/ppt/notesSlides/notesSlide169.xml" Id="rId2" /><Relationship Type="http://schemas.openxmlformats.org/officeDocument/2006/relationships/slideLayout" Target="/ppt/slideLayouts/slideLayout179.xml" Id="rId1" /><Relationship Type="http://schemas.openxmlformats.org/officeDocument/2006/relationships/image" Target="/ppt/media/image4129.jpeg" Id="rId6" /><Relationship Type="http://schemas.openxmlformats.org/officeDocument/2006/relationships/image" Target="/ppt/media/image4030.jpeg" Id="rId5" /><Relationship Type="http://schemas.openxmlformats.org/officeDocument/2006/relationships/image" Target="/ppt/media/image3931.jpeg" Id="rId4" /></Relationships>
</file>

<file path=ppt/slides/_rels/slide174.xml.rels>&#65279;<?xml version="1.0" encoding="utf-8"?><Relationships xmlns="http://schemas.openxmlformats.org/package/2006/relationships"><Relationship Type="http://schemas.openxmlformats.org/officeDocument/2006/relationships/image" Target="/ppt/media/image4719.jpeg" Id="rId8" /><Relationship Type="http://schemas.openxmlformats.org/officeDocument/2006/relationships/image" Target="/ppt/media/image4220.jpeg" Id="rId3" /><Relationship Type="http://schemas.openxmlformats.org/officeDocument/2006/relationships/image" Target="/ppt/media/image4621.jpeg" Id="rId7" /><Relationship Type="http://schemas.openxmlformats.org/officeDocument/2006/relationships/notesSlide" Target="/ppt/notesSlides/notesSlide174.xml" Id="rId2" /><Relationship Type="http://schemas.openxmlformats.org/officeDocument/2006/relationships/slideLayout" Target="/ppt/slideLayouts/slideLayout184.xml" Id="rId1" /><Relationship Type="http://schemas.openxmlformats.org/officeDocument/2006/relationships/image" Target="/ppt/media/image4522.jpeg" Id="rId6" /><Relationship Type="http://schemas.openxmlformats.org/officeDocument/2006/relationships/image" Target="/ppt/media/image4423.jpeg" Id="rId5" /><Relationship Type="http://schemas.openxmlformats.org/officeDocument/2006/relationships/image" Target="/ppt/media/image4924.jpeg" Id="rId10" /><Relationship Type="http://schemas.openxmlformats.org/officeDocument/2006/relationships/image" Target="/ppt/media/image4325.jpeg" Id="rId4" /><Relationship Type="http://schemas.openxmlformats.org/officeDocument/2006/relationships/image" Target="/ppt/media/image4826.jpeg" Id="rId9" /></Relationships>
</file>

<file path=ppt/slides/_rels/slide1819.xml.rels>&#65279;<?xml version="1.0" encoding="utf-8"?><Relationships xmlns="http://schemas.openxmlformats.org/package/2006/relationships"><Relationship Type="http://schemas.openxmlformats.org/officeDocument/2006/relationships/image" Target="/ppt/media/image5037.jpeg" Id="rId3" /><Relationship Type="http://schemas.openxmlformats.org/officeDocument/2006/relationships/notesSlide" Target="/ppt/notesSlides/notesSlide1819.xml" Id="rId2" /><Relationship Type="http://schemas.openxmlformats.org/officeDocument/2006/relationships/slideLayout" Target="/ppt/slideLayouts/slideLayout2012.xml" Id="rId1" /></Relationships>
</file>

<file path=ppt/slides/_rels/slide1914.xml.rels>&#65279;<?xml version="1.0" encoding="utf-8"?><Relationships xmlns="http://schemas.openxmlformats.org/package/2006/relationships"><Relationship Type="http://schemas.openxmlformats.org/officeDocument/2006/relationships/image" Target="/ppt/media/image5134.jpeg" Id="rId3" /><Relationship Type="http://schemas.openxmlformats.org/officeDocument/2006/relationships/notesSlide" Target="/ppt/notesSlides/notesSlide1914.xml" Id="rId2" /><Relationship Type="http://schemas.openxmlformats.org/officeDocument/2006/relationships/slideLayout" Target="/ppt/slideLayouts/slideLayout216.xml" Id="rId1" /></Relationships>
</file>

<file path=ppt/slides/_rels/slide210.xml.rels>&#65279;<?xml version="1.0" encoding="utf-8"?><Relationships xmlns="http://schemas.openxmlformats.org/package/2006/relationships"><Relationship Type="http://schemas.openxmlformats.org/officeDocument/2006/relationships/image" Target="/ppt/media/image1832.jpeg" Id="rId3" /><Relationship Type="http://schemas.openxmlformats.org/officeDocument/2006/relationships/notesSlide" Target="/ppt/notesSlides/notesSlide210.xml" Id="rId2" /><Relationship Type="http://schemas.openxmlformats.org/officeDocument/2006/relationships/slideLayout" Target="/ppt/slideLayouts/slideLayout210.xml" Id="rId1" /></Relationships>
</file>

<file path=ppt/slides/_rels/slide35.xml.rels>&#65279;<?xml version="1.0" encoding="utf-8"?><Relationships xmlns="http://schemas.openxmlformats.org/package/2006/relationships"><Relationship Type="http://schemas.openxmlformats.org/officeDocument/2006/relationships/image" Target="/ppt/media/image1927.jpeg" Id="rId3" /><Relationship Type="http://schemas.openxmlformats.org/officeDocument/2006/relationships/notesSlide" Target="/ppt/notesSlides/notesSlide35.xml" Id="rId2" /><Relationship Type="http://schemas.openxmlformats.org/officeDocument/2006/relationships/slideLayout" Target="/ppt/slideLayouts/slideLayout35.xml" Id="rId1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image" Target="/ppt/media/image25.svg" Id="rId8" /><Relationship Type="http://schemas.openxmlformats.org/officeDocument/2006/relationships/image" Target="/ppt/media/image20.png" Id="rId3" /><Relationship Type="http://schemas.openxmlformats.org/officeDocument/2006/relationships/image" Target="/ppt/media/image242.png" Id="rId7" /><Relationship Type="http://schemas.openxmlformats.org/officeDocument/2006/relationships/notesSlide" Target="/ppt/notesSlides/notesSlide41.xml" Id="rId2" /><Relationship Type="http://schemas.openxmlformats.org/officeDocument/2006/relationships/slideLayout" Target="/ppt/slideLayouts/slideLayout41.xml" Id="rId1" /><Relationship Type="http://schemas.openxmlformats.org/officeDocument/2006/relationships/image" Target="/ppt/media/image232.svg" Id="rId6" /><Relationship Type="http://schemas.openxmlformats.org/officeDocument/2006/relationships/image" Target="/ppt/media/image223.png" Id="rId5" /><Relationship Type="http://schemas.openxmlformats.org/officeDocument/2006/relationships/image" Target="/ppt/media/image273.svg" Id="rId10" /><Relationship Type="http://schemas.openxmlformats.org/officeDocument/2006/relationships/image" Target="/ppt/media/image214.svg" Id="rId4" /><Relationship Type="http://schemas.openxmlformats.org/officeDocument/2006/relationships/image" Target="/ppt/media/image264.png" Id="rId9" /></Relationships>
</file>

<file path=ppt/slides/_rels/slide517.xml.rels>&#65279;<?xml version="1.0" encoding="utf-8"?><Relationships xmlns="http://schemas.openxmlformats.org/package/2006/relationships"><Relationship Type="http://schemas.openxmlformats.org/officeDocument/2006/relationships/image" Target="/ppt/media/image2836.jpeg" Id="rId3" /><Relationship Type="http://schemas.openxmlformats.org/officeDocument/2006/relationships/notesSlide" Target="/ppt/notesSlides/notesSlide517.xml" Id="rId2" /><Relationship Type="http://schemas.openxmlformats.org/officeDocument/2006/relationships/slideLayout" Target="/ppt/slideLayouts/slideLayout516.xml" Id="rId1" /></Relationships>
</file>

<file path=ppt/slides/_rels/slide615.xml.rels>&#65279;<?xml version="1.0" encoding="utf-8"?><Relationships xmlns="http://schemas.openxmlformats.org/package/2006/relationships"><Relationship Type="http://schemas.openxmlformats.org/officeDocument/2006/relationships/image" Target="/ppt/media/image2935.jpeg" Id="rId3" /><Relationship Type="http://schemas.openxmlformats.org/officeDocument/2006/relationships/notesSlide" Target="/ppt/notesSlides/notesSlide615.xml" Id="rId2" /><Relationship Type="http://schemas.openxmlformats.org/officeDocument/2006/relationships/slideLayout" Target="/ppt/slideLayouts/slideLayout614.xml" Id="rId1" /></Relationships>
</file>

<file path=ppt/slides/_rels/slide711.xml.rels>&#65279;<?xml version="1.0" encoding="utf-8"?><Relationships xmlns="http://schemas.openxmlformats.org/package/2006/relationships"><Relationship Type="http://schemas.openxmlformats.org/officeDocument/2006/relationships/notesSlide" Target="/ppt/notesSlides/notesSlide711.xml" Id="rId2" /><Relationship Type="http://schemas.openxmlformats.org/officeDocument/2006/relationships/slideLayout" Target="/ppt/slideLayouts/slideLayout77.xml" Id="rId1" /></Relationships>
</file>

<file path=ppt/slides/_rels/slide86.xml.rels>&#65279;<?xml version="1.0" encoding="utf-8"?><Relationships xmlns="http://schemas.openxmlformats.org/package/2006/relationships"><Relationship Type="http://schemas.openxmlformats.org/officeDocument/2006/relationships/image" Target="/ppt/media/image355.svg" Id="rId8" /><Relationship Type="http://schemas.openxmlformats.org/officeDocument/2006/relationships/image" Target="/ppt/media/image305.png" Id="rId3" /><Relationship Type="http://schemas.openxmlformats.org/officeDocument/2006/relationships/image" Target="/ppt/media/image346.png" Id="rId7" /><Relationship Type="http://schemas.openxmlformats.org/officeDocument/2006/relationships/notesSlide" Target="/ppt/notesSlides/notesSlide86.xml" Id="rId2" /><Relationship Type="http://schemas.openxmlformats.org/officeDocument/2006/relationships/slideLayout" Target="/ppt/slideLayouts/slideLayout82.xml" Id="rId1" /><Relationship Type="http://schemas.openxmlformats.org/officeDocument/2006/relationships/image" Target="/ppt/media/image336.svg" Id="rId6" /><Relationship Type="http://schemas.openxmlformats.org/officeDocument/2006/relationships/image" Target="/ppt/media/image327.png" Id="rId5" /><Relationship Type="http://schemas.openxmlformats.org/officeDocument/2006/relationships/image" Target="/ppt/media/image317.svg" Id="rId4" /></Relationships>
</file>

<file path=ppt/slides/_rels/slide92.xml.rels>&#65279;<?xml version="1.0" encoding="utf-8"?><Relationships xmlns="http://schemas.openxmlformats.org/package/2006/relationships"><Relationship Type="http://schemas.openxmlformats.org/officeDocument/2006/relationships/image" Target="/ppt/media/image3617.jpeg" Id="rId3" /><Relationship Type="http://schemas.openxmlformats.org/officeDocument/2006/relationships/notesSlide" Target="/ppt/notesSlides/notesSlide92.xml" Id="rId2" /><Relationship Type="http://schemas.openxmlformats.org/officeDocument/2006/relationships/slideLayout" Target="/ppt/slideLayouts/slideLayout920.xml" Id="rId1" /><Relationship Type="http://schemas.openxmlformats.org/officeDocument/2006/relationships/image" Target="/ppt/media/image3718.jpeg" Id="rId4" /></Relationships>
</file>

<file path=ppt/slides/slide10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22">
            <a:extLst>
              <a:ext uri="{FF2B5EF4-FFF2-40B4-BE49-F238E27FC236}">
                <a16:creationId xmlns:a16="http://schemas.microsoft.com/office/drawing/2014/main" id="{5FB75C3E-5885-49DD-8190-BB1E8C51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zh-CN" altLang="en-US"/>
              <a:t>市场比较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2463A9-91ED-406C-A142-DF9DBB5C01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547229" y="3106128"/>
            <a:ext cx="2178858" cy="74559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rtl="0"/>
            <a:r>
              <a:rPr lang="en-US" altLang="zh-CN" dirty="0"/>
              <a:t>¥3 </a:t>
            </a:r>
          </a:p>
          <a:p>
            <a:pPr rtl="0"/>
            <a:r>
              <a:rPr lang="zh-CN" altLang="en-US" dirty="0"/>
              <a:t>十亿</a:t>
            </a:r>
          </a:p>
        </p:txBody>
      </p:sp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AF961A7D-A035-4952-BEF5-34EE93A2486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547229" y="4333045"/>
            <a:ext cx="2178858" cy="11161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zh-CN" altLang="en-US" noProof="1"/>
              <a:t>缔造机遇</a:t>
            </a:r>
          </a:p>
          <a:p>
            <a:pPr rtl="0"/>
            <a:r>
              <a:rPr lang="zh-CN" altLang="en-US" noProof="1"/>
              <a:t>可用市场</a:t>
            </a:r>
            <a:endParaRPr lang="zh-CN" altLang="en-US" dirty="0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A362839C-0A6B-4785-ACD4-42645537AFF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006571" y="3106128"/>
            <a:ext cx="2178858" cy="745593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en-US" altLang="zh-CN" dirty="0"/>
              <a:t>¥2 </a:t>
            </a:r>
          </a:p>
          <a:p>
            <a:pPr rtl="0"/>
            <a:r>
              <a:rPr lang="zh-CN" altLang="en-US" dirty="0"/>
              <a:t>十亿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B42237DE-8579-4920-9331-C835DA7AE69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006571" y="4333045"/>
            <a:ext cx="2178858" cy="1116118"/>
          </a:xfrm>
        </p:spPr>
        <p:txBody>
          <a:bodyPr rtlCol="0"/>
          <a:lstStyle/>
          <a:p>
            <a:pPr rtl="0"/>
            <a:r>
              <a:rPr lang="zh-CN" altLang="en-US"/>
              <a:t>自由创新</a:t>
            </a:r>
          </a:p>
          <a:p>
            <a:pPr rtl="0"/>
            <a:r>
              <a:rPr lang="zh-CN" altLang="en-US"/>
              <a:t>可服务市场</a:t>
            </a:r>
            <a:endParaRPr lang="zh-CN" altLang="en-US" dirty="0"/>
          </a:p>
        </p:txBody>
      </p:sp>
      <p:sp>
        <p:nvSpPr>
          <p:cNvPr id="27" name="文本占位符 26">
            <a:extLst>
              <a:ext uri="{FF2B5EF4-FFF2-40B4-BE49-F238E27FC236}">
                <a16:creationId xmlns:a16="http://schemas.microsoft.com/office/drawing/2014/main" id="{3C7B196D-A4EB-4450-8C2E-D4F26C77F84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490880" y="3106128"/>
            <a:ext cx="2178858" cy="745593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en-US" altLang="zh-CN" dirty="0"/>
              <a:t>¥1</a:t>
            </a:r>
          </a:p>
          <a:p>
            <a:pPr rtl="0"/>
            <a:r>
              <a:rPr lang="zh-CN" altLang="en-US" dirty="0"/>
              <a:t>十亿</a:t>
            </a:r>
          </a:p>
        </p:txBody>
      </p: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16852965-5187-4677-B878-4167E7B6925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490880" y="4333045"/>
            <a:ext cx="2178858" cy="1116118"/>
          </a:xfrm>
        </p:spPr>
        <p:txBody>
          <a:bodyPr rtlCol="0"/>
          <a:lstStyle/>
          <a:p>
            <a:pPr rtl="0"/>
            <a:r>
              <a:rPr lang="zh-CN" altLang="en-US"/>
              <a:t>竞争对手少</a:t>
            </a:r>
          </a:p>
          <a:p>
            <a:pPr rtl="0"/>
            <a:r>
              <a:rPr lang="zh-CN" altLang="en-US"/>
              <a:t>可获取的市场</a:t>
            </a:r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2271CD-BE6E-4BDA-AE95-037EC2B14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融资演讲稿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2C7452-8DFB-4E08-B517-7802CB671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en-ZA" altLang="zh-CN" smtClean="0"/>
              <a:pPr/>
              <a:t>10</a:t>
            </a:fld>
            <a:endParaRPr lang="zh-CN" altLang="en-ZA" dirty="0"/>
          </a:p>
        </p:txBody>
      </p:sp>
    </p:spTree>
    <p:extLst>
      <p:ext uri="{BB962C8B-B14F-4D97-AF65-F5344CB8AC3E}">
        <p14:creationId xmlns:p14="http://schemas.microsoft.com/office/powerpoint/2010/main" val="4252466045"/>
      </p:ext>
    </p:extLst>
  </p:cSld>
  <p:clrMapOvr>
    <a:masterClrMapping/>
  </p:clrMapOvr>
</p:sld>
</file>

<file path=ppt/slides/slide1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49" y="523875"/>
            <a:ext cx="4514849" cy="1514476"/>
          </a:xfrm>
        </p:spPr>
        <p:txBody>
          <a:bodyPr rtlCol="0"/>
          <a:lstStyle/>
          <a:p>
            <a:pPr rtl="0"/>
            <a:r>
              <a:rPr lang="zh-CN" altLang="en-US"/>
              <a:t>我们的竞争对手</a:t>
            </a:r>
            <a:endParaRPr lang="zh-CN" altLang="en-US" dirty="0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D078E863-A7F0-4458-9544-4A9DDCC47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1346" y="3956731"/>
            <a:ext cx="3975804" cy="390525"/>
          </a:xfrm>
        </p:spPr>
        <p:txBody>
          <a:bodyPr rtlCol="0"/>
          <a:lstStyle/>
          <a:p>
            <a:pPr rtl="0"/>
            <a:r>
              <a:rPr lang="en-US" altLang="zh-CN"/>
              <a:t>Contoso</a:t>
            </a:r>
            <a:endParaRPr lang="en-US" altLang="zh-CN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578017FE-712E-4E95-B483-B700F1AA4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4347256"/>
            <a:ext cx="3975804" cy="1829706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noProof="1"/>
              <a:t>我们的产品定价低于市场上其电商公司的定价 </a:t>
            </a:r>
          </a:p>
          <a:p>
            <a:pPr rtl="0"/>
            <a:r>
              <a:rPr lang="zh-CN" altLang="en-US" noProof="1"/>
              <a:t>与竞争对手复杂网站和应用相比，我们的设计简单易用</a:t>
            </a:r>
          </a:p>
          <a:p>
            <a:pPr rtl="0"/>
            <a:r>
              <a:rPr lang="zh-CN" altLang="en-US" noProof="1"/>
              <a:t>高性价比是我们的产品对消费者的主要吸引力</a:t>
            </a:r>
          </a:p>
        </p:txBody>
      </p:sp>
      <p:sp>
        <p:nvSpPr>
          <p:cNvPr id="33" name="文本占位符 32">
            <a:extLst>
              <a:ext uri="{FF2B5EF4-FFF2-40B4-BE49-F238E27FC236}">
                <a16:creationId xmlns:a16="http://schemas.microsoft.com/office/drawing/2014/main" id="{DE716E2A-DCFA-4839-B1DB-933E8340977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20184" y="1652142"/>
            <a:ext cx="3902664" cy="390525"/>
          </a:xfrm>
        </p:spPr>
        <p:txBody>
          <a:bodyPr rtlCol="0"/>
          <a:lstStyle/>
          <a:p>
            <a:pPr rtl="0"/>
            <a:r>
              <a:rPr lang="zh-CN" altLang="en-US"/>
              <a:t>竞争对手</a:t>
            </a:r>
            <a:endParaRPr lang="zh-CN" altLang="en-US" dirty="0"/>
          </a:p>
        </p:txBody>
      </p:sp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5ED02888-AE4B-483E-955E-BBA8C74A15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20183" y="2542410"/>
            <a:ext cx="3902664" cy="390525"/>
          </a:xfrm>
        </p:spPr>
        <p:txBody>
          <a:bodyPr rtlCol="0"/>
          <a:lstStyle/>
          <a:p>
            <a:pPr rtl="0"/>
            <a:r>
              <a:rPr lang="zh-CN" altLang="en-US"/>
              <a:t>公司 </a:t>
            </a:r>
            <a:r>
              <a:rPr lang="en-US" altLang="zh-CN"/>
              <a:t>A</a:t>
            </a:r>
            <a:endParaRPr lang="en-US" altLang="zh-CN" dirty="0"/>
          </a:p>
        </p:txBody>
      </p:sp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FB51C25D-BFAD-4131-954F-00030987D00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20887" y="2856735"/>
            <a:ext cx="3902664" cy="712731"/>
          </a:xfrm>
        </p:spPr>
        <p:txBody>
          <a:bodyPr rtlCol="0"/>
          <a:lstStyle/>
          <a:p>
            <a:pPr rtl="0"/>
            <a:r>
              <a:rPr lang="zh-CN" altLang="en-US" noProof="1"/>
              <a:t>产品定价更高</a:t>
            </a:r>
          </a:p>
          <a:p>
            <a:pPr rtl="0"/>
            <a:endParaRPr lang="zh-CN" altLang="en-US" dirty="0"/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53C95DFE-4A86-4A2B-94D0-D2C9BCC0FF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20183" y="3848665"/>
            <a:ext cx="3902664" cy="390525"/>
          </a:xfrm>
        </p:spPr>
        <p:txBody>
          <a:bodyPr rtlCol="0"/>
          <a:lstStyle/>
          <a:p>
            <a:pPr rtl="0"/>
            <a:r>
              <a:rPr lang="zh-CN" altLang="en-US"/>
              <a:t>公司 </a:t>
            </a:r>
            <a:r>
              <a:rPr lang="en-US" altLang="zh-CN"/>
              <a:t>B </a:t>
            </a:r>
            <a:r>
              <a:rPr lang="zh-CN" altLang="en-US"/>
              <a:t>和 </a:t>
            </a:r>
            <a:r>
              <a:rPr lang="en-US" altLang="zh-CN"/>
              <a:t>C</a:t>
            </a:r>
            <a:endParaRPr lang="en-US" altLang="zh-CN" dirty="0"/>
          </a:p>
        </p:txBody>
      </p:sp>
      <p:sp>
        <p:nvSpPr>
          <p:cNvPr id="20" name="内容占位符 19">
            <a:extLst>
              <a:ext uri="{FF2B5EF4-FFF2-40B4-BE49-F238E27FC236}">
                <a16:creationId xmlns:a16="http://schemas.microsoft.com/office/drawing/2014/main" id="{423C4AF8-13A6-4D72-82B6-5DC249673BB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920887" y="4162990"/>
            <a:ext cx="3902664" cy="712731"/>
          </a:xfrm>
        </p:spPr>
        <p:txBody>
          <a:bodyPr rtlCol="0"/>
          <a:lstStyle/>
          <a:p>
            <a:pPr rtl="0"/>
            <a:r>
              <a:rPr lang="zh-CN" altLang="en-US" noProof="1"/>
              <a:t>产品成本高昂且不方便使用</a:t>
            </a:r>
            <a:endParaRPr lang="zh-CN" altLang="en-US" dirty="0"/>
          </a:p>
        </p:txBody>
      </p:sp>
      <p:sp>
        <p:nvSpPr>
          <p:cNvPr id="23" name="文本占位符 22">
            <a:extLst>
              <a:ext uri="{FF2B5EF4-FFF2-40B4-BE49-F238E27FC236}">
                <a16:creationId xmlns:a16="http://schemas.microsoft.com/office/drawing/2014/main" id="{579409D3-16E0-4858-BB6F-74BCFF7186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20183" y="5154920"/>
            <a:ext cx="3902664" cy="390525"/>
          </a:xfrm>
        </p:spPr>
        <p:txBody>
          <a:bodyPr rtlCol="0"/>
          <a:lstStyle/>
          <a:p>
            <a:pPr rtl="0"/>
            <a:r>
              <a:rPr lang="zh-CN" altLang="en-US"/>
              <a:t>公司 </a:t>
            </a:r>
            <a:r>
              <a:rPr lang="en-US" altLang="zh-CN"/>
              <a:t>D </a:t>
            </a:r>
            <a:r>
              <a:rPr lang="zh-CN" altLang="en-US"/>
              <a:t>和 </a:t>
            </a:r>
            <a:r>
              <a:rPr lang="en-US" altLang="zh-CN"/>
              <a:t>E</a:t>
            </a:r>
            <a:endParaRPr lang="zh-CN" altLang="en-US" dirty="0"/>
          </a:p>
        </p:txBody>
      </p:sp>
      <p:sp>
        <p:nvSpPr>
          <p:cNvPr id="22" name="内容占位符 21">
            <a:extLst>
              <a:ext uri="{FF2B5EF4-FFF2-40B4-BE49-F238E27FC236}">
                <a16:creationId xmlns:a16="http://schemas.microsoft.com/office/drawing/2014/main" id="{7084530B-0293-490A-A8DE-6471B6FEB95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920887" y="5469245"/>
            <a:ext cx="3902664" cy="712731"/>
          </a:xfrm>
        </p:spPr>
        <p:txBody>
          <a:bodyPr rtlCol="0"/>
          <a:lstStyle/>
          <a:p>
            <a:pPr rtl="0"/>
            <a:r>
              <a:rPr lang="zh-CN" altLang="en-US" noProof="1"/>
              <a:t>产品经济实惠，但不方便使用</a:t>
            </a:r>
            <a:endParaRPr lang="zh-CN" altLang="en-US" dirty="0"/>
          </a:p>
        </p:txBody>
      </p:sp>
      <p:sp>
        <p:nvSpPr>
          <p:cNvPr id="55" name="页脚占位符 54">
            <a:extLst>
              <a:ext uri="{FF2B5EF4-FFF2-40B4-BE49-F238E27FC236}">
                <a16:creationId xmlns:a16="http://schemas.microsoft.com/office/drawing/2014/main" id="{3D23A1B3-2C47-4D37-BEED-D28259CF4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融资演讲稿</a:t>
            </a:r>
            <a:endParaRPr lang="zh-CN" altLang="en-US" dirty="0"/>
          </a:p>
        </p:txBody>
      </p:sp>
      <p:sp>
        <p:nvSpPr>
          <p:cNvPr id="56" name="灯片编号占位符 55">
            <a:extLst>
              <a:ext uri="{FF2B5EF4-FFF2-40B4-BE49-F238E27FC236}">
                <a16:creationId xmlns:a16="http://schemas.microsoft.com/office/drawing/2014/main" id="{3BAEF036-3E79-4566-A2B2-4137AD58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CN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 descr="包含服装精品店的图片。三位女士正在购物。">
            <a:extLst>
              <a:ext uri="{FF2B5EF4-FFF2-40B4-BE49-F238E27FC236}">
                <a16:creationId xmlns:a16="http://schemas.microsoft.com/office/drawing/2014/main" id="{32238C12-2174-4712-863E-D187FCA60E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" y="536574"/>
            <a:ext cx="7620000" cy="5784853"/>
          </a:xfr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8480" y="1122363"/>
            <a:ext cx="4446270" cy="2387600"/>
          </a:xfrm>
        </p:spPr>
        <p:txBody>
          <a:bodyPr rtlCol="0"/>
          <a:lstStyle/>
          <a:p>
            <a:pPr rtl="0"/>
            <a:r>
              <a:rPr lang="zh-CN" altLang="en-US"/>
              <a:t>融资演讲稿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8840" y="4723772"/>
            <a:ext cx="1708784" cy="1156332"/>
          </a:xfrm>
        </p:spPr>
        <p:txBody>
          <a:bodyPr rtlCol="0"/>
          <a:lstStyle/>
          <a:p>
            <a:pPr rtl="0"/>
            <a:r>
              <a:rPr lang="en-US" altLang="zh-CN">
                <a:latin typeface="Microsoft YaHei UI" panose="020B0503020204020204" pitchFamily="34" charset="-122"/>
              </a:rPr>
              <a:t>Mirjam</a:t>
            </a:r>
            <a:r>
              <a:rPr lang="zh-CN" altLang="en-US">
                <a:latin typeface="Microsoft YaHei UI" panose="020B0503020204020204" pitchFamily="34" charset="-122"/>
              </a:rPr>
              <a:t> </a:t>
            </a:r>
            <a:r>
              <a:rPr lang="en-US" altLang="zh-CN">
                <a:latin typeface="Microsoft YaHei UI" panose="020B0503020204020204" pitchFamily="34" charset="-122"/>
              </a:rPr>
              <a:t>Nilsson</a:t>
            </a:r>
            <a:endParaRPr lang="zh-CN" altLang="en-US">
              <a:latin typeface="Microsoft YaHei UI" panose="020B0503020204020204" pitchFamily="34" charset="-122"/>
            </a:endParaRP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2AA5CFA6-DFAB-4166-9748-6F0CAB135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41358" y="4162298"/>
            <a:ext cx="1993392" cy="1993392"/>
          </a:xfrm>
        </p:spPr>
        <p:txBody>
          <a:bodyPr rtlCol="0"/>
          <a:lstStyle/>
          <a:p>
            <a:pPr rtl="0"/>
            <a:r>
              <a:rPr lang="zh-CN" altLang="en-US" spc="600"/>
              <a:t>我们帮助企业发展并培养客户优先的思维。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5C0770-A36E-4500-AA2E-F3DE8416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zh-CN" altLang="en-US"/>
              <a:t>我们的竞争对手 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97FAAF-FD5C-4EDE-A2D8-1482664534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42517" y="1599947"/>
            <a:ext cx="1706965" cy="492025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>
                <a:latin typeface="Microsoft YaHei UI" panose="020B0503020204020204" pitchFamily="34" charset="-122"/>
              </a:rPr>
              <a:t>便利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B2F06784-6A30-4941-B70A-A58B611950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38732" y="2378452"/>
            <a:ext cx="1183179" cy="492025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>
                <a:latin typeface="Microsoft YaHei UI" panose="020B0503020204020204" pitchFamily="34" charset="-122"/>
              </a:rPr>
              <a:t>竞争对手 </a:t>
            </a:r>
            <a:r>
              <a:rPr lang="en-US" altLang="zh-CN">
                <a:latin typeface="Microsoft YaHei UI" panose="020B0503020204020204" pitchFamily="34" charset="-122"/>
              </a:rPr>
              <a:t>A</a:t>
            </a:r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387F8C66-F0BA-4851-B7FE-2C6313B909B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58897" y="2169263"/>
            <a:ext cx="1706965" cy="1048575"/>
          </a:xfrm>
        </p:spPr>
        <p:txBody>
          <a:bodyPr rtlCol="0"/>
          <a:lstStyle/>
          <a:p>
            <a:pPr rtl="0"/>
            <a:r>
              <a:rPr lang="en-US" altLang="zh-CN">
                <a:latin typeface="Microsoft YaHei UI" panose="020B0503020204020204" pitchFamily="34" charset="-122"/>
              </a:rPr>
              <a:t>Contoso Ltd.</a:t>
            </a:r>
          </a:p>
        </p:txBody>
      </p: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64043F25-8F22-4A9D-9575-6C9669D7871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45374" y="3528829"/>
            <a:ext cx="1393863" cy="492025"/>
          </a:xfrm>
        </p:spPr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</a:rPr>
              <a:t>经济实惠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E9C0C8B1-2DBC-40B1-BBA7-7B3D396478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75028" y="3528829"/>
            <a:ext cx="1380681" cy="492025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</a:rPr>
              <a:t>昂贵</a:t>
            </a:r>
          </a:p>
        </p:txBody>
      </p:sp>
      <p:sp>
        <p:nvSpPr>
          <p:cNvPr id="25" name="文本占位符 24">
            <a:extLst>
              <a:ext uri="{FF2B5EF4-FFF2-40B4-BE49-F238E27FC236}">
                <a16:creationId xmlns:a16="http://schemas.microsoft.com/office/drawing/2014/main" id="{C26EA1A0-15A8-4CB8-84D5-EF8B14A51EA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637747" y="4634331"/>
            <a:ext cx="1183179" cy="492025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</a:rPr>
              <a:t>竞争对手 </a:t>
            </a:r>
            <a:r>
              <a:rPr lang="en-US" altLang="zh-CN">
                <a:latin typeface="Microsoft YaHei UI" panose="020B0503020204020204" pitchFamily="34" charset="-122"/>
              </a:rPr>
              <a:t>D</a:t>
            </a:r>
          </a:p>
        </p:txBody>
      </p:sp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75BC1DC3-91F2-4287-856E-2874E1AB7F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75224" y="4459860"/>
            <a:ext cx="1183179" cy="492025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</a:rPr>
              <a:t>竞争对手 </a:t>
            </a:r>
            <a:r>
              <a:rPr lang="en-US" altLang="zh-CN">
                <a:latin typeface="Microsoft YaHei UI" panose="020B0503020204020204" pitchFamily="34" charset="-122"/>
              </a:rPr>
              <a:t>E</a:t>
            </a:r>
          </a:p>
        </p:txBody>
      </p:sp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95F45D89-6A8F-483F-AAC9-61B92CEDC6B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52714" y="4321788"/>
            <a:ext cx="1183179" cy="492025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</a:rPr>
              <a:t>竞争对手 </a:t>
            </a:r>
            <a:r>
              <a:rPr lang="en-US" altLang="zh-CN">
                <a:latin typeface="Microsoft YaHei UI" panose="020B0503020204020204" pitchFamily="34" charset="-122"/>
              </a:rPr>
              <a:t>B</a:t>
            </a:r>
          </a:p>
        </p:txBody>
      </p:sp>
      <p:sp>
        <p:nvSpPr>
          <p:cNvPr id="27" name="文本占位符 26">
            <a:extLst>
              <a:ext uri="{FF2B5EF4-FFF2-40B4-BE49-F238E27FC236}">
                <a16:creationId xmlns:a16="http://schemas.microsoft.com/office/drawing/2014/main" id="{9B0ECC1A-3F7F-4199-883A-22A3E538D7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801857" y="5195673"/>
            <a:ext cx="1183179" cy="492025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</a:rPr>
              <a:t>竞争对手 </a:t>
            </a:r>
            <a:r>
              <a:rPr lang="en-US" altLang="zh-CN">
                <a:latin typeface="Microsoft YaHei UI" panose="020B0503020204020204" pitchFamily="34" charset="-122"/>
              </a:rPr>
              <a:t>C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7F0BD43D-EBFD-48E7-A1D3-EB9228D4C5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42517" y="5468790"/>
            <a:ext cx="1706965" cy="492025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>
                <a:latin typeface="Microsoft YaHei UI" panose="020B0503020204020204" pitchFamily="34" charset="-122"/>
              </a:rPr>
              <a:t>不便利</a:t>
            </a:r>
          </a:p>
        </p:txBody>
      </p:sp>
      <p:sp>
        <p:nvSpPr>
          <p:cNvPr id="42" name="页脚占位符 41">
            <a:extLst>
              <a:ext uri="{FF2B5EF4-FFF2-40B4-BE49-F238E27FC236}">
                <a16:creationId xmlns:a16="http://schemas.microsoft.com/office/drawing/2014/main" id="{F0BAF3C6-1732-40FA-8A5E-68B4183E5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融资演讲稿</a:t>
            </a:r>
          </a:p>
        </p:txBody>
      </p:sp>
      <p:sp>
        <p:nvSpPr>
          <p:cNvPr id="43" name="灯片编号占位符 42">
            <a:extLst>
              <a:ext uri="{FF2B5EF4-FFF2-40B4-BE49-F238E27FC236}">
                <a16:creationId xmlns:a16="http://schemas.microsoft.com/office/drawing/2014/main" id="{27642845-9E3F-4881-95DB-845C15F2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en-ZA" altLang="zh-CN" smtClean="0"/>
              <a:pPr/>
              <a:t>12</a:t>
            </a:fld>
            <a:endParaRPr lang="zh-CN" altLang="en-ZA"/>
          </a:p>
        </p:txBody>
      </p:sp>
      <p:sp>
        <p:nvSpPr>
          <p:cNvPr id="31" name="椭圆形 30">
            <a:extLst>
              <a:ext uri="{FF2B5EF4-FFF2-40B4-BE49-F238E27FC236}">
                <a16:creationId xmlns:a16="http://schemas.microsoft.com/office/drawing/2014/main" id="{61B320C9-623E-4434-894D-C6FB2A739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91806" y="2334532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椭圆形 32">
            <a:extLst>
              <a:ext uri="{FF2B5EF4-FFF2-40B4-BE49-F238E27FC236}">
                <a16:creationId xmlns:a16="http://schemas.microsoft.com/office/drawing/2014/main" id="{A86ADE94-89F1-4008-BF95-A01AFED02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28369" y="4421188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5" name="椭圆形 34">
            <a:extLst>
              <a:ext uri="{FF2B5EF4-FFF2-40B4-BE49-F238E27FC236}">
                <a16:creationId xmlns:a16="http://schemas.microsoft.com/office/drawing/2014/main" id="{18F5B351-D924-4E6D-BAE4-28778C6FB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64455" y="4595813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7" name="椭圆形 36">
            <a:extLst>
              <a:ext uri="{FF2B5EF4-FFF2-40B4-BE49-F238E27FC236}">
                <a16:creationId xmlns:a16="http://schemas.microsoft.com/office/drawing/2014/main" id="{3F1814FA-32A4-424C-A570-76491AB8B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06444" y="4288517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9" name="椭圆形 38">
            <a:extLst>
              <a:ext uri="{FF2B5EF4-FFF2-40B4-BE49-F238E27FC236}">
                <a16:creationId xmlns:a16="http://schemas.microsoft.com/office/drawing/2014/main" id="{F6F29A51-5072-4EE1-8594-07DE7DE39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55806" y="5157788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1" name="椭圆形 40">
            <a:extLst>
              <a:ext uri="{FF2B5EF4-FFF2-40B4-BE49-F238E27FC236}">
                <a16:creationId xmlns:a16="http://schemas.microsoft.com/office/drawing/2014/main" id="{A5D49F62-2885-42A3-867F-7B01BC113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551056" y="2351296"/>
            <a:ext cx="118872" cy="1188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739671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/>
              <a:t>增长策略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63675"/>
            <a:ext cx="10515600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rtl="0"/>
            <a:r>
              <a:rPr lang="zh-CN" altLang="en-US"/>
              <a:t>未来我们将如何扩展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BE59C8-1454-443A-8D4C-79058EF45B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76350" y="2647722"/>
            <a:ext cx="1725930" cy="365114"/>
          </a:xfrm>
        </p:spPr>
        <p:txBody>
          <a:bodyPr rtlCol="0"/>
          <a:lstStyle/>
          <a:p>
            <a:pPr rtl="0"/>
            <a:r>
              <a:rPr lang="en-US" altLang="zh-CN"/>
              <a:t>1 </a:t>
            </a:r>
            <a:r>
              <a:rPr lang="zh-CN" altLang="en-US"/>
              <a:t>月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8D0DB42-F5C7-4064-A18E-21BBCDC3F5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4927" y="2647722"/>
            <a:ext cx="1725930" cy="365114"/>
          </a:xfrm>
        </p:spPr>
        <p:txBody>
          <a:bodyPr rtlCol="0"/>
          <a:lstStyle/>
          <a:p>
            <a:pPr rtl="0"/>
            <a:r>
              <a:rPr lang="en-US" altLang="zh-CN"/>
              <a:t>2 </a:t>
            </a:r>
            <a:r>
              <a:rPr lang="zh-CN" altLang="en-US"/>
              <a:t>月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C236B395-BD80-4538-B76B-11CC75A25F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13504" y="2647722"/>
            <a:ext cx="1725930" cy="365114"/>
          </a:xfrm>
        </p:spPr>
        <p:txBody>
          <a:bodyPr rtlCol="0"/>
          <a:lstStyle/>
          <a:p>
            <a:pPr rtl="0"/>
            <a:r>
              <a:rPr lang="en-US" altLang="zh-CN"/>
              <a:t>3 </a:t>
            </a:r>
            <a:r>
              <a:rPr lang="zh-CN" altLang="en-US"/>
              <a:t>月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9442DE94-AB00-40D7-9185-8BBCF326AD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82081" y="2647722"/>
            <a:ext cx="1725930" cy="365114"/>
          </a:xfrm>
        </p:spPr>
        <p:txBody>
          <a:bodyPr rtlCol="0"/>
          <a:lstStyle/>
          <a:p>
            <a:pPr rtl="0"/>
            <a:r>
              <a:rPr lang="en-US" altLang="zh-CN"/>
              <a:t>4 </a:t>
            </a:r>
            <a:r>
              <a:rPr lang="zh-CN" altLang="en-US"/>
              <a:t>月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434CBBC5-2CD7-4438-9E5E-414F88F868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50658" y="2647722"/>
            <a:ext cx="1725930" cy="365114"/>
          </a:xfrm>
        </p:spPr>
        <p:txBody>
          <a:bodyPr rtlCol="0"/>
          <a:lstStyle/>
          <a:p>
            <a:pPr rtl="0"/>
            <a:r>
              <a:rPr lang="en-US" altLang="zh-CN"/>
              <a:t>5 </a:t>
            </a:r>
            <a:r>
              <a:rPr lang="zh-CN" altLang="en-US"/>
              <a:t>月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048D89AB-77A6-4FFE-BC36-A5BB3BFAE9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30121" y="2647722"/>
            <a:ext cx="1725930" cy="365114"/>
          </a:xfrm>
        </p:spPr>
        <p:txBody>
          <a:bodyPr rtlCol="0"/>
          <a:lstStyle/>
          <a:p>
            <a:pPr rtl="0"/>
            <a:r>
              <a:rPr lang="en-US" altLang="zh-CN"/>
              <a:t>6 </a:t>
            </a:r>
            <a:r>
              <a:rPr lang="zh-CN" altLang="en-US"/>
              <a:t>月</a:t>
            </a:r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689E483B-1D7E-4A4D-96D5-BEFD585BDF0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618463" y="3119254"/>
            <a:ext cx="2178858" cy="1116118"/>
          </a:xfrm>
        </p:spPr>
        <p:txBody>
          <a:bodyPr rtlCol="0"/>
          <a:lstStyle/>
          <a:p>
            <a:pPr rtl="0"/>
            <a:r>
              <a:rPr lang="zh-CN" altLang="en-US"/>
              <a:t>将产品推广到区域中的零售店，帮助建立产品形象</a:t>
            </a:r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C55ECA65-0537-4404-B8C7-011204A715F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324194" y="3119254"/>
            <a:ext cx="2178858" cy="1116118"/>
          </a:xfrm>
        </p:spPr>
        <p:txBody>
          <a:bodyPr rtlCol="0"/>
          <a:lstStyle/>
          <a:p>
            <a:pPr rtl="0"/>
            <a:r>
              <a:rPr lang="zh-CN" altLang="en-US"/>
              <a:t>将产品推销给普通公众，并监视发布会和社交媒体帐户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774B3D18-C1FA-41A0-AB3C-36937016F5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76350" y="4705258"/>
            <a:ext cx="1725930" cy="365114"/>
          </a:xfrm>
        </p:spPr>
        <p:txBody>
          <a:bodyPr rtlCol="0"/>
          <a:lstStyle/>
          <a:p>
            <a:pPr rtl="0"/>
            <a:r>
              <a:rPr lang="en-US" altLang="zh-CN"/>
              <a:t>7 </a:t>
            </a:r>
            <a:r>
              <a:rPr lang="zh-CN" altLang="en-US"/>
              <a:t>月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A7224F0B-A1BB-44CF-AC30-B1B8A63BB29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44927" y="4705258"/>
            <a:ext cx="1725930" cy="365114"/>
          </a:xfrm>
        </p:spPr>
        <p:txBody>
          <a:bodyPr rtlCol="0"/>
          <a:lstStyle/>
          <a:p>
            <a:pPr rtl="0"/>
            <a:r>
              <a:rPr lang="en-US" altLang="zh-CN"/>
              <a:t>8 </a:t>
            </a:r>
            <a:r>
              <a:rPr lang="zh-CN" altLang="en-US"/>
              <a:t>月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18CD557E-93C9-4017-A099-729E3C78AB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504" y="4705258"/>
            <a:ext cx="1725930" cy="365114"/>
          </a:xfrm>
        </p:spPr>
        <p:txBody>
          <a:bodyPr rtlCol="0"/>
          <a:lstStyle/>
          <a:p>
            <a:pPr rtl="0"/>
            <a:r>
              <a:rPr lang="en-US" altLang="zh-CN"/>
              <a:t>9 </a:t>
            </a:r>
            <a:r>
              <a:rPr lang="zh-CN" altLang="en-US"/>
              <a:t>月</a:t>
            </a: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75986B7E-79FB-4447-ABD5-0F8681ECCD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82081" y="4705258"/>
            <a:ext cx="1725930" cy="365114"/>
          </a:xfrm>
        </p:spPr>
        <p:txBody>
          <a:bodyPr rtlCol="0"/>
          <a:lstStyle/>
          <a:p>
            <a:pPr rtl="0"/>
            <a:r>
              <a:rPr lang="en-US" altLang="zh-CN"/>
              <a:t>10 </a:t>
            </a:r>
            <a:r>
              <a:rPr lang="zh-CN" altLang="en-US"/>
              <a:t>月</a:t>
            </a:r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67A05BCC-931A-4EC0-8CD3-33F1461EE89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50658" y="4705258"/>
            <a:ext cx="1725930" cy="365114"/>
          </a:xfrm>
        </p:spPr>
        <p:txBody>
          <a:bodyPr rtlCol="0"/>
          <a:lstStyle/>
          <a:p>
            <a:pPr rtl="0"/>
            <a:r>
              <a:rPr lang="en-US" altLang="zh-CN"/>
              <a:t>11 </a:t>
            </a:r>
            <a:r>
              <a:rPr lang="zh-CN" altLang="en-US"/>
              <a:t>月</a:t>
            </a: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F838146F-1DAA-450A-933D-A275F3D503D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30121" y="4705258"/>
            <a:ext cx="1725930" cy="365114"/>
          </a:xfrm>
        </p:spPr>
        <p:txBody>
          <a:bodyPr rtlCol="0"/>
          <a:lstStyle/>
          <a:p>
            <a:pPr rtl="0"/>
            <a:r>
              <a:rPr lang="en-US" altLang="zh-CN"/>
              <a:t>12 </a:t>
            </a:r>
            <a:r>
              <a:rPr lang="zh-CN" altLang="en-US"/>
              <a:t>月</a:t>
            </a:r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3042418E-0F04-405D-8340-2DA5B59209F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755617" y="5176789"/>
            <a:ext cx="2178858" cy="1116118"/>
          </a:xfrm>
        </p:spPr>
        <p:txBody>
          <a:bodyPr rtlCol="0"/>
          <a:lstStyle/>
          <a:p>
            <a:pPr rtl="0"/>
            <a:r>
              <a:rPr lang="zh-CN" altLang="en-US"/>
              <a:t>从零售社区收集反馈，扩大产品的可用性</a:t>
            </a:r>
          </a:p>
        </p:txBody>
      </p:sp>
      <p:sp>
        <p:nvSpPr>
          <p:cNvPr id="20" name="页脚占位符 19">
            <a:extLst>
              <a:ext uri="{FF2B5EF4-FFF2-40B4-BE49-F238E27FC236}">
                <a16:creationId xmlns:a16="http://schemas.microsoft.com/office/drawing/2014/main" id="{39988CDB-AF48-47AE-8D08-3BED129D8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融资演讲稿</a:t>
            </a:r>
          </a:p>
        </p:txBody>
      </p:sp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C61F1816-351A-409F-AD5D-A78A67B2F4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CN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10613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684294-49A0-4C63-A7D7-E3BF9E59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zh-CN" altLang="en-US"/>
              <a:t>两年实施计划</a:t>
            </a:r>
          </a:p>
        </p:txBody>
      </p:sp>
      <p:sp>
        <p:nvSpPr>
          <p:cNvPr id="132" name="文本占位符 31">
            <a:extLst>
              <a:ext uri="{FF2B5EF4-FFF2-40B4-BE49-F238E27FC236}">
                <a16:creationId xmlns:a16="http://schemas.microsoft.com/office/drawing/2014/main" id="{E3CF9CA5-FC66-4F16-AC95-4EE4D2FE0C71}"/>
              </a:ext>
            </a:extLst>
          </p:cNvPr>
          <p:cNvSpPr txBox="1">
            <a:spLocks/>
          </p:cNvSpPr>
          <p:nvPr/>
        </p:nvSpPr>
        <p:spPr>
          <a:xfrm>
            <a:off x="2042184" y="2220913"/>
            <a:ext cx="2057400" cy="561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蓝图草案</a:t>
            </a:r>
            <a:endParaRPr lang="zh-CN" altLang="en-US" sz="1050">
              <a:solidFill>
                <a:schemeClr val="accent3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0" name="文本占位符 31">
            <a:extLst>
              <a:ext uri="{FF2B5EF4-FFF2-40B4-BE49-F238E27FC236}">
                <a16:creationId xmlns:a16="http://schemas.microsoft.com/office/drawing/2014/main" id="{6B319B81-E8CC-4816-B014-B96B60398937}"/>
              </a:ext>
            </a:extLst>
          </p:cNvPr>
          <p:cNvSpPr txBox="1">
            <a:spLocks/>
          </p:cNvSpPr>
          <p:nvPr/>
        </p:nvSpPr>
        <p:spPr>
          <a:xfrm>
            <a:off x="5190031" y="2218613"/>
            <a:ext cx="2057804" cy="561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收集反馈意见</a:t>
            </a:r>
            <a:endParaRPr lang="zh-CN" altLang="en-US" sz="1050">
              <a:solidFill>
                <a:schemeClr val="accent3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2" name="文本占位符 31">
            <a:extLst>
              <a:ext uri="{FF2B5EF4-FFF2-40B4-BE49-F238E27FC236}">
                <a16:creationId xmlns:a16="http://schemas.microsoft.com/office/drawing/2014/main" id="{0E99F605-C523-4260-A912-A2E86F745A52}"/>
              </a:ext>
            </a:extLst>
          </p:cNvPr>
          <p:cNvSpPr txBox="1">
            <a:spLocks/>
          </p:cNvSpPr>
          <p:nvPr/>
        </p:nvSpPr>
        <p:spPr>
          <a:xfrm>
            <a:off x="9121117" y="2222398"/>
            <a:ext cx="2057804" cy="561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交付给客户</a:t>
            </a:r>
            <a:endParaRPr lang="zh-CN" altLang="en-US" sz="1050">
              <a:solidFill>
                <a:schemeClr val="accent3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A6861FF3-B902-4DEC-B46D-0F2E499C51C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4399" y="3354712"/>
            <a:ext cx="731520" cy="457200"/>
          </a:xfrm>
        </p:spPr>
        <p:txBody>
          <a:bodyPr rtlCol="0">
            <a:normAutofit/>
          </a:bodyPr>
          <a:lstStyle/>
          <a:p>
            <a:pPr rtl="0"/>
            <a:r>
              <a:rPr lang="en-US" altLang="zh-CN">
                <a:latin typeface="Microsoft YaHei UI" panose="020B0503020204020204" pitchFamily="34" charset="-122"/>
              </a:rPr>
              <a:t>20XX</a:t>
            </a:r>
            <a:endParaRPr lang="zh-CN" altLang="en-US">
              <a:latin typeface="Microsoft YaHei UI" panose="020B0503020204020204" pitchFamily="34" charset="-122"/>
            </a:endParaRP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05941AA2-C85B-41A7-9264-A0C66F32930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96596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1 </a:t>
            </a:r>
            <a:r>
              <a:rPr lang="zh-CN" altLang="en-US"/>
              <a:t>月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2C4BD3D3-C7A9-46F1-8ED8-AB8D1BB8926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5388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2 </a:t>
            </a:r>
            <a:r>
              <a:rPr lang="zh-CN" altLang="en-US"/>
              <a:t>月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873EDDDB-6509-4407-BA35-232AAF9F198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54180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3 </a:t>
            </a:r>
            <a:r>
              <a:rPr lang="zh-CN" altLang="en-US"/>
              <a:t>月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A33A061F-AC2A-4E3F-B448-DC6FEC307A5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32972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4 </a:t>
            </a:r>
            <a:r>
              <a:rPr lang="zh-CN" altLang="en-US"/>
              <a:t>月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FAC81818-8260-4E49-9FCC-569FDE30B0B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11764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5 </a:t>
            </a:r>
            <a:r>
              <a:rPr lang="zh-CN" altLang="en-US"/>
              <a:t>月</a:t>
            </a: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D1FD068B-6917-4C40-B40D-5F7B670EA7B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90556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6 </a:t>
            </a:r>
            <a:r>
              <a:rPr lang="zh-CN" altLang="en-US"/>
              <a:t>月</a:t>
            </a: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EEAE71AD-30AF-4021-B577-B686EC6DA32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69348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7 </a:t>
            </a:r>
            <a:r>
              <a:rPr lang="zh-CN" altLang="en-US"/>
              <a:t>月</a:t>
            </a:r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D8E5FFBE-125E-43C8-A66E-DE8D2FE7AF3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48140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8 </a:t>
            </a:r>
            <a:r>
              <a:rPr lang="zh-CN" altLang="en-US"/>
              <a:t>月</a:t>
            </a:r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7209F81D-5EC6-4D97-B0C2-AC00081AB1A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26932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9 </a:t>
            </a:r>
            <a:r>
              <a:rPr lang="zh-CN" altLang="en-US"/>
              <a:t>月</a:t>
            </a:r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4A477EE3-A17C-4158-91E8-03A401BE96C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05724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10 </a:t>
            </a:r>
            <a:r>
              <a:rPr lang="zh-CN" altLang="en-US"/>
              <a:t>月</a:t>
            </a:r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C477818B-3CAB-4A39-939D-99E98D2EE68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84516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11 </a:t>
            </a:r>
            <a:r>
              <a:rPr lang="zh-CN" altLang="en-US"/>
              <a:t>月</a:t>
            </a:r>
          </a:p>
        </p:txBody>
      </p:sp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A7907FC8-DAAF-4896-A2B1-C173BF2FAE6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633085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12 </a:t>
            </a:r>
            <a:r>
              <a:rPr lang="zh-CN" altLang="en-US"/>
              <a:t>月</a:t>
            </a:r>
          </a:p>
        </p:txBody>
      </p:sp>
      <p:sp>
        <p:nvSpPr>
          <p:cNvPr id="11" name="年">
            <a:extLst>
              <a:ext uri="{FF2B5EF4-FFF2-40B4-BE49-F238E27FC236}">
                <a16:creationId xmlns:a16="http://schemas.microsoft.com/office/drawing/2014/main" id="{44D29552-2F85-4F4F-9B7F-B79798681FB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4400" y="4292468"/>
            <a:ext cx="731520" cy="457200"/>
          </a:xfrm>
        </p:spPr>
        <p:txBody>
          <a:bodyPr rtlCol="0">
            <a:normAutofit/>
          </a:bodyPr>
          <a:lstStyle/>
          <a:p>
            <a:pPr rtl="0"/>
            <a:r>
              <a:rPr lang="en-US" altLang="zh-CN">
                <a:latin typeface="Microsoft YaHei UI" panose="020B0503020204020204" pitchFamily="34" charset="-122"/>
              </a:rPr>
              <a:t>20XX</a:t>
            </a:r>
            <a:endParaRPr lang="zh-CN" altLang="en-US">
              <a:latin typeface="Microsoft YaHei UI" panose="020B0503020204020204" pitchFamily="34" charset="-122"/>
            </a:endParaRPr>
          </a:p>
        </p:txBody>
      </p:sp>
      <p:sp>
        <p:nvSpPr>
          <p:cNvPr id="20" name="文本占位符 19">
            <a:extLst>
              <a:ext uri="{FF2B5EF4-FFF2-40B4-BE49-F238E27FC236}">
                <a16:creationId xmlns:a16="http://schemas.microsoft.com/office/drawing/2014/main" id="{FEC65619-A68A-4D21-9D17-40F8692EF19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969915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1 </a:t>
            </a:r>
            <a:r>
              <a:rPr lang="zh-CN" altLang="en-US"/>
              <a:t>月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D9C4CCA5-A2BE-4897-994D-9B1669D69FD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757602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2 </a:t>
            </a:r>
            <a:r>
              <a:rPr lang="zh-CN" altLang="en-US"/>
              <a:t>月</a:t>
            </a:r>
          </a:p>
        </p:txBody>
      </p:sp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0C5FD452-DC3E-4D62-B19B-0A79E604A8A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545289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3 </a:t>
            </a:r>
            <a:r>
              <a:rPr lang="zh-CN" altLang="en-US"/>
              <a:t>月</a:t>
            </a:r>
          </a:p>
        </p:txBody>
      </p:sp>
      <p:sp>
        <p:nvSpPr>
          <p:cNvPr id="23" name="文本占位符 22">
            <a:extLst>
              <a:ext uri="{FF2B5EF4-FFF2-40B4-BE49-F238E27FC236}">
                <a16:creationId xmlns:a16="http://schemas.microsoft.com/office/drawing/2014/main" id="{96D290B2-F312-4D9A-96C7-D40523406AC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332976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4 </a:t>
            </a:r>
            <a:r>
              <a:rPr lang="zh-CN" altLang="en-US"/>
              <a:t>月</a:t>
            </a:r>
          </a:p>
        </p:txBody>
      </p:sp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80E52477-0BA9-471B-B2C2-F1A03FCF188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120663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5 </a:t>
            </a:r>
            <a:r>
              <a:rPr lang="zh-CN" altLang="en-US"/>
              <a:t>月</a:t>
            </a:r>
          </a:p>
        </p:txBody>
      </p:sp>
      <p:sp>
        <p:nvSpPr>
          <p:cNvPr id="25" name="文本占位符 24">
            <a:extLst>
              <a:ext uri="{FF2B5EF4-FFF2-40B4-BE49-F238E27FC236}">
                <a16:creationId xmlns:a16="http://schemas.microsoft.com/office/drawing/2014/main" id="{70D1D022-03FA-47E6-8430-252C6D5B4C4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908350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6 </a:t>
            </a:r>
            <a:r>
              <a:rPr lang="zh-CN" altLang="en-US"/>
              <a:t>月</a:t>
            </a:r>
          </a:p>
        </p:txBody>
      </p:sp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FA7483FC-7290-41B1-B371-ECA1174519DE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696037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7 </a:t>
            </a:r>
            <a:r>
              <a:rPr lang="zh-CN" altLang="en-US"/>
              <a:t>月</a:t>
            </a:r>
          </a:p>
        </p:txBody>
      </p: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D149E385-DCE9-4DC9-8F0A-F8BAF02D9797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483724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8 </a:t>
            </a:r>
            <a:r>
              <a:rPr lang="zh-CN" altLang="en-US"/>
              <a:t>月</a:t>
            </a:r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B7A506EE-32D5-4685-97A6-8FDFEF238C43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271411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9 </a:t>
            </a:r>
            <a:r>
              <a:rPr lang="zh-CN" altLang="en-US"/>
              <a:t>月</a:t>
            </a:r>
          </a:p>
        </p:txBody>
      </p:sp>
      <p:sp>
        <p:nvSpPr>
          <p:cNvPr id="27" name="文本占位符 26">
            <a:extLst>
              <a:ext uri="{FF2B5EF4-FFF2-40B4-BE49-F238E27FC236}">
                <a16:creationId xmlns:a16="http://schemas.microsoft.com/office/drawing/2014/main" id="{1787EDAC-5EAB-4A0D-9BD2-D6E9FD0B26A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059098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10 </a:t>
            </a:r>
            <a:r>
              <a:rPr lang="zh-CN" altLang="en-US"/>
              <a:t>月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E80CB353-63CA-4305-9748-807B6905DBFF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9846785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11 </a:t>
            </a:r>
            <a:r>
              <a:rPr lang="zh-CN" altLang="en-US"/>
              <a:t>月</a:t>
            </a: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1B52C010-5159-4F61-821F-E73647E7C066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10634472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12 </a:t>
            </a:r>
            <a:r>
              <a:rPr lang="zh-CN" altLang="en-US"/>
              <a:t>月</a:t>
            </a:r>
          </a:p>
        </p:txBody>
      </p:sp>
      <p:cxnSp>
        <p:nvCxnSpPr>
          <p:cNvPr id="108" name="直接连接符​​(S) 107">
            <a:extLst>
              <a:ext uri="{FF2B5EF4-FFF2-40B4-BE49-F238E27FC236}">
                <a16:creationId xmlns:a16="http://schemas.microsoft.com/office/drawing/2014/main" id="{A4BBE5C7-0F68-4638-9C16-5623706D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73920" y="2904543"/>
            <a:ext cx="3722" cy="533400"/>
          </a:xfrm>
          <a:prstGeom prst="line">
            <a:avLst/>
          </a:prstGeom>
          <a:ln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​​(S) 108">
            <a:extLst>
              <a:ext uri="{FF2B5EF4-FFF2-40B4-BE49-F238E27FC236}">
                <a16:creationId xmlns:a16="http://schemas.microsoft.com/office/drawing/2014/main" id="{BC5621AD-3E3A-42D0-819B-CEB44C032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18933" y="2901831"/>
            <a:ext cx="6667" cy="538024"/>
          </a:xfrm>
          <a:prstGeom prst="line">
            <a:avLst/>
          </a:prstGeom>
          <a:ln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​​(S) 109">
            <a:extLst>
              <a:ext uri="{FF2B5EF4-FFF2-40B4-BE49-F238E27FC236}">
                <a16:creationId xmlns:a16="http://schemas.microsoft.com/office/drawing/2014/main" id="{3810021B-8A44-47D3-B2A9-C36186983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150019" y="2905616"/>
            <a:ext cx="0" cy="532327"/>
          </a:xfrm>
          <a:prstGeom prst="line">
            <a:avLst/>
          </a:prstGeom>
          <a:ln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​​(S) 110">
            <a:extLst>
              <a:ext uri="{FF2B5EF4-FFF2-40B4-BE49-F238E27FC236}">
                <a16:creationId xmlns:a16="http://schemas.microsoft.com/office/drawing/2014/main" id="{7E106C3E-C8D4-42E4-8CBA-1D676A711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286000" y="4671434"/>
            <a:ext cx="2019" cy="537881"/>
          </a:xfrm>
          <a:prstGeom prst="line">
            <a:avLst/>
          </a:prstGeom>
          <a:ln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​​(S) 111">
            <a:extLst>
              <a:ext uri="{FF2B5EF4-FFF2-40B4-BE49-F238E27FC236}">
                <a16:creationId xmlns:a16="http://schemas.microsoft.com/office/drawing/2014/main" id="{175B288B-E228-4B20-9363-A20A7B84F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34293" y="4671434"/>
            <a:ext cx="1261" cy="537881"/>
          </a:xfrm>
          <a:prstGeom prst="line">
            <a:avLst/>
          </a:prstGeom>
          <a:ln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​​(S) 112">
            <a:extLst>
              <a:ext uri="{FF2B5EF4-FFF2-40B4-BE49-F238E27FC236}">
                <a16:creationId xmlns:a16="http://schemas.microsoft.com/office/drawing/2014/main" id="{1317A45C-24E8-4685-A262-E9BBAA39E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591938" y="4671434"/>
            <a:ext cx="0" cy="537881"/>
          </a:xfrm>
          <a:prstGeom prst="line">
            <a:avLst/>
          </a:prstGeom>
          <a:ln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文本占位符 31">
            <a:extLst>
              <a:ext uri="{FF2B5EF4-FFF2-40B4-BE49-F238E27FC236}">
                <a16:creationId xmlns:a16="http://schemas.microsoft.com/office/drawing/2014/main" id="{A90962CB-4CE7-4B7E-9389-A3D6E9AD7A94}"/>
              </a:ext>
            </a:extLst>
          </p:cNvPr>
          <p:cNvSpPr txBox="1">
            <a:spLocks/>
          </p:cNvSpPr>
          <p:nvPr/>
        </p:nvSpPr>
        <p:spPr>
          <a:xfrm>
            <a:off x="1259117" y="5239023"/>
            <a:ext cx="2057804" cy="56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运行焦点小组</a:t>
            </a:r>
            <a:endParaRPr lang="zh-CN" altLang="en-US" sz="1050">
              <a:solidFill>
                <a:schemeClr val="accent3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6" name="文本占位符 31">
            <a:extLst>
              <a:ext uri="{FF2B5EF4-FFF2-40B4-BE49-F238E27FC236}">
                <a16:creationId xmlns:a16="http://schemas.microsoft.com/office/drawing/2014/main" id="{3B938745-0E32-4D9A-B119-C3C0A02CDA78}"/>
              </a:ext>
            </a:extLst>
          </p:cNvPr>
          <p:cNvSpPr txBox="1">
            <a:spLocks/>
          </p:cNvSpPr>
          <p:nvPr/>
        </p:nvSpPr>
        <p:spPr>
          <a:xfrm>
            <a:off x="4406652" y="5239023"/>
            <a:ext cx="2057804" cy="56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测试设计</a:t>
            </a:r>
            <a:endParaRPr lang="zh-CN" altLang="en-US" sz="1050">
              <a:solidFill>
                <a:schemeClr val="accent3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8" name="文本占位符 31">
            <a:extLst>
              <a:ext uri="{FF2B5EF4-FFF2-40B4-BE49-F238E27FC236}">
                <a16:creationId xmlns:a16="http://schemas.microsoft.com/office/drawing/2014/main" id="{ECE593A2-46FF-43CE-82E9-F9F271C63186}"/>
              </a:ext>
            </a:extLst>
          </p:cNvPr>
          <p:cNvSpPr txBox="1">
            <a:spLocks/>
          </p:cNvSpPr>
          <p:nvPr/>
        </p:nvSpPr>
        <p:spPr>
          <a:xfrm>
            <a:off x="7581698" y="5239023"/>
            <a:ext cx="2057804" cy="56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发布设计</a:t>
            </a:r>
            <a:endParaRPr lang="zh-CN" altLang="en-US" sz="1050">
              <a:solidFill>
                <a:schemeClr val="accent3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A35BD6B-402B-4987-9FCE-9A6924EE2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融资演讲稿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259ECD5-0EAD-48D0-B30B-16305BC1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en-ZA" altLang="zh-CN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631246"/>
      </p:ext>
    </p:extLst>
  </p:cSld>
  <p:clrMapOvr>
    <a:masterClrMapping/>
  </p:clrMapOvr>
</p:sld>
</file>

<file path=ppt/slides/slide1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>
            <a:extLst>
              <a:ext uri="{FF2B5EF4-FFF2-40B4-BE49-F238E27FC236}">
                <a16:creationId xmlns:a16="http://schemas.microsoft.com/office/drawing/2014/main" id="{B1B29E87-9C2C-400B-834D-4E4BD6E9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/>
              <a:t>财务</a:t>
            </a:r>
          </a:p>
        </p:txBody>
      </p:sp>
      <p:graphicFrame>
        <p:nvGraphicFramePr>
          <p:cNvPr id="9" name="表格 9">
            <a:extLst>
              <a:ext uri="{FF2B5EF4-FFF2-40B4-BE49-F238E27FC236}">
                <a16:creationId xmlns:a16="http://schemas.microsoft.com/office/drawing/2014/main" id="{4FEE1642-B122-4C8C-812B-30F133EF6C27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928539901"/>
              </p:ext>
            </p:extLst>
          </p:nvPr>
        </p:nvGraphicFramePr>
        <p:xfrm>
          <a:off x="838200" y="1690688"/>
          <a:ext cx="10515600" cy="440820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38120">
                  <a:extLst>
                    <a:ext uri="{9D8B030D-6E8A-4147-A177-3AD203B41FA5}">
                      <a16:colId xmlns:a16="http://schemas.microsoft.com/office/drawing/2014/main" val="3446012419"/>
                    </a:ext>
                  </a:extLst>
                </a:gridCol>
                <a:gridCol w="1468120">
                  <a:extLst>
                    <a:ext uri="{9D8B030D-6E8A-4147-A177-3AD203B41FA5}">
                      <a16:colId xmlns:a16="http://schemas.microsoft.com/office/drawing/2014/main" val="405264639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93535279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1826348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235153012"/>
                    </a:ext>
                  </a:extLst>
                </a:gridCol>
              </a:tblGrid>
              <a:tr h="339093">
                <a:tc>
                  <a:txBody>
                    <a:bodyPr/>
                    <a:lstStyle/>
                    <a:p>
                      <a:pPr algn="l" rtl="0" fontAlgn="b"/>
                      <a:endParaRPr lang="zh-CN" altLang="en-US" sz="1400" b="0" i="0" u="none" strike="noStrike" noProof="0">
                        <a:solidFill>
                          <a:schemeClr val="bg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zh-CN" altLang="en-US" sz="1100" b="0" u="none" strike="noStrike" noProof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年份 </a:t>
                      </a:r>
                      <a:r>
                        <a:rPr lang="en-US" altLang="zh-CN" sz="1100" b="0" u="none" strike="noStrike" noProof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endParaRPr lang="zh-CN" altLang="en-US" sz="1100" b="0" i="0" u="none" strike="noStrike" noProof="0">
                        <a:solidFill>
                          <a:schemeClr val="bg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zh-CN" altLang="en-US" sz="1100" b="0" u="none" strike="noStrike" noProof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年份 </a:t>
                      </a:r>
                      <a:r>
                        <a:rPr lang="en-US" altLang="zh-CN" sz="1100" b="0" u="none" strike="noStrike" noProof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endParaRPr lang="zh-CN" altLang="en-US" sz="1100" b="0" i="0" u="none" strike="noStrike" noProof="0">
                        <a:solidFill>
                          <a:schemeClr val="bg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zh-CN" altLang="en-US" sz="1100" b="0" u="none" strike="noStrike" noProof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年份 </a:t>
                      </a:r>
                      <a:r>
                        <a:rPr lang="en-US" altLang="zh-CN" sz="1100" b="0" u="none" strike="noStrike" noProof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endParaRPr lang="zh-CN" altLang="en-US" sz="1100" b="0" i="0" u="none" strike="noStrike" noProof="0">
                        <a:solidFill>
                          <a:schemeClr val="bg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zh-CN" altLang="en-US" sz="1100" b="0" i="0" u="none" strike="noStrike" noProof="0">
                        <a:solidFill>
                          <a:schemeClr val="bg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773105"/>
                  </a:ext>
                </a:extLst>
              </a:tr>
              <a:tr h="339093"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100" b="0" i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收入</a:t>
                      </a: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zh-CN" altLang="en-US" sz="11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zh-CN" altLang="en-US" sz="11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zh-CN" altLang="en-US" sz="11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zh-CN" altLang="en-US" sz="11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2911372"/>
                  </a:ext>
                </a:extLst>
              </a:tr>
              <a:tr h="339093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zh-CN" altLang="en-US" sz="9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用户</a:t>
                      </a:r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50,000</a:t>
                      </a:r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400,000</a:t>
                      </a:r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1,600,000</a:t>
                      </a:r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393929"/>
                  </a:ext>
                </a:extLst>
              </a:tr>
              <a:tr h="339093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zh-CN" altLang="en-US" sz="9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销售</a:t>
                      </a:r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500,000</a:t>
                      </a:r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4,000,000</a:t>
                      </a:r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16,000,000</a:t>
                      </a:r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11469"/>
                  </a:ext>
                </a:extLst>
              </a:tr>
              <a:tr h="339093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zh-CN" altLang="en-US" sz="9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每次销售的平均价格</a:t>
                      </a:r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75</a:t>
                      </a:r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80</a:t>
                      </a:r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90</a:t>
                      </a:r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944196"/>
                  </a:ext>
                </a:extLst>
              </a:tr>
              <a:tr h="339093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zh-CN" altLang="en-US" sz="9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收入 </a:t>
                      </a:r>
                      <a:r>
                        <a:rPr lang="en-US" altLang="zh-CN" sz="9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@ 15%</a:t>
                      </a:r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5,625,000</a:t>
                      </a:r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48,000,000</a:t>
                      </a:r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216,000,000</a:t>
                      </a:r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606819"/>
                  </a:ext>
                </a:extLst>
              </a:tr>
              <a:tr h="339093"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毛利润</a:t>
                      </a:r>
                      <a:endParaRPr lang="zh-CN" altLang="en-US" sz="12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2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5,625,000</a:t>
                      </a:r>
                      <a:endParaRPr lang="zh-CN" altLang="en-US" sz="12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2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48,000,000</a:t>
                      </a:r>
                      <a:endParaRPr lang="zh-CN" altLang="en-US" sz="12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2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216,000,000</a:t>
                      </a:r>
                      <a:endParaRPr lang="zh-CN" altLang="en-US" sz="12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zh-CN" altLang="en-US" sz="12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20011"/>
                  </a:ext>
                </a:extLst>
              </a:tr>
              <a:tr h="339093"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1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支出</a:t>
                      </a:r>
                      <a:endParaRPr lang="zh-CN" altLang="en-US" sz="11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zh-CN" altLang="en-US" sz="11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zh-CN" altLang="en-US" sz="11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zh-CN" altLang="en-US" sz="11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zh-CN" altLang="en-US" sz="11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422160"/>
                  </a:ext>
                </a:extLst>
              </a:tr>
              <a:tr h="339093">
                <a:tc>
                  <a:txBody>
                    <a:bodyPr/>
                    <a:lstStyle/>
                    <a:p>
                      <a:pPr marL="457200" lvl="1" indent="0" algn="l" rtl="0" fontAlgn="b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销售和营销</a:t>
                      </a:r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5,062,500</a:t>
                      </a:r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38,400,000</a:t>
                      </a:r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151,200,000</a:t>
                      </a:r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9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70%</a:t>
                      </a:r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2407092"/>
                  </a:ext>
                </a:extLst>
              </a:tr>
              <a:tr h="339093">
                <a:tc>
                  <a:txBody>
                    <a:bodyPr/>
                    <a:lstStyle/>
                    <a:p>
                      <a:pPr marL="457200" lvl="1" indent="0" algn="l" rtl="0" fontAlgn="b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客户服务</a:t>
                      </a:r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1,687,500</a:t>
                      </a:r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9,600,000</a:t>
                      </a:r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21,600,000</a:t>
                      </a:r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9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10%</a:t>
                      </a:r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368409"/>
                  </a:ext>
                </a:extLst>
              </a:tr>
              <a:tr h="339093">
                <a:tc>
                  <a:txBody>
                    <a:bodyPr/>
                    <a:lstStyle/>
                    <a:p>
                      <a:pPr marL="457200" lvl="1" indent="0" algn="l" rtl="0" fontAlgn="b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产品开发</a:t>
                      </a:r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562,500</a:t>
                      </a:r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2,400,000</a:t>
                      </a:r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10,800,000</a:t>
                      </a:r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9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5%</a:t>
                      </a:r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688327"/>
                  </a:ext>
                </a:extLst>
              </a:tr>
              <a:tr h="339093">
                <a:tc>
                  <a:txBody>
                    <a:bodyPr/>
                    <a:lstStyle/>
                    <a:p>
                      <a:pPr marL="457200" lvl="1" indent="0" algn="l" rtl="0" fontAlgn="b">
                        <a:buFont typeface="Arial" panose="020B0604020202020204" pitchFamily="34" charset="0"/>
                        <a:buNone/>
                      </a:pPr>
                      <a:r>
                        <a:rPr lang="zh-CN" altLang="en-US" sz="9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研究</a:t>
                      </a:r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281,250</a:t>
                      </a:r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2,400,000</a:t>
                      </a:r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4,320,000</a:t>
                      </a:r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9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2%</a:t>
                      </a:r>
                      <a:endParaRPr lang="zh-CN" altLang="en-US" sz="9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3433075"/>
                  </a:ext>
                </a:extLst>
              </a:tr>
              <a:tr h="339093"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总支出</a:t>
                      </a:r>
                      <a:endParaRPr lang="zh-CN" altLang="en-US" sz="12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2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7,593,750</a:t>
                      </a:r>
                      <a:endParaRPr lang="zh-CN" altLang="en-US" sz="12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2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52,800,000</a:t>
                      </a:r>
                      <a:endParaRPr lang="zh-CN" altLang="en-US" sz="12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200" b="0" u="none" strike="noStrike" noProof="0">
                          <a:solidFill>
                            <a:schemeClr val="accent3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187,920,000</a:t>
                      </a:r>
                      <a:endParaRPr lang="zh-CN" altLang="en-US" sz="1200" b="0" i="0" u="none" strike="noStrike" noProof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zh-CN" altLang="en-US" sz="1200" b="0" i="0" u="none" strike="noStrike" noProof="0" dirty="0">
                        <a:solidFill>
                          <a:schemeClr val="accent3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145645"/>
                  </a:ext>
                </a:extLst>
              </a:tr>
            </a:tbl>
          </a:graphicData>
        </a:graphic>
      </p:graphicFrame>
      <p:sp>
        <p:nvSpPr>
          <p:cNvPr id="7" name="页脚占位符 6">
            <a:extLst>
              <a:ext uri="{FF2B5EF4-FFF2-40B4-BE49-F238E27FC236}">
                <a16:creationId xmlns:a16="http://schemas.microsoft.com/office/drawing/2014/main" id="{92DD883E-A834-43D6-8528-4C7B3458BE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融资演讲稿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BC10C15D-71F1-4096-82BD-903A823B96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97865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CN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997565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7165"/>
            <a:ext cx="10515600" cy="1004255"/>
          </a:xfrm>
        </p:spPr>
        <p:txBody>
          <a:bodyPr rtlCol="0"/>
          <a:lstStyle/>
          <a:p>
            <a:pPr rtl="0"/>
            <a:r>
              <a:rPr lang="zh-CN" altLang="en-US"/>
              <a:t>团队简介</a:t>
            </a:r>
          </a:p>
        </p:txBody>
      </p:sp>
      <p:pic>
        <p:nvPicPr>
          <p:cNvPr id="24" name="图片占位符 23" descr="成员的头像">
            <a:extLst>
              <a:ext uri="{FF2B5EF4-FFF2-40B4-BE49-F238E27FC236}">
                <a16:creationId xmlns:a16="http://schemas.microsoft.com/office/drawing/2014/main" id="{0B2FD881-60C0-412B-B373-76C345F1EBA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520" y="518474"/>
            <a:ext cx="2743200" cy="2743200"/>
          </a:xfrm>
        </p:spPr>
      </p:pic>
      <p:pic>
        <p:nvPicPr>
          <p:cNvPr id="30" name="图片占位符 29" descr="成员的头像">
            <a:extLst>
              <a:ext uri="{FF2B5EF4-FFF2-40B4-BE49-F238E27FC236}">
                <a16:creationId xmlns:a16="http://schemas.microsoft.com/office/drawing/2014/main" id="{5160593B-7F71-433A-ABEB-B52EBE0751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7720" y="518474"/>
            <a:ext cx="2743200" cy="2743200"/>
          </a:xfrm>
        </p:spPr>
      </p:pic>
      <p:pic>
        <p:nvPicPr>
          <p:cNvPr id="32" name="图片占位符 31" descr="成员的头像">
            <a:extLst>
              <a:ext uri="{FF2B5EF4-FFF2-40B4-BE49-F238E27FC236}">
                <a16:creationId xmlns:a16="http://schemas.microsoft.com/office/drawing/2014/main" id="{2F4583C6-96F2-4E60-AC92-591CAEE2436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920" y="518474"/>
            <a:ext cx="2743200" cy="2743200"/>
          </a:xfrm>
        </p:spPr>
      </p:pic>
      <p:pic>
        <p:nvPicPr>
          <p:cNvPr id="34" name="图片占位符 33" descr="成员的头像">
            <a:extLst>
              <a:ext uri="{FF2B5EF4-FFF2-40B4-BE49-F238E27FC236}">
                <a16:creationId xmlns:a16="http://schemas.microsoft.com/office/drawing/2014/main" id="{46AD5EB1-3CA5-4085-8338-883A3FC5801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4120" y="518474"/>
            <a:ext cx="2743200" cy="2743200"/>
          </a:xfrm>
        </p:spPr>
      </p:pic>
      <p:sp>
        <p:nvSpPr>
          <p:cNvPr id="7" name="文本占位符 6">
            <a:extLst>
              <a:ext uri="{FF2B5EF4-FFF2-40B4-BE49-F238E27FC236}">
                <a16:creationId xmlns:a16="http://schemas.microsoft.com/office/drawing/2014/main" id="{04C601CC-5B2F-4CCA-8AB4-2253FA771F7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04520" y="5229500"/>
            <a:ext cx="2743200" cy="422721"/>
          </a:xfrm>
        </p:spPr>
        <p:txBody>
          <a:bodyPr rtlCol="0"/>
          <a:lstStyle/>
          <a:p>
            <a:pPr rtl="0"/>
            <a:r>
              <a:rPr lang="en-US" altLang="zh-CN"/>
              <a:t>Takuma Hayashi</a:t>
            </a:r>
            <a:endParaRPr lang="zh-CN" altLang="en-US"/>
          </a:p>
        </p:txBody>
      </p:sp>
      <p:sp>
        <p:nvSpPr>
          <p:cNvPr id="60" name="文本占位符 59">
            <a:extLst>
              <a:ext uri="{FF2B5EF4-FFF2-40B4-BE49-F238E27FC236}">
                <a16:creationId xmlns:a16="http://schemas.microsoft.com/office/drawing/2014/main" id="{42829A7F-467F-4B5E-BAF9-59B6252FF5D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04520" y="5693075"/>
            <a:ext cx="2743200" cy="365125"/>
          </a:xfrm>
        </p:spPr>
        <p:txBody>
          <a:bodyPr rtlCol="0"/>
          <a:lstStyle/>
          <a:p>
            <a:pPr rtl="0"/>
            <a:r>
              <a:rPr lang="zh-CN" altLang="en-US"/>
              <a:t>总裁</a:t>
            </a:r>
          </a:p>
        </p:txBody>
      </p:sp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DFD77723-BA0E-4903-BA70-BE8B1049D35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347720" y="5229500"/>
            <a:ext cx="2743200" cy="422721"/>
          </a:xfrm>
        </p:spPr>
        <p:txBody>
          <a:bodyPr rtlCol="0"/>
          <a:lstStyle/>
          <a:p>
            <a:pPr rtl="0"/>
            <a:r>
              <a:rPr lang="en-US" altLang="zh-CN"/>
              <a:t>Mirjam</a:t>
            </a:r>
            <a:r>
              <a:rPr lang="zh-CN" altLang="en-US"/>
              <a:t> </a:t>
            </a:r>
            <a:r>
              <a:rPr lang="en-US" altLang="zh-CN"/>
              <a:t>Nilsson</a:t>
            </a:r>
            <a:endParaRPr lang="zh-CN" altLang="en-US"/>
          </a:p>
        </p:txBody>
      </p:sp>
      <p:sp>
        <p:nvSpPr>
          <p:cNvPr id="20" name="文本占位符 19">
            <a:extLst>
              <a:ext uri="{FF2B5EF4-FFF2-40B4-BE49-F238E27FC236}">
                <a16:creationId xmlns:a16="http://schemas.microsoft.com/office/drawing/2014/main" id="{4700E54A-97ED-4802-87BA-D82F8BA8298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347720" y="5693075"/>
            <a:ext cx="2743200" cy="365125"/>
          </a:xfrm>
        </p:spPr>
        <p:txBody>
          <a:bodyPr rtlCol="0"/>
          <a:lstStyle/>
          <a:p>
            <a:pPr rtl="0"/>
            <a:r>
              <a:rPr lang="zh-CN" altLang="en-US"/>
              <a:t>首席执行官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3DE81128-5EF2-423E-80FD-93C57A81833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101082" y="5229500"/>
            <a:ext cx="2733038" cy="422721"/>
          </a:xfrm>
        </p:spPr>
        <p:txBody>
          <a:bodyPr rtlCol="0"/>
          <a:lstStyle/>
          <a:p>
            <a:pPr rtl="0"/>
            <a:r>
              <a:rPr lang="en-US" altLang="zh-CN"/>
              <a:t>Flora Berggren​</a:t>
            </a:r>
            <a:endParaRPr lang="zh-CN" altLang="en-US"/>
          </a:p>
        </p:txBody>
      </p:sp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8B797D6B-812C-4E80-8088-6BC4F219528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101082" y="5693075"/>
            <a:ext cx="2733038" cy="365125"/>
          </a:xfrm>
        </p:spPr>
        <p:txBody>
          <a:bodyPr rtlCol="0"/>
          <a:lstStyle/>
          <a:p>
            <a:pPr rtl="0"/>
            <a:r>
              <a:rPr lang="zh-CN" altLang="en-US"/>
              <a:t>首席运营官</a:t>
            </a:r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2B854A7E-D096-4839-ACC3-0F175187092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834120" y="5224905"/>
            <a:ext cx="2753360" cy="422721"/>
          </a:xfrm>
        </p:spPr>
        <p:txBody>
          <a:bodyPr rtlCol="0"/>
          <a:lstStyle/>
          <a:p>
            <a:pPr rtl="0"/>
            <a:r>
              <a:rPr lang="zh-CN" altLang="en-US"/>
              <a:t>孔西明</a:t>
            </a:r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831A4D31-5461-4A11-8DCF-5C93EDED9FD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834120" y="5688480"/>
            <a:ext cx="2753360" cy="365125"/>
          </a:xfrm>
        </p:spPr>
        <p:txBody>
          <a:bodyPr rtlCol="0"/>
          <a:lstStyle/>
          <a:p>
            <a:pPr rtl="0"/>
            <a:r>
              <a:rPr lang="zh-CN" altLang="en-US"/>
              <a:t>市场营销副总裁</a:t>
            </a:r>
          </a:p>
        </p:txBody>
      </p:sp>
      <p:sp>
        <p:nvSpPr>
          <p:cNvPr id="62" name="页脚占位符 61">
            <a:extLst>
              <a:ext uri="{FF2B5EF4-FFF2-40B4-BE49-F238E27FC236}">
                <a16:creationId xmlns:a16="http://schemas.microsoft.com/office/drawing/2014/main" id="{675DD62E-5A6B-4350-B4F8-EC75A70EA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融资演讲稿</a:t>
            </a:r>
          </a:p>
        </p:txBody>
      </p:sp>
      <p:sp>
        <p:nvSpPr>
          <p:cNvPr id="63" name="灯片编号占位符 62">
            <a:extLst>
              <a:ext uri="{FF2B5EF4-FFF2-40B4-BE49-F238E27FC236}">
                <a16:creationId xmlns:a16="http://schemas.microsoft.com/office/drawing/2014/main" id="{C8AD60CA-E071-4F79-8130-6A5789C8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CN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453048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740" y="365125"/>
            <a:ext cx="10764520" cy="1325563"/>
          </a:xfrm>
        </p:spPr>
        <p:txBody>
          <a:bodyPr rtlCol="0"/>
          <a:lstStyle/>
          <a:p>
            <a:pPr rtl="0"/>
            <a:r>
              <a:rPr lang="zh-CN" altLang="en-US"/>
              <a:t>认识整个团队</a:t>
            </a:r>
          </a:p>
        </p:txBody>
      </p:sp>
      <p:pic>
        <p:nvPicPr>
          <p:cNvPr id="36" name="图片占位符 35" descr="成员的头像">
            <a:extLst>
              <a:ext uri="{FF2B5EF4-FFF2-40B4-BE49-F238E27FC236}">
                <a16:creationId xmlns:a16="http://schemas.microsoft.com/office/drawing/2014/main" id="{B021F0E9-2F38-4B9A-A374-BCCD5548F6E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561" y="1967906"/>
            <a:ext cx="1280160" cy="1280160"/>
          </a:xfrm>
        </p:spPr>
      </p:pic>
      <p:pic>
        <p:nvPicPr>
          <p:cNvPr id="38" name="图片占位符 37" descr="成员的头像">
            <a:extLst>
              <a:ext uri="{FF2B5EF4-FFF2-40B4-BE49-F238E27FC236}">
                <a16:creationId xmlns:a16="http://schemas.microsoft.com/office/drawing/2014/main" id="{04DBC1FB-D10A-44CF-8798-3E7CC41368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8029" y="1967906"/>
            <a:ext cx="1280160" cy="1280160"/>
          </a:xfrm>
        </p:spPr>
      </p:pic>
      <p:pic>
        <p:nvPicPr>
          <p:cNvPr id="48" name="图片占位符 47" descr="成员的头像">
            <a:extLst>
              <a:ext uri="{FF2B5EF4-FFF2-40B4-BE49-F238E27FC236}">
                <a16:creationId xmlns:a16="http://schemas.microsoft.com/office/drawing/2014/main" id="{71977EEE-33B6-4EBF-BF4C-6B4A4D43C96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1497" y="1967906"/>
            <a:ext cx="1280160" cy="1280160"/>
          </a:xfrm>
        </p:spPr>
      </p:pic>
      <p:pic>
        <p:nvPicPr>
          <p:cNvPr id="50" name="图片占位符 49" descr="成员的头像">
            <a:extLst>
              <a:ext uri="{FF2B5EF4-FFF2-40B4-BE49-F238E27FC236}">
                <a16:creationId xmlns:a16="http://schemas.microsoft.com/office/drawing/2014/main" id="{59C61DD6-0BE1-46F7-A4F8-BD9EFE3B55B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4965" y="1967906"/>
            <a:ext cx="1280160" cy="1280160"/>
          </a:xfrm>
        </p:spPr>
      </p:pic>
      <p:pic>
        <p:nvPicPr>
          <p:cNvPr id="52" name="图片占位符 51" descr="成员的头像">
            <a:extLst>
              <a:ext uri="{FF2B5EF4-FFF2-40B4-BE49-F238E27FC236}">
                <a16:creationId xmlns:a16="http://schemas.microsoft.com/office/drawing/2014/main" id="{4692FD57-18DB-44F7-8A70-3380EC2B106B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8433" y="1967906"/>
            <a:ext cx="1280160" cy="1280160"/>
          </a:xfrm>
        </p:spPr>
      </p:pic>
      <p:pic>
        <p:nvPicPr>
          <p:cNvPr id="62" name="图片占位符 61" descr="成员的头像">
            <a:extLst>
              <a:ext uri="{FF2B5EF4-FFF2-40B4-BE49-F238E27FC236}">
                <a16:creationId xmlns:a16="http://schemas.microsoft.com/office/drawing/2014/main" id="{1DADE970-4263-41A9-B28A-6BC414B28F04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1901" y="1967906"/>
            <a:ext cx="1280160" cy="1280160"/>
          </a:xfrm>
        </p:spPr>
      </p:pic>
      <p:pic>
        <p:nvPicPr>
          <p:cNvPr id="64" name="图片占位符 63" descr="成员的头像">
            <a:extLst>
              <a:ext uri="{FF2B5EF4-FFF2-40B4-BE49-F238E27FC236}">
                <a16:creationId xmlns:a16="http://schemas.microsoft.com/office/drawing/2014/main" id="{4608A723-956A-4138-BCDE-A22C757D359A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5369" y="1967906"/>
            <a:ext cx="1280160" cy="1280160"/>
          </a:xfrm>
        </p:spPr>
      </p:pic>
      <p:pic>
        <p:nvPicPr>
          <p:cNvPr id="66" name="图片占位符 65" descr="成员的头像">
            <a:extLst>
              <a:ext uri="{FF2B5EF4-FFF2-40B4-BE49-F238E27FC236}">
                <a16:creationId xmlns:a16="http://schemas.microsoft.com/office/drawing/2014/main" id="{A36D9415-D0AA-4520-9ABD-7F0F03D5ED20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8838" y="1967906"/>
            <a:ext cx="1280160" cy="1280160"/>
          </a:xfrm>
        </p:spPr>
      </p:pic>
      <p:sp>
        <p:nvSpPr>
          <p:cNvPr id="7" name="文本占位符 6">
            <a:extLst>
              <a:ext uri="{FF2B5EF4-FFF2-40B4-BE49-F238E27FC236}">
                <a16:creationId xmlns:a16="http://schemas.microsoft.com/office/drawing/2014/main" id="{D238D991-A117-4667-9237-26ABBE68124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59551" y="3921355"/>
            <a:ext cx="1839807" cy="422721"/>
          </a:xfrm>
        </p:spPr>
        <p:txBody>
          <a:bodyPr rtlCol="0"/>
          <a:lstStyle/>
          <a:p>
            <a:pPr rtl="0"/>
            <a:r>
              <a:rPr lang="en-US" altLang="zh-CN"/>
              <a:t>Takuma Hayashi</a:t>
            </a:r>
            <a:endParaRPr lang="zh-CN" altLang="en-US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B50B16D4-80A7-444B-AB12-9F54ACB0C37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9551" y="4354090"/>
            <a:ext cx="1839807" cy="365125"/>
          </a:xfrm>
        </p:spPr>
        <p:txBody>
          <a:bodyPr rtlCol="0"/>
          <a:lstStyle/>
          <a:p>
            <a:pPr rtl="0"/>
            <a:r>
              <a:rPr lang="zh-CN" altLang="en-US"/>
              <a:t>总裁</a:t>
            </a:r>
          </a:p>
          <a:p>
            <a:pPr rtl="0"/>
            <a:endParaRPr lang="zh-CN" altLang="en-US"/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56335D69-CE89-43D5-A432-32F9E3E2717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240191" y="3921355"/>
            <a:ext cx="1839807" cy="422721"/>
          </a:xfrm>
        </p:spPr>
        <p:txBody>
          <a:bodyPr rtlCol="0"/>
          <a:lstStyle/>
          <a:p>
            <a:pPr rtl="0"/>
            <a:r>
              <a:rPr lang="en-US" altLang="zh-CN"/>
              <a:t>Flora Berggren​</a:t>
            </a:r>
            <a:endParaRPr lang="zh-CN" altLang="en-US"/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81766917-A3DA-45A0-91F0-BA8868A0C39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240191" y="4354090"/>
            <a:ext cx="1839807" cy="365125"/>
          </a:xfrm>
        </p:spPr>
        <p:txBody>
          <a:bodyPr rtlCol="0"/>
          <a:lstStyle/>
          <a:p>
            <a:pPr rtl="0"/>
            <a:r>
              <a:rPr lang="zh-CN" altLang="en-US"/>
              <a:t>首席运营官</a:t>
            </a:r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6F231058-78AC-4568-8DAA-F1B98F40287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820831" y="3921355"/>
            <a:ext cx="1839807" cy="422721"/>
          </a:xfrm>
        </p:spPr>
        <p:txBody>
          <a:bodyPr rtlCol="0"/>
          <a:lstStyle/>
          <a:p>
            <a:pPr rtl="0"/>
            <a:r>
              <a:rPr lang="en-US" altLang="zh-CN"/>
              <a:t>Graham Barnes</a:t>
            </a:r>
            <a:endParaRPr lang="zh-CN" altLang="en-US"/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3BBEE29A-602A-408E-9154-1E963B7932A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820831" y="4354090"/>
            <a:ext cx="1839807" cy="365125"/>
          </a:xfrm>
        </p:spPr>
        <p:txBody>
          <a:bodyPr rtlCol="0"/>
          <a:lstStyle/>
          <a:p>
            <a:pPr rtl="0"/>
            <a:r>
              <a:rPr lang="zh-CN" altLang="en-US"/>
              <a:t>产品副总裁</a:t>
            </a:r>
          </a:p>
        </p:txBody>
      </p:sp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906A4620-4888-4685-8E5E-B8424F81E0A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01471" y="3921355"/>
            <a:ext cx="1839807" cy="422721"/>
          </a:xfrm>
        </p:spPr>
        <p:txBody>
          <a:bodyPr rtlCol="0"/>
          <a:lstStyle/>
          <a:p>
            <a:pPr rtl="0"/>
            <a:r>
              <a:rPr lang="en-US" altLang="zh-CN"/>
              <a:t>Elizabeth Moore</a:t>
            </a:r>
            <a:endParaRPr lang="zh-CN" altLang="en-US"/>
          </a:p>
        </p:txBody>
      </p:sp>
      <p:sp>
        <p:nvSpPr>
          <p:cNvPr id="20" name="文本占位符 19">
            <a:extLst>
              <a:ext uri="{FF2B5EF4-FFF2-40B4-BE49-F238E27FC236}">
                <a16:creationId xmlns:a16="http://schemas.microsoft.com/office/drawing/2014/main" id="{B9D4AC97-B4FE-496B-A5D9-E63E455401C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401471" y="4354090"/>
            <a:ext cx="1839807" cy="365125"/>
          </a:xfrm>
        </p:spPr>
        <p:txBody>
          <a:bodyPr rtlCol="0"/>
          <a:lstStyle/>
          <a:p>
            <a:pPr rtl="0"/>
            <a:r>
              <a:rPr lang="zh-CN" altLang="en-US"/>
              <a:t>产品设计师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637A2F49-4F1D-4302-A1AB-5BA001C898D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1949871" y="5183351"/>
            <a:ext cx="1839807" cy="422721"/>
          </a:xfrm>
        </p:spPr>
        <p:txBody>
          <a:bodyPr rtlCol="0"/>
          <a:lstStyle/>
          <a:p>
            <a:pPr rtl="0"/>
            <a:r>
              <a:rPr lang="en-US" altLang="zh-CN"/>
              <a:t>Mirjam</a:t>
            </a:r>
            <a:r>
              <a:rPr lang="zh-CN" altLang="en-US"/>
              <a:t> </a:t>
            </a:r>
            <a:r>
              <a:rPr lang="en-US" altLang="zh-CN"/>
              <a:t>Nilsson</a:t>
            </a:r>
            <a:endParaRPr lang="zh-CN" altLang="en-US"/>
          </a:p>
        </p:txBody>
      </p:sp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B595C6AE-9E1C-4212-A8BA-B23BE99433F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1949871" y="5616086"/>
            <a:ext cx="1839807" cy="365125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/>
              <a:t>首席执行官</a:t>
            </a:r>
          </a:p>
        </p:txBody>
      </p:sp>
      <p:sp>
        <p:nvSpPr>
          <p:cNvPr id="23" name="文本占位符 22">
            <a:extLst>
              <a:ext uri="{FF2B5EF4-FFF2-40B4-BE49-F238E27FC236}">
                <a16:creationId xmlns:a16="http://schemas.microsoft.com/office/drawing/2014/main" id="{91B7CE36-B797-4C37-A9C0-A80924686B3A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530511" y="5183351"/>
            <a:ext cx="1839807" cy="422721"/>
          </a:xfrm>
        </p:spPr>
        <p:txBody>
          <a:bodyPr rtlCol="0"/>
          <a:lstStyle/>
          <a:p>
            <a:pPr rtl="0"/>
            <a:r>
              <a:rPr lang="zh-CN" altLang="en-US"/>
              <a:t>孔西明</a:t>
            </a:r>
          </a:p>
        </p:txBody>
      </p:sp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9643889A-B10A-4040-A4FD-8A24F2D58C7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530511" y="5616086"/>
            <a:ext cx="1839807" cy="365125"/>
          </a:xfrm>
        </p:spPr>
        <p:txBody>
          <a:bodyPr rtlCol="0"/>
          <a:lstStyle/>
          <a:p>
            <a:pPr rtl="0"/>
            <a:r>
              <a:rPr lang="zh-CN" altLang="en-US"/>
              <a:t>市场营销副总裁</a:t>
            </a:r>
          </a:p>
        </p:txBody>
      </p:sp>
      <p:sp>
        <p:nvSpPr>
          <p:cNvPr id="25" name="文本占位符 24">
            <a:extLst>
              <a:ext uri="{FF2B5EF4-FFF2-40B4-BE49-F238E27FC236}">
                <a16:creationId xmlns:a16="http://schemas.microsoft.com/office/drawing/2014/main" id="{D36476EF-EA1D-4BF0-A41F-6F55E8FCEF76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111151" y="5183351"/>
            <a:ext cx="1839807" cy="422721"/>
          </a:xfrm>
        </p:spPr>
        <p:txBody>
          <a:bodyPr rtlCol="0"/>
          <a:lstStyle/>
          <a:p>
            <a:pPr rtl="0"/>
            <a:r>
              <a:rPr lang="en-US" altLang="zh-CN"/>
              <a:t>Rowan Murphy</a:t>
            </a:r>
            <a:endParaRPr lang="zh-CN" altLang="en-US"/>
          </a:p>
        </p:txBody>
      </p:sp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BC213551-7A7E-483B-83F7-28442B8F9049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111151" y="5616086"/>
            <a:ext cx="1839807" cy="365125"/>
          </a:xfrm>
        </p:spPr>
        <p:txBody>
          <a:bodyPr rtlCol="0"/>
          <a:lstStyle/>
          <a:p>
            <a:pPr rtl="0"/>
            <a:r>
              <a:rPr lang="en-US" altLang="zh-CN"/>
              <a:t>SEO </a:t>
            </a:r>
            <a:r>
              <a:rPr lang="zh-CN" altLang="en-US"/>
              <a:t>战略官</a:t>
            </a:r>
          </a:p>
        </p:txBody>
      </p:sp>
      <p:sp>
        <p:nvSpPr>
          <p:cNvPr id="27" name="文本占位符 26">
            <a:extLst>
              <a:ext uri="{FF2B5EF4-FFF2-40B4-BE49-F238E27FC236}">
                <a16:creationId xmlns:a16="http://schemas.microsoft.com/office/drawing/2014/main" id="{ACFEC390-68A5-40E6-BEA7-D08876E2EF8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9691791" y="5183351"/>
            <a:ext cx="1839807" cy="422721"/>
          </a:xfrm>
        </p:spPr>
        <p:txBody>
          <a:bodyPr rtlCol="0"/>
          <a:lstStyle/>
          <a:p>
            <a:pPr rtl="0"/>
            <a:r>
              <a:rPr lang="en-US" altLang="zh-CN"/>
              <a:t>Robin Kline</a:t>
            </a:r>
            <a:endParaRPr lang="zh-CN" altLang="en-US"/>
          </a:p>
        </p:txBody>
      </p: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4880544E-D737-4B3B-BAFE-ECC5674D0F49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9691791" y="5616086"/>
            <a:ext cx="1839807" cy="365125"/>
          </a:xfrm>
        </p:spPr>
        <p:txBody>
          <a:bodyPr rtlCol="0"/>
          <a:lstStyle/>
          <a:p>
            <a:pPr rtl="0"/>
            <a:r>
              <a:rPr lang="zh-CN" altLang="en-US"/>
              <a:t>内容开发人员</a:t>
            </a:r>
          </a:p>
        </p:txBody>
      </p:sp>
      <p:sp>
        <p:nvSpPr>
          <p:cNvPr id="93" name="页脚占位符 92">
            <a:extLst>
              <a:ext uri="{FF2B5EF4-FFF2-40B4-BE49-F238E27FC236}">
                <a16:creationId xmlns:a16="http://schemas.microsoft.com/office/drawing/2014/main" id="{FAC2ECD6-E2AE-42C8-9D05-FFBDEDF4D6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融资演讲稿</a:t>
            </a:r>
          </a:p>
        </p:txBody>
      </p:sp>
      <p:sp>
        <p:nvSpPr>
          <p:cNvPr id="94" name="灯片编号占位符 93">
            <a:extLst>
              <a:ext uri="{FF2B5EF4-FFF2-40B4-BE49-F238E27FC236}">
                <a16:creationId xmlns:a16="http://schemas.microsoft.com/office/drawing/2014/main" id="{EF020547-488B-4A89-9D11-BCAB84CE38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CN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266754"/>
      </p:ext>
    </p:extLst>
  </p:cSld>
  <p:clrMapOvr>
    <a:masterClrMapping/>
  </p:clrMapOvr>
</p:sld>
</file>

<file path=ppt/slides/slide18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4BBEAF-B516-45F4-9EF6-A9F651115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4662486"/>
            <a:ext cx="3975804" cy="1514476"/>
          </a:xfrm>
        </p:spPr>
        <p:txBody>
          <a:bodyPr vert="horz" lIns="0" tIns="45720" rIns="91440" bIns="45720" rtlCol="0" anchor="t">
            <a:normAutofit/>
          </a:bodyPr>
          <a:lstStyle/>
          <a:p>
            <a:pPr rtl="0"/>
            <a:r>
              <a:rPr lang="zh-CN" altLang="en-US"/>
              <a:t>在 </a:t>
            </a:r>
            <a:r>
              <a:rPr lang="en-US" altLang="zh-CN"/>
              <a:t>Contoso</a:t>
            </a:r>
            <a:r>
              <a:rPr lang="zh-CN" altLang="en-US"/>
              <a:t>，我们相信拼尽全力。我们通过寻找新的方式与全球客户进行互动，颠覆线上购物格局并培养客户优先的思维模式。我们的发展要得益于自身的市场知识和强大的团队作为支撑。正如我们的首席执行官所言：“效率源自于主动改变我们的业务模式。”</a:t>
            </a:r>
          </a:p>
          <a:p>
            <a:pPr rtl="0"/>
            <a:endParaRPr lang="zh-CN" altLang="en-US"/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FD18B073-7FC8-4AF7-9838-05528CF06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6356350"/>
            <a:ext cx="2372881" cy="365125"/>
          </a:xfrm>
        </p:spPr>
        <p:txBody>
          <a:bodyPr rtlCol="0"/>
          <a:lstStyle/>
          <a:p>
            <a:pPr rtl="0"/>
            <a:r>
              <a:rPr lang="zh-CN" altLang="en-US"/>
              <a:t>融资演讲稿</a:t>
            </a:r>
          </a:p>
        </p:txBody>
      </p:sp>
      <p:pic>
        <p:nvPicPr>
          <p:cNvPr id="7" name="图片占位符 6" descr="精品店中，一名女士将一件衣服放在假人模特上。 ">
            <a:extLst>
              <a:ext uri="{FF2B5EF4-FFF2-40B4-BE49-F238E27FC236}">
                <a16:creationId xmlns:a16="http://schemas.microsoft.com/office/drawing/2014/main" id="{3AAC5E4A-4D3B-4380-AAAC-5C44641AD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4640" y="0"/>
            <a:ext cx="5547360" cy="6858000"/>
          </a:xfrm>
        </p:spPr>
      </p:pic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1487DD97-BF4A-479A-843F-3BF5E7D3CE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" y="768096"/>
            <a:ext cx="1856232" cy="1856232"/>
          </a:xfrm>
        </p:spPr>
        <p:txBody>
          <a:bodyPr rtlCol="0"/>
          <a:lstStyle/>
          <a:p>
            <a:pPr rtl="0"/>
            <a:r>
              <a:rPr lang="zh-CN" altLang="en-US" spc="600"/>
              <a:t>我们帮助企业发展并培养客户优先的思维。</a:t>
            </a:r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9C5DD987-D8F4-4ECB-9385-50D7771BB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CN" smtClean="0"/>
              <a:pPr/>
              <a:t>18</a:t>
            </a:fld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8FFA191-5CCC-43CB-BD83-4F80ED36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523875"/>
            <a:ext cx="3975802" cy="1514476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/>
              <a:t>摘要</a:t>
            </a:r>
          </a:p>
        </p:txBody>
      </p:sp>
    </p:spTree>
    <p:extLst>
      <p:ext uri="{BB962C8B-B14F-4D97-AF65-F5344CB8AC3E}">
        <p14:creationId xmlns:p14="http://schemas.microsoft.com/office/powerpoint/2010/main" val="920173932"/>
      </p:ext>
    </p:extLst>
  </p:cSld>
  <p:clrMapOvr>
    <a:masterClrMapping/>
  </p:clrMapOvr>
</p:sld>
</file>

<file path=ppt/slides/slide19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 descr="一名女士在服装店购物。 ">
            <a:extLst>
              <a:ext uri="{FF2B5EF4-FFF2-40B4-BE49-F238E27FC236}">
                <a16:creationId xmlns:a16="http://schemas.microsoft.com/office/drawing/2014/main" id="{830982DC-181F-4404-B1E7-68CBBB6562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1921" y="536574"/>
            <a:ext cx="7780020" cy="5784853"/>
          </a:xfr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122363"/>
            <a:ext cx="4446270" cy="1874837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/>
              <a:t>谢谢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858" y="3779212"/>
            <a:ext cx="1708784" cy="1156332"/>
          </a:xfrm>
        </p:spPr>
        <p:txBody>
          <a:bodyPr rtlCol="0">
            <a:normAutofit/>
          </a:bodyPr>
          <a:lstStyle/>
          <a:p>
            <a:pPr rtl="0"/>
            <a:r>
              <a:rPr lang="en-US" altLang="zh-CN">
                <a:latin typeface="Microsoft YaHei UI" panose="020B0503020204020204" pitchFamily="34" charset="-122"/>
              </a:rPr>
              <a:t>Mirjam</a:t>
            </a:r>
            <a:r>
              <a:rPr lang="zh-CN" altLang="en-US">
                <a:latin typeface="Microsoft YaHei UI" panose="020B0503020204020204" pitchFamily="34" charset="-122"/>
              </a:rPr>
              <a:t> </a:t>
            </a:r>
            <a:r>
              <a:rPr lang="en-US" altLang="zh-CN">
                <a:latin typeface="Microsoft YaHei UI" panose="020B0503020204020204" pitchFamily="34" charset="-122"/>
              </a:rPr>
              <a:t>Nilsson</a:t>
            </a:r>
            <a:endParaRPr lang="zh-CN" altLang="en-US">
              <a:latin typeface="Microsoft YaHei UI" panose="020B0503020204020204" pitchFamily="34" charset="-122"/>
            </a:endParaRP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5281FE1-3C17-4589-81D6-8580840DA54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45858" y="5579334"/>
            <a:ext cx="1708784" cy="1116118"/>
          </a:xfrm>
        </p:spPr>
        <p:txBody>
          <a:bodyPr rtlCol="0">
            <a:normAutofit fontScale="92500"/>
          </a:bodyPr>
          <a:lstStyle/>
          <a:p>
            <a:pPr rtl="0"/>
            <a:r>
              <a:rPr lang="en-US" altLang="zh-CN"/>
              <a:t>206-555-0146</a:t>
            </a:r>
          </a:p>
          <a:p>
            <a:pPr rtl="0"/>
            <a:r>
              <a:rPr lang="en-US" altLang="zh-CN"/>
              <a:t>mirjam@contoso.com</a:t>
            </a:r>
            <a:endParaRPr lang="zh-CN" altLang="en-US"/>
          </a:p>
          <a:p>
            <a:pPr rtl="0"/>
            <a:r>
              <a:rPr lang="en-US" altLang="zh-CN"/>
              <a:t>www.contoso.com</a:t>
            </a:r>
            <a:endParaRPr lang="zh-CN" altLang="en-US"/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513FE871-0072-4E75-B1B8-B4BCF7C6DE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2376" y="3264408"/>
            <a:ext cx="1993392" cy="1993392"/>
          </a:xfrm>
        </p:spPr>
        <p:txBody>
          <a:bodyPr rtlCol="0"/>
          <a:lstStyle/>
          <a:p>
            <a:pPr rtl="0"/>
            <a:r>
              <a:rPr lang="zh-CN" altLang="en-US" spc="600"/>
              <a:t>我们帮助企业发展并培养客户优先的思维。</a:t>
            </a:r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占位符 26">
            <a:extLst>
              <a:ext uri="{FF2B5EF4-FFF2-40B4-BE49-F238E27FC236}">
                <a16:creationId xmlns:a16="http://schemas.microsoft.com/office/drawing/2014/main" id="{5ED85059-9DA7-4AE3-9C9C-D4BCB1FDA6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" y="768096"/>
            <a:ext cx="1856232" cy="1856232"/>
          </a:xfrm>
        </p:spPr>
        <p:txBody>
          <a:bodyPr rtlCol="0"/>
          <a:lstStyle/>
          <a:p>
            <a:pPr rtl="0"/>
            <a:r>
              <a:rPr lang="zh-CN" altLang="en-US" spc="600"/>
              <a:t>我们帮助企业发展并培养客户优先的思维。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523875"/>
            <a:ext cx="3975802" cy="1514476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/>
              <a:t>关于我们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4662486"/>
            <a:ext cx="3975804" cy="1514476"/>
          </a:xfrm>
        </p:spPr>
        <p:txBody>
          <a:bodyPr vert="horz" lIns="0" tIns="45720" rIns="91440" bIns="45720" rtlCol="0" anchor="t">
            <a:normAutofit/>
          </a:bodyPr>
          <a:lstStyle/>
          <a:p>
            <a:pPr rtl="0"/>
            <a:r>
              <a:rPr lang="zh-CN" altLang="en-US"/>
              <a:t>在 </a:t>
            </a:r>
            <a:r>
              <a:rPr lang="en-US" altLang="zh-CN"/>
              <a:t>Contoso</a:t>
            </a:r>
            <a:r>
              <a:rPr lang="zh-CN" altLang="en-US"/>
              <a:t>，我们通过寻找新的方式与全球客户进行互动，颠覆线上零售格局。通过在客户和线上零售店之间形成闭环，我们帮助企业发展，并培养客户优先的思维模式。</a:t>
            </a:r>
          </a:p>
        </p:txBody>
      </p:sp>
      <p:pic>
        <p:nvPicPr>
          <p:cNvPr id="17" name="图片占位符 16" descr="一名女士站服务展架前&#10;&#10;">
            <a:extLst>
              <a:ext uri="{FF2B5EF4-FFF2-40B4-BE49-F238E27FC236}">
                <a16:creationId xmlns:a16="http://schemas.microsoft.com/office/drawing/2014/main" id="{6D9B0891-D7C3-40C5-8BEC-D9D22D6840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8718" y="523875"/>
            <a:ext cx="5657850" cy="5810250"/>
          </a:xfrm>
        </p:spPr>
      </p:pic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29EA23-F34E-486A-B8B2-0C301926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融资演讲稿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en-ZA" altLang="zh-CN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244" y="473869"/>
            <a:ext cx="4603750" cy="1226572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/>
              <a:t>问题</a:t>
            </a:r>
          </a:p>
        </p:txBody>
      </p:sp>
      <p:pic>
        <p:nvPicPr>
          <p:cNvPr id="69" name="图片占位符 68" descr="服装架上悬挂着几条蓝色牛仔裤&#10;&#10;">
            <a:extLst>
              <a:ext uri="{FF2B5EF4-FFF2-40B4-BE49-F238E27FC236}">
                <a16:creationId xmlns:a16="http://schemas.microsoft.com/office/drawing/2014/main" id="{26DA75F1-4499-46E3-8E93-C380B7C6E9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736" y="525463"/>
            <a:ext cx="4962526" cy="5807075"/>
          </a:xfr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F86624C-064C-4D4F-B613-C815EDD797B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035800" y="1859273"/>
            <a:ext cx="4298950" cy="334668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/>
              <a:t>市面价值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800" y="2160591"/>
            <a:ext cx="4298950" cy="7257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zh-CN" altLang="en-US"/>
              <a:t>线上购物仍然由消费者驱动的，但我们发现市面上缺少小型企业线上购物体验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009BC5DA-EF42-4CF4-AF0E-A65F3AC8C65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7035800" y="2970450"/>
            <a:ext cx="4298950" cy="334668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/>
              <a:t>客户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FF27C6CE-351E-4F5B-A389-E4B6542A678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035800" y="3271768"/>
            <a:ext cx="4298950" cy="725701"/>
          </a:xfrm>
        </p:spPr>
        <p:txBody>
          <a:bodyPr rtlCol="0"/>
          <a:lstStyle/>
          <a:p>
            <a:pPr rtl="0"/>
            <a:r>
              <a:rPr lang="en-US" altLang="zh-CN"/>
              <a:t>69% </a:t>
            </a:r>
            <a:r>
              <a:rPr lang="zh-CN" altLang="en-US"/>
              <a:t>的美国客户现在在网上购物</a:t>
            </a:r>
          </a:p>
          <a:p>
            <a:pPr rtl="0"/>
            <a:endParaRPr lang="zh-CN" altLang="en-US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48101B1D-67EA-45C2-8240-D5F9BBACEB7E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7035800" y="4081627"/>
            <a:ext cx="4298950" cy="334668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/>
              <a:t>财务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2E190298-D334-4008-9B52-5DA33924AF1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035800" y="4382945"/>
            <a:ext cx="4298950" cy="725701"/>
          </a:xfrm>
        </p:spPr>
        <p:txBody>
          <a:bodyPr rtlCol="0"/>
          <a:lstStyle/>
          <a:p>
            <a:pPr rtl="0"/>
            <a:r>
              <a:rPr lang="zh-CN" altLang="en-US" dirty="0"/>
              <a:t>美国人平均每笔订单花费 </a:t>
            </a:r>
            <a:r>
              <a:rPr lang="en-US" altLang="zh-CN" dirty="0"/>
              <a:t>¥1,804 </a:t>
            </a:r>
            <a:endParaRPr lang="zh-CN" altLang="en-US" dirty="0"/>
          </a:p>
          <a:p>
            <a:pPr rtl="0"/>
            <a:endParaRPr lang="zh-CN" altLang="en-US" dirty="0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ABFB5A77-C9D9-4479-BD72-51DE16EFF91E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035800" y="5192805"/>
            <a:ext cx="4298950" cy="334668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/>
              <a:t>费用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61FC4513-6C7F-49AA-AA6C-A40BE2C998C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035800" y="5494123"/>
            <a:ext cx="4464000" cy="725702"/>
          </a:xfrm>
        </p:spPr>
        <p:txBody>
          <a:bodyPr rtlCol="0"/>
          <a:lstStyle/>
          <a:p>
            <a:pPr rtl="0"/>
            <a:r>
              <a:rPr lang="zh-CN" altLang="en-US" dirty="0"/>
              <a:t>不提供更加个性化的应用和网站的小型企业所有者会损失销售额 </a:t>
            </a:r>
          </a:p>
        </p:txBody>
      </p:sp>
      <p:sp>
        <p:nvSpPr>
          <p:cNvPr id="173" name="页脚占位符 172">
            <a:extLst>
              <a:ext uri="{FF2B5EF4-FFF2-40B4-BE49-F238E27FC236}">
                <a16:creationId xmlns:a16="http://schemas.microsoft.com/office/drawing/2014/main" id="{26CF735C-7912-4C79-880A-D5EC8D2FC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799" y="6356350"/>
            <a:ext cx="2772229" cy="365125"/>
          </a:xfrm>
        </p:spPr>
        <p:txBody>
          <a:bodyPr rtlCol="0"/>
          <a:lstStyle/>
          <a:p>
            <a:pPr rtl="0"/>
            <a:r>
              <a:rPr lang="zh-CN" altLang="en-US"/>
              <a:t>融资演讲稿</a:t>
            </a:r>
          </a:p>
        </p:txBody>
      </p:sp>
      <p:sp>
        <p:nvSpPr>
          <p:cNvPr id="174" name="灯片编号占位符 173">
            <a:extLst>
              <a:ext uri="{FF2B5EF4-FFF2-40B4-BE49-F238E27FC236}">
                <a16:creationId xmlns:a16="http://schemas.microsoft.com/office/drawing/2014/main" id="{AE1BEBAA-2955-4EA2-8409-F46EC167D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6628" y="6356350"/>
            <a:ext cx="1317171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CN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5616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/>
              <a:t>解决方案</a:t>
            </a:r>
          </a:p>
        </p:txBody>
      </p:sp>
      <p:pic>
        <p:nvPicPr>
          <p:cNvPr id="16" name="内容占位符 15" descr="电子商务边框">
            <a:extLst>
              <a:ext uri="{FF2B5EF4-FFF2-40B4-BE49-F238E27FC236}">
                <a16:creationId xmlns:a16="http://schemas.microsoft.com/office/drawing/2014/main" id="{6FF24885-E9BF-4E11-B11D-D2826551BCF9}"/>
              </a:ext>
            </a:extLst>
          </p:cNvPr>
          <p:cNvPicPr>
            <a:picLocks noGrp="1" noChangeAspect="1"/>
          </p:cNvPicPr>
          <p:nvPr>
            <p:ph sz="quarter" idx="4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3681" y="2496344"/>
            <a:ext cx="914400" cy="914400"/>
          </a:xfrm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40D39C8-B1F1-42EF-8CD9-3AD32F6D79A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81075" y="3971432"/>
            <a:ext cx="1980000" cy="360000"/>
          </a:xfrm>
        </p:spPr>
        <p:txBody>
          <a:bodyPr rtlCol="0"/>
          <a:lstStyle/>
          <a:p>
            <a:pPr rtl="0"/>
            <a:r>
              <a:rPr lang="zh-CN" altLang="en-US"/>
              <a:t>弥补差距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32B264-86C5-4719-9D12-2C89B955D5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81075" y="4644390"/>
            <a:ext cx="1980000" cy="1490080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/>
              <a:t>我们的产品能够帮助小型企业所有者更轻松地使用在线购物，市面上的其他任何产品都不提供相同的业务优势</a:t>
            </a:r>
          </a:p>
          <a:p>
            <a:pPr rtl="0"/>
            <a:endParaRPr lang="zh-CN" altLang="en-US"/>
          </a:p>
        </p:txBody>
      </p:sp>
      <p:pic>
        <p:nvPicPr>
          <p:cNvPr id="18" name="内容占位符 17" descr="组大纲">
            <a:extLst>
              <a:ext uri="{FF2B5EF4-FFF2-40B4-BE49-F238E27FC236}">
                <a16:creationId xmlns:a16="http://schemas.microsoft.com/office/drawing/2014/main" id="{4519A87B-B871-4979-BE2F-4ADBE8AA1B68}"/>
              </a:ext>
            </a:extLst>
          </p:cNvPr>
          <p:cNvPicPr>
            <a:picLocks noGrp="1" noChangeAspect="1"/>
          </p:cNvPicPr>
          <p:nvPr>
            <p:ph sz="quarter" idx="4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63231" y="2496344"/>
            <a:ext cx="914400" cy="914400"/>
          </a:xfrm>
        </p:spPr>
      </p:pic>
      <p:sp>
        <p:nvSpPr>
          <p:cNvPr id="6" name="文本占位符 5">
            <a:extLst>
              <a:ext uri="{FF2B5EF4-FFF2-40B4-BE49-F238E27FC236}">
                <a16:creationId xmlns:a16="http://schemas.microsoft.com/office/drawing/2014/main" id="{AEF729D8-8842-4E51-A541-DCAD67FB2EA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731025" y="3971432"/>
            <a:ext cx="1980000" cy="360000"/>
          </a:xfrm>
        </p:spPr>
        <p:txBody>
          <a:bodyPr rtlCol="0"/>
          <a:lstStyle/>
          <a:p>
            <a:pPr rtl="0"/>
            <a:r>
              <a:rPr lang="zh-CN" altLang="en-US"/>
              <a:t>目标受众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AD03D287-7C97-43BE-ABCA-D242D29C3BE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731025" y="4644390"/>
            <a:ext cx="1980000" cy="1490080"/>
          </a:xfrm>
        </p:spPr>
        <p:txBody>
          <a:bodyPr rtlCol="0"/>
          <a:lstStyle/>
          <a:p>
            <a:pPr rtl="0"/>
            <a:r>
              <a:rPr lang="en-US" altLang="zh-CN"/>
              <a:t>Z </a:t>
            </a:r>
            <a:r>
              <a:rPr lang="zh-CN" altLang="en-US"/>
              <a:t>世代（</a:t>
            </a:r>
            <a:r>
              <a:rPr lang="en-US" altLang="zh-CN"/>
              <a:t>18-25 </a:t>
            </a:r>
            <a:r>
              <a:rPr lang="zh-CN" altLang="en-US"/>
              <a:t>岁）</a:t>
            </a:r>
          </a:p>
          <a:p>
            <a:pPr rtl="0"/>
            <a:endParaRPr lang="zh-CN" altLang="en-US"/>
          </a:p>
        </p:txBody>
      </p:sp>
      <p:pic>
        <p:nvPicPr>
          <p:cNvPr id="20" name="内容占位符 19" descr="金钱边框">
            <a:extLst>
              <a:ext uri="{FF2B5EF4-FFF2-40B4-BE49-F238E27FC236}">
                <a16:creationId xmlns:a16="http://schemas.microsoft.com/office/drawing/2014/main" id="{3136C472-958E-4551-B801-A030BBD15483}"/>
              </a:ext>
            </a:extLst>
          </p:cNvPr>
          <p:cNvPicPr>
            <a:picLocks noGrp="1" noChangeAspect="1"/>
          </p:cNvPicPr>
          <p:nvPr>
            <p:ph sz="quarter" idx="5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14369" y="2496344"/>
            <a:ext cx="914400" cy="914400"/>
          </a:xfrm>
        </p:spPr>
      </p:pic>
      <p:sp>
        <p:nvSpPr>
          <p:cNvPr id="8" name="文本占位符 7">
            <a:extLst>
              <a:ext uri="{FF2B5EF4-FFF2-40B4-BE49-F238E27FC236}">
                <a16:creationId xmlns:a16="http://schemas.microsoft.com/office/drawing/2014/main" id="{6AA50A97-0C1A-4F2C-ADF6-6DC29BFE4D6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480975" y="3971432"/>
            <a:ext cx="1980000" cy="360000"/>
          </a:xfrm>
        </p:spPr>
        <p:txBody>
          <a:bodyPr rtlCol="0"/>
          <a:lstStyle/>
          <a:p>
            <a:pPr rtl="0"/>
            <a:r>
              <a:rPr lang="zh-CN" altLang="en-US"/>
              <a:t>成本节约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58239B51-6DAC-4FB7-944F-DB02DB8A1DB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480975" y="4644390"/>
            <a:ext cx="1980000" cy="1490080"/>
          </a:xfrm>
        </p:spPr>
        <p:txBody>
          <a:bodyPr rtlCol="0"/>
          <a:lstStyle/>
          <a:p>
            <a:pPr rtl="0"/>
            <a:r>
              <a:rPr lang="zh-CN" altLang="en-US"/>
              <a:t>降低向第三方零售网站添加产品的费用</a:t>
            </a:r>
          </a:p>
          <a:p>
            <a:pPr rtl="0"/>
            <a:endParaRPr lang="zh-CN" altLang="en-US"/>
          </a:p>
        </p:txBody>
      </p:sp>
      <p:pic>
        <p:nvPicPr>
          <p:cNvPr id="22" name="内容占位符 21" descr="点赞符号轮廓">
            <a:extLst>
              <a:ext uri="{FF2B5EF4-FFF2-40B4-BE49-F238E27FC236}">
                <a16:creationId xmlns:a16="http://schemas.microsoft.com/office/drawing/2014/main" id="{5FEDC1CE-9A48-4F87-B8B7-59E0A9327A65}"/>
              </a:ext>
            </a:extLst>
          </p:cNvPr>
          <p:cNvPicPr>
            <a:picLocks noGrp="1" noChangeAspect="1"/>
          </p:cNvPicPr>
          <p:nvPr>
            <p:ph sz="quarter" idx="5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16294" y="2496344"/>
            <a:ext cx="914400" cy="914400"/>
          </a:xfrm>
        </p:spPr>
      </p:pic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7CE32A3A-587F-45B9-8FF3-A21B2574C39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9184088" y="3971432"/>
            <a:ext cx="1980000" cy="360000"/>
          </a:xfrm>
        </p:spPr>
        <p:txBody>
          <a:bodyPr rtlCol="0"/>
          <a:lstStyle/>
          <a:p>
            <a:pPr rtl="0"/>
            <a:r>
              <a:rPr lang="zh-CN" altLang="en-US"/>
              <a:t>易于使用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B3D2B65E-985D-4E98-BA0E-667C921458A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184087" y="4644390"/>
            <a:ext cx="1980000" cy="1490080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/>
              <a:t>一款简单的产品，旨在为客户提供在线下单以及送货到家所需的信息</a:t>
            </a:r>
          </a:p>
        </p:txBody>
      </p:sp>
      <p:sp>
        <p:nvSpPr>
          <p:cNvPr id="62" name="页脚占位符 61">
            <a:extLst>
              <a:ext uri="{FF2B5EF4-FFF2-40B4-BE49-F238E27FC236}">
                <a16:creationId xmlns:a16="http://schemas.microsoft.com/office/drawing/2014/main" id="{ACCBE4EF-6416-442B-BED0-AF70D1152D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融资演讲稿</a:t>
            </a:r>
          </a:p>
        </p:txBody>
      </p:sp>
      <p:sp>
        <p:nvSpPr>
          <p:cNvPr id="63" name="灯片编号占位符 62">
            <a:extLst>
              <a:ext uri="{FF2B5EF4-FFF2-40B4-BE49-F238E27FC236}">
                <a16:creationId xmlns:a16="http://schemas.microsoft.com/office/drawing/2014/main" id="{7774D196-C2DA-43A5-9A5E-AF7D6BC135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en-ZA" altLang="zh-CN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占位符 12" descr="服装架上悬挂着几条蓝色牛仔裤">
            <a:extLst>
              <a:ext uri="{FF2B5EF4-FFF2-40B4-BE49-F238E27FC236}">
                <a16:creationId xmlns:a16="http://schemas.microsoft.com/office/drawing/2014/main" id="{F1C2BE4B-E482-42FA-A56B-7095553DA5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600" y="508000"/>
            <a:ext cx="4114800" cy="5842000"/>
          </a:xfr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291CFAB-A735-4A31-A51D-42FE1F5E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zh-CN" altLang="en-US"/>
              <a:t>产品概述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421587F-8DFD-4A31-9931-8A346A92D87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96500" y="2704606"/>
            <a:ext cx="2589600" cy="360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zh-CN" altLang="en-US"/>
              <a:t>唯一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16537D5-4FEF-4664-81C1-2C05E312718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6500" y="3128324"/>
            <a:ext cx="2589600" cy="861420"/>
          </a:xfrm>
        </p:spPr>
        <p:txBody>
          <a:bodyPr rtlCol="0"/>
          <a:lstStyle/>
          <a:p>
            <a:pPr rtl="0"/>
            <a:r>
              <a:rPr lang="zh-CN" altLang="en-US"/>
              <a:t> 唯一一款专为小型零售企业市场打造的产品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6C1DC5DE-A938-4B19-9529-EF9420C827C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96500" y="4530478"/>
            <a:ext cx="2589600" cy="360000"/>
          </a:xfrm>
        </p:spPr>
        <p:txBody>
          <a:bodyPr rtlCol="0"/>
          <a:lstStyle/>
          <a:p>
            <a:pPr rtl="0"/>
            <a:r>
              <a:rPr lang="zh-CN" altLang="en-US"/>
              <a:t>市场先驱</a:t>
            </a:r>
          </a:p>
          <a:p>
            <a:pPr rtl="0"/>
            <a:endParaRPr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A21BDD33-CAD9-4927-AB65-90B33242945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96500" y="4954196"/>
            <a:ext cx="2589600" cy="861420"/>
          </a:xfrm>
        </p:spPr>
        <p:txBody>
          <a:bodyPr rtlCol="0"/>
          <a:lstStyle/>
          <a:p>
            <a:pPr rtl="0"/>
            <a:r>
              <a:rPr lang="zh-CN" altLang="en-US"/>
              <a:t>第一款设计精美的产品，美观与功能兼备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1733CDA7-336E-4E02-B96B-4F2DADBE084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05900" y="2704606"/>
            <a:ext cx="2589600" cy="360000"/>
          </a:xfrm>
        </p:spPr>
        <p:txBody>
          <a:bodyPr rtlCol="0"/>
          <a:lstStyle/>
          <a:p>
            <a:pPr rtl="0"/>
            <a:r>
              <a:rPr lang="zh-CN" altLang="en-US"/>
              <a:t>经验证</a:t>
            </a:r>
          </a:p>
          <a:p>
            <a:pPr rtl="0"/>
            <a:endParaRPr lang="zh-CN" altLang="en-US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1079947F-8167-49E5-9FB8-4518041AB66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05900" y="3128324"/>
            <a:ext cx="2589600" cy="861420"/>
          </a:xfrm>
        </p:spPr>
        <p:txBody>
          <a:bodyPr rtlCol="0"/>
          <a:lstStyle/>
          <a:p>
            <a:pPr rtl="0"/>
            <a:r>
              <a:rPr lang="zh-CN" altLang="en-US"/>
              <a:t> 与该地区的创业者一起进行了测试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B7BACDC5-1452-40B4-B2AA-2B4FB4BC0A1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105900" y="4530478"/>
            <a:ext cx="2589600" cy="360000"/>
          </a:xfrm>
        </p:spPr>
        <p:txBody>
          <a:bodyPr rtlCol="0"/>
          <a:lstStyle/>
          <a:p>
            <a:pPr rtl="0"/>
            <a:r>
              <a:rPr lang="zh-CN" altLang="en-US"/>
              <a:t>真实可信</a:t>
            </a:r>
          </a:p>
          <a:p>
            <a:pPr rtl="0"/>
            <a:endParaRPr lang="zh-CN" altLang="en-US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21D2ECED-459E-4CC1-93F2-57BBD079EF1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105900" y="4954196"/>
            <a:ext cx="2589600" cy="861420"/>
          </a:xfrm>
        </p:spPr>
        <p:txBody>
          <a:bodyPr rtlCol="0"/>
          <a:lstStyle/>
          <a:p>
            <a:pPr rtl="0"/>
            <a:r>
              <a:rPr lang="zh-CN" altLang="en-US"/>
              <a:t>在现场线上零售专家的帮助和指导下进行设计 </a:t>
            </a:r>
          </a:p>
        </p:txBody>
      </p:sp>
      <p:sp>
        <p:nvSpPr>
          <p:cNvPr id="15" name="页脚占位符 14">
            <a:extLst>
              <a:ext uri="{FF2B5EF4-FFF2-40B4-BE49-F238E27FC236}">
                <a16:creationId xmlns:a16="http://schemas.microsoft.com/office/drawing/2014/main" id="{517CB065-12C9-4FDE-8F99-2A75CDC0F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融资演讲稿</a:t>
            </a:r>
          </a:p>
        </p:txBody>
      </p: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E547C99D-A54A-4305-AC4B-9D2B2EC9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CN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911590"/>
      </p:ext>
    </p:extLst>
  </p:cSld>
  <p:clrMapOvr>
    <a:masterClrMapping/>
  </p:clrMapOvr>
</p:sld>
</file>

<file path=ppt/slides/slide6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5800" y="473869"/>
            <a:ext cx="4603750" cy="1226572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dirty="0"/>
              <a:t>产品优势</a:t>
            </a:r>
          </a:p>
        </p:txBody>
      </p:sp>
      <p:pic>
        <p:nvPicPr>
          <p:cNvPr id="13" name="图片占位符 12" descr="近照：挂着的衬衣，两只袖子卷上去。 ">
            <a:extLst>
              <a:ext uri="{FF2B5EF4-FFF2-40B4-BE49-F238E27FC236}">
                <a16:creationId xmlns:a16="http://schemas.microsoft.com/office/drawing/2014/main" id="{F72A3323-6ABC-4B85-A189-A29EF07FEF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358466" cy="6857999"/>
          </a:xfr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24ED4EC-32F6-4539-AC4A-407303F2894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117447" y="2468617"/>
            <a:ext cx="410028" cy="459639"/>
          </a:xfrm>
        </p:spPr>
        <p:txBody>
          <a:bodyPr rtlCol="0"/>
          <a:lstStyle/>
          <a:p>
            <a:pPr rtl="0"/>
            <a:r>
              <a:rPr lang="en-US" altLang="zh-CN"/>
              <a:t>1.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5828" y="2469745"/>
            <a:ext cx="3888921" cy="7257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zh-CN" altLang="en-US" dirty="0"/>
              <a:t>简单高效的使用体验</a:t>
            </a:r>
          </a:p>
          <a:p>
            <a:pPr rtl="0"/>
            <a:endParaRPr lang="zh-CN" altLang="en-US" dirty="0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311C192E-BFE3-4D62-9501-33A59424B9D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117447" y="3808800"/>
            <a:ext cx="410028" cy="459639"/>
          </a:xfrm>
        </p:spPr>
        <p:txBody>
          <a:bodyPr rtlCol="0"/>
          <a:lstStyle/>
          <a:p>
            <a:pPr rtl="0"/>
            <a:r>
              <a:rPr lang="en-US" altLang="zh-CN"/>
              <a:t>2.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3307366F-A386-45E8-A6BC-71728536438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445828" y="3808800"/>
            <a:ext cx="3888921" cy="725701"/>
          </a:xfrm>
        </p:spPr>
        <p:txBody>
          <a:bodyPr rtlCol="0"/>
          <a:lstStyle/>
          <a:p>
            <a:pPr rtl="0"/>
            <a:r>
              <a:rPr lang="zh-CN" altLang="en-US" noProof="1"/>
              <a:t>社区连接的区域 </a:t>
            </a:r>
          </a:p>
          <a:p>
            <a:pPr rtl="0"/>
            <a:endParaRPr lang="zh-CN" altLang="en-US" dirty="0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9901C0F9-76A5-4F0E-A60F-B285BFF15C5C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117447" y="5101562"/>
            <a:ext cx="410028" cy="459639"/>
          </a:xfrm>
        </p:spPr>
        <p:txBody>
          <a:bodyPr rtlCol="0"/>
          <a:lstStyle/>
          <a:p>
            <a:pPr rtl="0"/>
            <a:r>
              <a:rPr lang="en-US" altLang="zh-CN"/>
              <a:t>3.</a:t>
            </a:r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990DA149-7863-4E7C-957C-3D5E1610A1FD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445828" y="5101562"/>
            <a:ext cx="3888921" cy="725701"/>
          </a:xfrm>
        </p:spPr>
        <p:txBody>
          <a:bodyPr rtlCol="0"/>
          <a:lstStyle/>
          <a:p>
            <a:pPr rtl="0"/>
            <a:r>
              <a:rPr lang="zh-CN" altLang="en-US" noProof="1"/>
              <a:t>在线商店和市场交换</a:t>
            </a:r>
          </a:p>
        </p:txBody>
      </p:sp>
      <p:sp>
        <p:nvSpPr>
          <p:cNvPr id="47" name="页脚占位符 46">
            <a:extLst>
              <a:ext uri="{FF2B5EF4-FFF2-40B4-BE49-F238E27FC236}">
                <a16:creationId xmlns:a16="http://schemas.microsoft.com/office/drawing/2014/main" id="{A5CB8E0F-30DF-4192-AB40-029D65AA6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799" y="6356350"/>
            <a:ext cx="2772229" cy="365125"/>
          </a:xfrm>
        </p:spPr>
        <p:txBody>
          <a:bodyPr rtlCol="0"/>
          <a:lstStyle/>
          <a:p>
            <a:pPr rtl="0"/>
            <a:r>
              <a:rPr lang="zh-CN" altLang="en-US" dirty="0"/>
              <a:t>融资演讲稿</a:t>
            </a:r>
          </a:p>
        </p:txBody>
      </p:sp>
      <p:sp>
        <p:nvSpPr>
          <p:cNvPr id="48" name="灯片编号占位符 47">
            <a:extLst>
              <a:ext uri="{FF2B5EF4-FFF2-40B4-BE49-F238E27FC236}">
                <a16:creationId xmlns:a16="http://schemas.microsoft.com/office/drawing/2014/main" id="{4542EF84-4B0A-4795-A38E-331B003A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6628" y="6356350"/>
            <a:ext cx="1317171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CN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7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DCEABE39-41C7-4800-A83E-F43375B450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42032" y="1033272"/>
            <a:ext cx="4690872" cy="4690872"/>
          </a:xfrm>
        </p:spPr>
        <p:txBody>
          <a:bodyPr rtlCol="0"/>
          <a:lstStyle/>
          <a:p>
            <a:pPr rtl="0"/>
            <a:r>
              <a:rPr lang="zh-CN" altLang="en-US" spc="3000"/>
              <a:t>我们帮助企业发展并培养客户优先的思维。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8558" y="2171699"/>
            <a:ext cx="7581900" cy="1681163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/>
              <a:t>公司概述</a:t>
            </a:r>
          </a:p>
        </p:txBody>
      </p: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zh-CN" altLang="en-US" dirty="0"/>
              <a:t>商业模式</a:t>
            </a:r>
          </a:p>
        </p:txBody>
      </p:sp>
      <p:pic>
        <p:nvPicPr>
          <p:cNvPr id="27" name="图片占位符 11" descr="研究边框">
            <a:extLst>
              <a:ext uri="{FF2B5EF4-FFF2-40B4-BE49-F238E27FC236}">
                <a16:creationId xmlns:a16="http://schemas.microsoft.com/office/drawing/2014/main" id="{E7501A7A-87F1-48B8-AE66-9FB3CB45D40B}"/>
              </a:ext>
            </a:extLst>
          </p:cNvPr>
          <p:cNvPicPr>
            <a:picLocks noGrp="1" noChangeAspect="1"/>
          </p:cNvPicPr>
          <p:nvPr>
            <p:ph sz="quarter" idx="4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888456" y="2496344"/>
            <a:ext cx="914400" cy="914400"/>
          </a:xfrm>
          <a:noFill/>
          <a:ln w="95250" cap="sq" cmpd="sng" algn="ctr">
            <a:noFill/>
            <a:prstDash val="solid"/>
            <a:miter lim="800000"/>
          </a:ln>
          <a:effectLst/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6E82690-B145-4D4F-B2D1-0B2A8C50FD7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356050" y="3971432"/>
            <a:ext cx="1980000" cy="360000"/>
          </a:xfrm>
        </p:spPr>
        <p:txBody>
          <a:bodyPr rtlCol="0"/>
          <a:lstStyle/>
          <a:p>
            <a:pPr rtl="0"/>
            <a:r>
              <a:rPr lang="zh-CN" altLang="en-US" dirty="0"/>
              <a:t>研究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7640DF9D-0C9E-4C5D-9635-6B4DE10CCEE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356050" y="4644390"/>
            <a:ext cx="1980000" cy="1116118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zh-CN" altLang="en-US" noProof="1"/>
              <a:t>我们基于对于市场趋势和社交媒体趋势的调研结果</a:t>
            </a:r>
          </a:p>
        </p:txBody>
      </p:sp>
      <p:pic>
        <p:nvPicPr>
          <p:cNvPr id="28" name="图片占位符 15" descr="Internet 边框">
            <a:extLst>
              <a:ext uri="{FF2B5EF4-FFF2-40B4-BE49-F238E27FC236}">
                <a16:creationId xmlns:a16="http://schemas.microsoft.com/office/drawing/2014/main" id="{55BF36B0-70C1-41A7-97F7-10772AE3E317}"/>
              </a:ext>
            </a:extLst>
          </p:cNvPr>
          <p:cNvPicPr>
            <a:picLocks noGrp="1" noChangeAspect="1"/>
          </p:cNvPicPr>
          <p:nvPr>
            <p:ph sz="quarter" idx="4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638800" y="2496344"/>
            <a:ext cx="914400" cy="914400"/>
          </a:xfrm>
          <a:noFill/>
          <a:ln w="95250" cap="sq" cmpd="sng" algn="ctr">
            <a:noFill/>
            <a:prstDash val="solid"/>
            <a:miter lim="800000"/>
          </a:ln>
          <a:effectLst/>
        </p:spPr>
      </p:pic>
      <p:sp>
        <p:nvSpPr>
          <p:cNvPr id="7" name="文本占位符 6">
            <a:extLst>
              <a:ext uri="{FF2B5EF4-FFF2-40B4-BE49-F238E27FC236}">
                <a16:creationId xmlns:a16="http://schemas.microsoft.com/office/drawing/2014/main" id="{40297407-CE4E-4284-879D-AEC39571362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106000" y="3971432"/>
            <a:ext cx="1980000" cy="360000"/>
          </a:xfrm>
        </p:spPr>
        <p:txBody>
          <a:bodyPr rtlCol="0"/>
          <a:lstStyle/>
          <a:p>
            <a:pPr rtl="0"/>
            <a:r>
              <a:rPr lang="zh-CN" altLang="en-US" dirty="0"/>
              <a:t>摘要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F5C3A7BE-F7FC-4942-A31A-491A8A80610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007429" y="4644390"/>
            <a:ext cx="2177142" cy="1116118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zh-CN" altLang="en-US" noProof="1"/>
              <a:t>我们认为，人们需要更好的工具来进行在线购物，以满足小型企业所有者的需求</a:t>
            </a:r>
          </a:p>
        </p:txBody>
      </p:sp>
      <p:pic>
        <p:nvPicPr>
          <p:cNvPr id="29" name="图片占位符 17" descr="插图轮廓">
            <a:extLst>
              <a:ext uri="{FF2B5EF4-FFF2-40B4-BE49-F238E27FC236}">
                <a16:creationId xmlns:a16="http://schemas.microsoft.com/office/drawing/2014/main" id="{3F6B18F7-FCBF-493A-AD96-1FFF95A95E2F}"/>
              </a:ext>
            </a:extLst>
          </p:cNvPr>
          <p:cNvPicPr>
            <a:picLocks noGrp="1" noChangeAspect="1"/>
          </p:cNvPicPr>
          <p:nvPr>
            <p:ph sz="quarter" idx="5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389144" y="2496344"/>
            <a:ext cx="914400" cy="914400"/>
          </a:xfrm>
          <a:noFill/>
          <a:ln w="95250" cap="sq" cmpd="sng" algn="ctr">
            <a:noFill/>
            <a:prstDash val="solid"/>
            <a:miter lim="800000"/>
          </a:ln>
          <a:effectLst/>
        </p:spPr>
      </p:pic>
      <p:sp>
        <p:nvSpPr>
          <p:cNvPr id="9" name="文本占位符 8">
            <a:extLst>
              <a:ext uri="{FF2B5EF4-FFF2-40B4-BE49-F238E27FC236}">
                <a16:creationId xmlns:a16="http://schemas.microsoft.com/office/drawing/2014/main" id="{95CCE699-03D1-4642-B46A-B14EF17DA18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855950" y="3971432"/>
            <a:ext cx="1980000" cy="360000"/>
          </a:xfrm>
        </p:spPr>
        <p:txBody>
          <a:bodyPr rtlCol="0"/>
          <a:lstStyle/>
          <a:p>
            <a:pPr rtl="0"/>
            <a:r>
              <a:rPr lang="zh-CN" altLang="en-US" dirty="0"/>
              <a:t>设计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BC1DF189-6F2F-4C21-88CC-C82D3D0D147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55950" y="4644390"/>
            <a:ext cx="1980000" cy="11161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zh-CN" altLang="en-US" noProof="1"/>
              <a:t>极简设计，易于使用 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5C44B1-BA82-483C-BD91-F89067442F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/>
          <a:p>
            <a:pPr rtl="0"/>
            <a:r>
              <a:rPr lang="zh-CN" altLang="en-US" dirty="0"/>
              <a:t>融资演讲稿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ED4A67-3A46-4F54-A12A-EAE1B53E64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97865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CN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869"/>
            <a:ext cx="4603750" cy="1226572"/>
          </a:xfrm>
        </p:spPr>
        <p:txBody>
          <a:bodyPr rtlCol="0"/>
          <a:lstStyle/>
          <a:p>
            <a:pPr rtl="0"/>
            <a:r>
              <a:rPr lang="zh-CN" altLang="en-US" dirty="0"/>
              <a:t>市场概览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0FE22F9B-4BF8-41DC-8F1C-836B546E59A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57251" y="2260384"/>
            <a:ext cx="2381245" cy="524308"/>
          </a:xfrm>
        </p:spPr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</a:rPr>
              <a:t>¥3B</a:t>
            </a:r>
            <a:endParaRPr lang="zh-CN" altLang="en-US" dirty="0">
              <a:latin typeface="Microsoft YaHei UI" panose="020B0503020204020204" pitchFamily="34" charset="-122"/>
            </a:endParaRP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12B089-A8F9-45B1-BE6E-EAC10163F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2260384"/>
            <a:ext cx="2838444" cy="1226572"/>
          </a:xfrm>
        </p:spPr>
        <p:txBody>
          <a:bodyPr rtlCol="0"/>
          <a:lstStyle/>
          <a:p>
            <a:pPr rtl="0"/>
            <a:r>
              <a:rPr lang="zh-CN" altLang="en-US" dirty="0"/>
              <a:t>缔造机遇</a:t>
            </a:r>
          </a:p>
          <a:p>
            <a:pPr rtl="0"/>
            <a:r>
              <a:rPr lang="zh-CN" altLang="en-US" dirty="0"/>
              <a:t>完全包容的市场</a:t>
            </a:r>
          </a:p>
          <a:p>
            <a:pPr rtl="0"/>
            <a:r>
              <a:rPr lang="zh-CN" altLang="en-US" dirty="0"/>
              <a:t>可用市场总量</a:t>
            </a: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6B35F89A-6CDF-41F7-BD87-18B45BD7330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57251" y="3652757"/>
            <a:ext cx="2381245" cy="5243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n-US" altLang="zh-CN" noProof="1">
                <a:latin typeface="Microsoft YaHei UI" panose="020B0503020204020204" pitchFamily="34" charset="-122"/>
              </a:rPr>
              <a:t>¥2B</a:t>
            </a:r>
            <a:endParaRPr lang="zh-CN" altLang="en-US" noProof="1">
              <a:latin typeface="Microsoft YaHei UI" panose="020B0503020204020204" pitchFamily="34" charset="-122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CF515C5D-2CDB-4E66-B2B8-1451BC44247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771900" y="3652757"/>
            <a:ext cx="2838444" cy="12265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zh-CN" altLang="en-US" noProof="1"/>
              <a:t>自由创新</a:t>
            </a:r>
            <a:endParaRPr lang="zh-CN" altLang="en-US" dirty="0"/>
          </a:p>
          <a:p>
            <a:pPr rtl="0"/>
            <a:r>
              <a:rPr lang="zh-CN" altLang="en-US" noProof="1"/>
              <a:t>选择性包容市场</a:t>
            </a:r>
          </a:p>
          <a:p>
            <a:pPr rtl="0"/>
            <a:r>
              <a:rPr lang="zh-CN" altLang="en-US" noProof="1"/>
              <a:t>可服务的可用市场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E92B9716-8D44-4864-8986-720957B34362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57251" y="5054655"/>
            <a:ext cx="2381245" cy="524308"/>
          </a:xfrm>
        </p:spPr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</a:rPr>
              <a:t>¥1B</a:t>
            </a:r>
            <a:endParaRPr lang="zh-CN" altLang="en-US" dirty="0">
              <a:latin typeface="Microsoft YaHei UI" panose="020B0503020204020204" pitchFamily="34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5E1C399-8F48-44F5-9461-3C89866D4CE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771900" y="5054655"/>
            <a:ext cx="2838444" cy="1226572"/>
          </a:xfrm>
        </p:spPr>
        <p:txBody>
          <a:bodyPr rtlCol="0"/>
          <a:lstStyle/>
          <a:p>
            <a:pPr rtl="0"/>
            <a:r>
              <a:rPr lang="zh-CN" altLang="en-US" noProof="1"/>
              <a:t>竞争对手少</a:t>
            </a:r>
          </a:p>
          <a:p>
            <a:pPr rtl="0"/>
            <a:r>
              <a:rPr lang="zh-CN" altLang="en-US" noProof="1"/>
              <a:t>精准锁定的目标市场</a:t>
            </a:r>
          </a:p>
          <a:p>
            <a:pPr rtl="0"/>
            <a:r>
              <a:rPr lang="zh-CN" altLang="en-US" noProof="1"/>
              <a:t>可服务的可获取市场</a:t>
            </a:r>
            <a:endParaRPr lang="zh-CN" altLang="en-US" dirty="0"/>
          </a:p>
        </p:txBody>
      </p:sp>
      <p:pic>
        <p:nvPicPr>
          <p:cNvPr id="66" name="图片占位符 65" descr="图像：衣架上挂满了中性风彩色 T 恤。一位女士的手正在挑选衬衣。">
            <a:extLst>
              <a:ext uri="{FF2B5EF4-FFF2-40B4-BE49-F238E27FC236}">
                <a16:creationId xmlns:a16="http://schemas.microsoft.com/office/drawing/2014/main" id="{C3E1B7B8-079D-4A7E-9C9D-2238847A56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3213" y="525463"/>
            <a:ext cx="3784599" cy="2629175"/>
          </a:xfrm>
        </p:spPr>
      </p:pic>
      <p:pic>
        <p:nvPicPr>
          <p:cNvPr id="68" name="图片占位符 67" descr="近照：挂着的衬衣，两只袖子卷上去。">
            <a:extLst>
              <a:ext uri="{FF2B5EF4-FFF2-40B4-BE49-F238E27FC236}">
                <a16:creationId xmlns:a16="http://schemas.microsoft.com/office/drawing/2014/main" id="{40720171-A57D-4B75-8C19-882ECC4A3A4B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3213" y="3632600"/>
            <a:ext cx="3784599" cy="2629175"/>
          </a:xfrm>
        </p:spPr>
      </p:pic>
      <p:sp>
        <p:nvSpPr>
          <p:cNvPr id="70" name="页脚占位符 69">
            <a:extLst>
              <a:ext uri="{FF2B5EF4-FFF2-40B4-BE49-F238E27FC236}">
                <a16:creationId xmlns:a16="http://schemas.microsoft.com/office/drawing/2014/main" id="{12B1BCF5-B7EC-40D8-A897-F2D078E8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CN" altLang="en-US" dirty="0"/>
              <a:t>融资演讲稿</a:t>
            </a:r>
          </a:p>
        </p:txBody>
      </p:sp>
      <p:sp>
        <p:nvSpPr>
          <p:cNvPr id="71" name="灯片编号占位符 70">
            <a:extLst>
              <a:ext uri="{FF2B5EF4-FFF2-40B4-BE49-F238E27FC236}">
                <a16:creationId xmlns:a16="http://schemas.microsoft.com/office/drawing/2014/main" id="{4CFFF867-B1AF-42AA-BEA4-FC371900A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CN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1178069"/>
      </p:ext>
    </p:extLst>
  </p:cSld>
  <p:clrMapOvr>
    <a:masterClrMapping/>
  </p:clrMapOvr>
</p:sld>
</file>

<file path=ppt/theme/theme12.xml><?xml version="1.0" encoding="utf-8"?>
<a:theme xmlns:a="http://schemas.openxmlformats.org/drawingml/2006/main" name="Office 主题">
  <a:themeElements>
    <a:clrScheme name="Custom 17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EAE4"/>
      </a:accent1>
      <a:accent2>
        <a:srgbClr val="7C6B62"/>
      </a:accent2>
      <a:accent3>
        <a:srgbClr val="5D4C41"/>
      </a:accent3>
      <a:accent4>
        <a:srgbClr val="AA6256"/>
      </a:accent4>
      <a:accent5>
        <a:srgbClr val="ACC6D8"/>
      </a:accent5>
      <a:accent6>
        <a:srgbClr val="CBA863"/>
      </a:accent6>
      <a:hlink>
        <a:srgbClr val="0563C1"/>
      </a:hlink>
      <a:folHlink>
        <a:srgbClr val="954F72"/>
      </a:folHlink>
    </a:clrScheme>
    <a:fontScheme name="Custom 59">
      <a:majorFont>
        <a:latin typeface="Bodoni MT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ail Pitch Deck_tm33850888_Win32_LW_v2" id="{21D4C133-B138-437B-BFF1-67D24AB9BE6A}" vid="{6567EB89-0C65-46DF-A501-1761A25C7FBC}"/>
    </a:ext>
  </a:extLst>
</a:theme>
</file>

<file path=ppt/theme/theme2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3.xml><?xml version="1.0" encoding="utf-8"?>
<ds:datastoreItem xmlns:ds="http://schemas.openxmlformats.org/officeDocument/2006/customXml" ds:itemID="{E877C25F-C953-4A44-B54A-FC566F91027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2.xml><?xml version="1.0" encoding="utf-8"?>
<ds:datastoreItem xmlns:ds="http://schemas.openxmlformats.org/officeDocument/2006/customXml" ds:itemID="{40626E9D-6D2C-483A-BB3D-5DFEDA73BA7C}">
  <ds:schemaRefs>
    <ds:schemaRef ds:uri="http://schemas.microsoft.com/sharepoint/v3/contenttype/forms"/>
  </ds:schemaRefs>
</ds:datastoreItem>
</file>

<file path=customXml/itemProps31.xml><?xml version="1.0" encoding="utf-8"?>
<ds:datastoreItem xmlns:ds="http://schemas.openxmlformats.org/officeDocument/2006/customXml" ds:itemID="{A644C90E-53ED-40E8-9D13-49C365FEAC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0</ap:TotalTime>
  <ap:Words>966</ap:Words>
  <ap:PresentationFormat>宽屏</ap:PresentationFormat>
  <ap:Paragraphs>284</ap:Paragraphs>
  <ap:Slides>19</ap:Slides>
  <ap:Notes>19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ap:HeadingPairs>
  <ap:TitlesOfParts>
    <vt:vector baseType="lpstr" size="24">
      <vt:lpstr>Microsoft YaHei UI</vt:lpstr>
      <vt:lpstr>Arial</vt:lpstr>
      <vt:lpstr>Bodoni MT</vt:lpstr>
      <vt:lpstr>Seaford</vt:lpstr>
      <vt:lpstr>Office 主题</vt:lpstr>
      <vt:lpstr>融资演讲稿</vt:lpstr>
      <vt:lpstr>关于我们</vt:lpstr>
      <vt:lpstr>问题</vt:lpstr>
      <vt:lpstr>解决方案</vt:lpstr>
      <vt:lpstr>产品概述</vt:lpstr>
      <vt:lpstr>产品优势</vt:lpstr>
      <vt:lpstr>公司概述</vt:lpstr>
      <vt:lpstr>商业模式</vt:lpstr>
      <vt:lpstr>市场概览</vt:lpstr>
      <vt:lpstr>市场比较</vt:lpstr>
      <vt:lpstr>我们的竞争对手</vt:lpstr>
      <vt:lpstr>我们的竞争对手 </vt:lpstr>
      <vt:lpstr>增长策略</vt:lpstr>
      <vt:lpstr>两年实施计划</vt:lpstr>
      <vt:lpstr>财务</vt:lpstr>
      <vt:lpstr>团队简介</vt:lpstr>
      <vt:lpstr>认识整个团队</vt:lpstr>
      <vt:lpstr>摘要</vt:lpstr>
      <vt:lpstr>谢谢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2021-07-29T00:13:30Z</dcterms:created>
  <dcterms:modified xsi:type="dcterms:W3CDTF">2021-09-24T10:19:43Z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