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4" r:id="rId5"/>
    <p:sldId id="268" r:id="rId6"/>
    <p:sldId id="267" r:id="rId7"/>
  </p:sldIdLst>
  <p:sldSz cx="10058400" cy="77724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0" userDrawn="1">
          <p15:clr>
            <a:srgbClr val="A4A3A4"/>
          </p15:clr>
        </p15:guide>
        <p15:guide id="2" orient="horz" pos="1944" userDrawn="1">
          <p15:clr>
            <a:srgbClr val="A4A3A4"/>
          </p15:clr>
        </p15:guide>
        <p15:guide id="3" orient="horz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  <a:srgbClr val="F5FEE2"/>
    <a:srgbClr val="F0FDD3"/>
    <a:srgbClr val="A6EB0B"/>
    <a:srgbClr val="49F82C"/>
    <a:srgbClr val="97FB53"/>
    <a:srgbClr val="99FF33"/>
    <a:srgbClr val="FBECFE"/>
    <a:srgbClr val="F9E2FE"/>
    <a:srgbClr val="E47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914" y="96"/>
      </p:cViewPr>
      <p:guideLst>
        <p:guide pos="600"/>
        <p:guide orient="horz" pos="1944"/>
        <p:guide orient="horz" pos="3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C4844A9-00D2-46BC-92F3-EBD55CCDE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A7A13C-73BC-4343-9320-FD9EC751A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729C8-6441-4029-9F42-7271D03EF925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1EC2D3-C230-4BF5-9735-DB3DA5C0B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935A1D-2682-4246-A657-914A2A6EB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9E3C92-B4CC-4BCA-A09D-3474293C5E2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936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BB3C894-9E6D-4695-AC92-4D16055496CB}" type="datetime1">
              <a:rPr lang="zh-CN" altLang="en-US" smtClean="0"/>
              <a:t>2021/6/24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7EF91DE-4780-4CF5-BB34-011EDF883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7EF91DE-4780-4CF5-BB34-011EDF883DD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001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EF91DE-4780-4CF5-BB34-011EDF883DD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747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EF91DE-4780-4CF5-BB34-011EDF883DD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243972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14.png" Id="rId2" /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image" Target="/ppt/media/image23.png" Id="rId2" /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image" Target="/ppt/media/image32.png" Id="rId2" /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花的特写">
            <a:extLst>
              <a:ext uri="{FF2B5EF4-FFF2-40B4-BE49-F238E27FC236}">
                <a16:creationId xmlns:a16="http://schemas.microsoft.com/office/drawing/2014/main" id="{F41D3616-ABDA-4CC9-9222-00812D5A74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53858"/>
          </a:xfrm>
          <a:prstGeom prst="rect">
            <a:avLst/>
          </a:prstGeom>
          <a:ln>
            <a:noFill/>
          </a:ln>
        </p:spPr>
      </p:pic>
      <p:sp>
        <p:nvSpPr>
          <p:cNvPr id="59" name="标题 58">
            <a:extLst>
              <a:ext uri="{FF2B5EF4-FFF2-40B4-BE49-F238E27FC236}">
                <a16:creationId xmlns:a16="http://schemas.microsoft.com/office/drawing/2014/main" id="{4EED7F04-92EF-49A5-9560-CB180B793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8615" y="3554029"/>
            <a:ext cx="4852035" cy="1766887"/>
          </a:xfrm>
        </p:spPr>
        <p:txBody>
          <a:bodyPr lIns="0" rtlCol="0">
            <a:noAutofit/>
          </a:bodyPr>
          <a:lstStyle>
            <a:lvl1pPr>
              <a:lnSpc>
                <a:spcPts val="7400"/>
              </a:lnSpc>
              <a:defRPr sz="8000" b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单击此处编辑文本</a:t>
            </a:r>
          </a:p>
        </p:txBody>
      </p:sp>
      <p:sp>
        <p:nvSpPr>
          <p:cNvPr id="56" name="文本占位符 55">
            <a:extLst>
              <a:ext uri="{FF2B5EF4-FFF2-40B4-BE49-F238E27FC236}">
                <a16:creationId xmlns:a16="http://schemas.microsoft.com/office/drawing/2014/main" id="{A45DCF92-60FC-4463-ACCF-B07F84F54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8615" y="2328844"/>
            <a:ext cx="4852034" cy="366731"/>
          </a:xfrm>
        </p:spPr>
        <p:txBody>
          <a:bodyPr lIns="0" rtlCol="0">
            <a:noAutofit/>
          </a:bodyPr>
          <a:lstStyle>
            <a:lvl1pPr marL="0" indent="0">
              <a:buNone/>
              <a:defRPr sz="2800" b="0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AB2FDE58-40BE-4971-9FFA-2C251077F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8615" y="2993048"/>
            <a:ext cx="4852034" cy="233363"/>
          </a:xfrm>
        </p:spPr>
        <p:txBody>
          <a:bodyPr lIns="0" rtlCol="0">
            <a:noAutofit/>
          </a:bodyPr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2" name="文本占位符 60">
            <a:extLst>
              <a:ext uri="{FF2B5EF4-FFF2-40B4-BE49-F238E27FC236}">
                <a16:creationId xmlns:a16="http://schemas.microsoft.com/office/drawing/2014/main" id="{0B3CF188-F780-4CE4-BE4D-13412E65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8615" y="5395078"/>
            <a:ext cx="4852034" cy="538415"/>
          </a:xfrm>
        </p:spPr>
        <p:txBody>
          <a:bodyPr lIns="0" rtlCol="0">
            <a:no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EEA18D-56CD-43B1-9896-5D30EBBAA0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3931" y="6315329"/>
            <a:ext cx="1941659" cy="68934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单击此处添加签名</a:t>
            </a:r>
          </a:p>
        </p:txBody>
      </p:sp>
      <p:sp>
        <p:nvSpPr>
          <p:cNvPr id="63" name="文本占位符 60">
            <a:extLst>
              <a:ext uri="{FF2B5EF4-FFF2-40B4-BE49-F238E27FC236}">
                <a16:creationId xmlns:a16="http://schemas.microsoft.com/office/drawing/2014/main" id="{A3493FB6-0A42-43F8-AA93-519824353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8615" y="6922548"/>
            <a:ext cx="2098963" cy="233362"/>
          </a:xfrm>
        </p:spPr>
        <p:txBody>
          <a:bodyPr lIns="0" rtlCol="0">
            <a:noAutofit/>
          </a:bodyPr>
          <a:lstStyle>
            <a:lvl1pPr marL="0" indent="0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5" name="文本占位符 60">
            <a:extLst>
              <a:ext uri="{FF2B5EF4-FFF2-40B4-BE49-F238E27FC236}">
                <a16:creationId xmlns:a16="http://schemas.microsoft.com/office/drawing/2014/main" id="{F18660B4-E552-4E37-B044-DAC7DC7824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1162" y="6551880"/>
            <a:ext cx="2098963" cy="233355"/>
          </a:xfrm>
        </p:spPr>
        <p:txBody>
          <a:bodyPr lIns="0" rtlCol="0">
            <a:noAutofit/>
          </a:bodyPr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4" name="文本占位符 60">
            <a:extLst>
              <a:ext uri="{FF2B5EF4-FFF2-40B4-BE49-F238E27FC236}">
                <a16:creationId xmlns:a16="http://schemas.microsoft.com/office/drawing/2014/main" id="{00505BC7-A547-47D1-8CC1-A6945B3A2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62" y="6922548"/>
            <a:ext cx="2098963" cy="237744"/>
          </a:xfrm>
        </p:spPr>
        <p:txBody>
          <a:bodyPr lIns="0" rtlCol="0">
            <a:noAutofit/>
          </a:bodyPr>
          <a:lstStyle>
            <a:lvl1pPr marL="0" indent="0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67" name="直接连接符​​(S) 66">
            <a:extLst>
              <a:ext uri="{FF2B5EF4-FFF2-40B4-BE49-F238E27FC236}">
                <a16:creationId xmlns:a16="http://schemas.microsoft.com/office/drawing/2014/main" id="{E898250E-584A-4603-A7A1-F64D1725C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58615" y="6887045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​​(S) 68">
            <a:extLst>
              <a:ext uri="{FF2B5EF4-FFF2-40B4-BE49-F238E27FC236}">
                <a16:creationId xmlns:a16="http://schemas.microsoft.com/office/drawing/2014/main" id="{8702CA89-BF44-445F-95ED-CA9B96F0B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1162" y="6887045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9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雪片莲的特写">
            <a:extLst>
              <a:ext uri="{FF2B5EF4-FFF2-40B4-BE49-F238E27FC236}">
                <a16:creationId xmlns:a16="http://schemas.microsoft.com/office/drawing/2014/main" id="{48EFF3CF-2645-4FA8-87A5-7804ECD4B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" y="12176"/>
            <a:ext cx="10052324" cy="7760224"/>
          </a:xfrm>
          <a:prstGeom prst="rect">
            <a:avLst/>
          </a:prstGeom>
          <a:ln>
            <a:noFill/>
          </a:ln>
        </p:spPr>
      </p:pic>
      <p:sp>
        <p:nvSpPr>
          <p:cNvPr id="14" name="标题 58">
            <a:extLst>
              <a:ext uri="{FF2B5EF4-FFF2-40B4-BE49-F238E27FC236}">
                <a16:creationId xmlns:a16="http://schemas.microsoft.com/office/drawing/2014/main" id="{237BAB02-71CF-44FF-BFB2-7452FF578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35559"/>
            <a:ext cx="4852035" cy="1766887"/>
          </a:xfrm>
        </p:spPr>
        <p:txBody>
          <a:bodyPr lIns="0" rtlCol="0">
            <a:noAutofit/>
          </a:bodyPr>
          <a:lstStyle>
            <a:lvl1pPr>
              <a:lnSpc>
                <a:spcPts val="7400"/>
              </a:lnSpc>
              <a:defRPr sz="8000" b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单击此处编辑文本</a:t>
            </a:r>
          </a:p>
        </p:txBody>
      </p:sp>
      <p:sp>
        <p:nvSpPr>
          <p:cNvPr id="13" name="文本占位符 55">
            <a:extLst>
              <a:ext uri="{FF2B5EF4-FFF2-40B4-BE49-F238E27FC236}">
                <a16:creationId xmlns:a16="http://schemas.microsoft.com/office/drawing/2014/main" id="{58762B8D-9619-4D63-B5EE-687C42882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910374"/>
            <a:ext cx="4852034" cy="366731"/>
          </a:xfrm>
        </p:spPr>
        <p:txBody>
          <a:bodyPr lIns="0" rtlCol="0">
            <a:no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5" name="文本占位符 60">
            <a:extLst>
              <a:ext uri="{FF2B5EF4-FFF2-40B4-BE49-F238E27FC236}">
                <a16:creationId xmlns:a16="http://schemas.microsoft.com/office/drawing/2014/main" id="{4A7128DC-6735-4C39-9622-DFA53CE3F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574578"/>
            <a:ext cx="4852034" cy="233363"/>
          </a:xfrm>
        </p:spPr>
        <p:txBody>
          <a:bodyPr lIns="0" rtlCol="0">
            <a:noAutofit/>
          </a:bodyPr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6" name="文本占位符 60">
            <a:extLst>
              <a:ext uri="{FF2B5EF4-FFF2-40B4-BE49-F238E27FC236}">
                <a16:creationId xmlns:a16="http://schemas.microsoft.com/office/drawing/2014/main" id="{ED6E8CDA-E82E-4076-8433-6D0D63D10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976608"/>
            <a:ext cx="4852034" cy="538415"/>
          </a:xfrm>
        </p:spPr>
        <p:txBody>
          <a:bodyPr lIns="0" rtlCol="0">
            <a:no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1133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3" name="图片占位符 2">
            <a:extLst>
              <a:ext uri="{FF2B5EF4-FFF2-40B4-BE49-F238E27FC236}">
                <a16:creationId xmlns:a16="http://schemas.microsoft.com/office/drawing/2014/main" id="{E4CF4323-10E0-4E60-834B-81EA9F5EF2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9623" y="4905415"/>
            <a:ext cx="1941659" cy="68934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单击此处添加签名</a:t>
            </a:r>
          </a:p>
        </p:txBody>
      </p:sp>
      <p:sp>
        <p:nvSpPr>
          <p:cNvPr id="17" name="文本占位符 60">
            <a:extLst>
              <a:ext uri="{FF2B5EF4-FFF2-40B4-BE49-F238E27FC236}">
                <a16:creationId xmlns:a16="http://schemas.microsoft.com/office/drawing/2014/main" id="{383D1C45-6CEC-4992-B922-3F5C9747F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504078"/>
            <a:ext cx="2098963" cy="233362"/>
          </a:xfrm>
        </p:spPr>
        <p:txBody>
          <a:bodyPr lIns="0" rtlCol="0">
            <a:noAutofit/>
          </a:bodyPr>
          <a:lstStyle>
            <a:lvl1pPr marL="0" indent="0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9" name="文本占位符 60">
            <a:extLst>
              <a:ext uri="{FF2B5EF4-FFF2-40B4-BE49-F238E27FC236}">
                <a16:creationId xmlns:a16="http://schemas.microsoft.com/office/drawing/2014/main" id="{A930DF6C-94E5-48B3-B324-B334E44E5F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2147" y="5133410"/>
            <a:ext cx="2098963" cy="233355"/>
          </a:xfrm>
        </p:spPr>
        <p:txBody>
          <a:bodyPr lIns="0" rtlCol="0">
            <a:noAutofit/>
          </a:bodyPr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18" name="文本占位符 60">
            <a:extLst>
              <a:ext uri="{FF2B5EF4-FFF2-40B4-BE49-F238E27FC236}">
                <a16:creationId xmlns:a16="http://schemas.microsoft.com/office/drawing/2014/main" id="{F6A60801-E5E5-4F89-AC1F-55722BA7D8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2147" y="5504078"/>
            <a:ext cx="2098963" cy="237744"/>
          </a:xfrm>
        </p:spPr>
        <p:txBody>
          <a:bodyPr lIns="0" rtlCol="0">
            <a:noAutofit/>
          </a:bodyPr>
          <a:lstStyle>
            <a:lvl1pPr marL="0" indent="0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769B6C18-2843-4EB4-AD57-E72A20F8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" y="5468575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19752E2A-7A0C-43D9-9176-32B7560CB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92147" y="5468575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1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orient="horz" pos="40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包含植物和花的图片">
            <a:extLst>
              <a:ext uri="{FF2B5EF4-FFF2-40B4-BE49-F238E27FC236}">
                <a16:creationId xmlns:a16="http://schemas.microsoft.com/office/drawing/2014/main" id="{635EAD79-971B-47A9-B33F-8F7311FAC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0058400" cy="7772400"/>
          </a:xfrm>
          <a:prstGeom prst="rect">
            <a:avLst/>
          </a:prstGeom>
          <a:ln>
            <a:noFill/>
          </a:ln>
        </p:spPr>
      </p:pic>
      <p:sp>
        <p:nvSpPr>
          <p:cNvPr id="37" name="标题 58">
            <a:extLst>
              <a:ext uri="{FF2B5EF4-FFF2-40B4-BE49-F238E27FC236}">
                <a16:creationId xmlns:a16="http://schemas.microsoft.com/office/drawing/2014/main" id="{3BA73DF5-D59B-4CE2-9B8F-463DE07AD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43" y="3635860"/>
            <a:ext cx="8599714" cy="1059398"/>
          </a:xfrm>
        </p:spPr>
        <p:txBody>
          <a:bodyPr lIns="0" rtlCol="0">
            <a:noAutofit/>
          </a:bodyPr>
          <a:lstStyle>
            <a:lvl1pPr algn="ctr">
              <a:lnSpc>
                <a:spcPts val="7400"/>
              </a:lnSpc>
              <a:defRPr sz="7200" b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单击此处编辑文本</a:t>
            </a:r>
          </a:p>
        </p:txBody>
      </p:sp>
      <p:sp>
        <p:nvSpPr>
          <p:cNvPr id="36" name="文本占位符 55">
            <a:extLst>
              <a:ext uri="{FF2B5EF4-FFF2-40B4-BE49-F238E27FC236}">
                <a16:creationId xmlns:a16="http://schemas.microsoft.com/office/drawing/2014/main" id="{EB697ABD-C8EC-4B4E-8BCF-04C93257E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0475" y="2602593"/>
            <a:ext cx="4917451" cy="462102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2800" b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8" name="文本占位符 60">
            <a:extLst>
              <a:ext uri="{FF2B5EF4-FFF2-40B4-BE49-F238E27FC236}">
                <a16:creationId xmlns:a16="http://schemas.microsoft.com/office/drawing/2014/main" id="{BBDC3F9B-2C9F-426B-B66F-8AA3F80BF2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474" y="3210959"/>
            <a:ext cx="4917452" cy="278637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9" name="文本占位符 60">
            <a:extLst>
              <a:ext uri="{FF2B5EF4-FFF2-40B4-BE49-F238E27FC236}">
                <a16:creationId xmlns:a16="http://schemas.microsoft.com/office/drawing/2014/main" id="{82770E11-D4AF-4024-A1E4-BA66B0EFEA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5193" y="4700584"/>
            <a:ext cx="5528015" cy="578978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5" name="图片占位符 2">
            <a:extLst>
              <a:ext uri="{FF2B5EF4-FFF2-40B4-BE49-F238E27FC236}">
                <a16:creationId xmlns:a16="http://schemas.microsoft.com/office/drawing/2014/main" id="{1DFA0FEC-BC5C-4FA5-8247-C43B1479A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63918" y="5623732"/>
            <a:ext cx="1941659" cy="68934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单击此处添加签名</a:t>
            </a:r>
          </a:p>
        </p:txBody>
      </p:sp>
      <p:sp>
        <p:nvSpPr>
          <p:cNvPr id="40" name="文本占位符 60">
            <a:extLst>
              <a:ext uri="{FF2B5EF4-FFF2-40B4-BE49-F238E27FC236}">
                <a16:creationId xmlns:a16="http://schemas.microsoft.com/office/drawing/2014/main" id="{BDCC3C3A-3E97-4F72-B93C-E5498B14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0184" y="6183682"/>
            <a:ext cx="2098963" cy="233362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2" name="文本占位符 60">
            <a:extLst>
              <a:ext uri="{FF2B5EF4-FFF2-40B4-BE49-F238E27FC236}">
                <a16:creationId xmlns:a16="http://schemas.microsoft.com/office/drawing/2014/main" id="{75816FB8-0E0D-4D17-8567-E5259552D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2731" y="5813014"/>
            <a:ext cx="2098963" cy="233355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1" name="文本占位符 60">
            <a:extLst>
              <a:ext uri="{FF2B5EF4-FFF2-40B4-BE49-F238E27FC236}">
                <a16:creationId xmlns:a16="http://schemas.microsoft.com/office/drawing/2014/main" id="{657F6A0A-3BD7-4400-AF49-75F815F848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2731" y="6183682"/>
            <a:ext cx="2098963" cy="237744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43" name="直接连接符​​(S) 42">
            <a:extLst>
              <a:ext uri="{FF2B5EF4-FFF2-40B4-BE49-F238E27FC236}">
                <a16:creationId xmlns:a16="http://schemas.microsoft.com/office/drawing/2014/main" id="{A911E0BC-9315-48EA-A38B-94E74C9C1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0184" y="6148179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​​(S) 43">
            <a:extLst>
              <a:ext uri="{FF2B5EF4-FFF2-40B4-BE49-F238E27FC236}">
                <a16:creationId xmlns:a16="http://schemas.microsoft.com/office/drawing/2014/main" id="{5F494BBD-BEC7-45D2-A1C9-C9BA7CBD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2731" y="6148179"/>
            <a:ext cx="2098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60256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243DBD-E9E0-4636-88EA-B50DCD43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9B60E2-0F73-478A-9987-518CD9870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4761D0-237A-42F1-87E8-524E49CA6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A5DA925-3BB2-4349-92F6-78285307B9F1}" type="datetime1">
              <a:rPr lang="zh-CN" altLang="en-US" noProof="0" smtClean="0"/>
              <a:t>2021/6/24</a:t>
            </a:fld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95955-A404-4039-B074-019954D0C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1EE98A-6558-4B0D-AC2D-668D433ED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3A5C122-FEA1-458F-ABE7-440EC62B133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149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hf sldNum="0" hdr="0" ft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5.sv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Relationship Type="http://schemas.openxmlformats.org/officeDocument/2006/relationships/image" Target="/ppt/media/image5.svg" Id="rId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4.png" Id="rId3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5.svg" Id="rId4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标题 92">
            <a:extLst>
              <a:ext uri="{FF2B5EF4-FFF2-40B4-BE49-F238E27FC236}">
                <a16:creationId xmlns:a16="http://schemas.microsoft.com/office/drawing/2014/main" id="{85741D62-19FE-4676-A26D-7C431B94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615" y="3554029"/>
            <a:ext cx="5206102" cy="1766887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Madeleine Brunelle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4" name="文本占位符 93">
            <a:extLst>
              <a:ext uri="{FF2B5EF4-FFF2-40B4-BE49-F238E27FC236}">
                <a16:creationId xmlns:a16="http://schemas.microsoft.com/office/drawing/2014/main" id="{32D55BA7-D4E3-4438-9F1C-95E716D69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8615" y="2328844"/>
            <a:ext cx="4852034" cy="366731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Contoso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社区中心</a:t>
            </a:r>
          </a:p>
        </p:txBody>
      </p:sp>
      <p:sp>
        <p:nvSpPr>
          <p:cNvPr id="95" name="文本占位符 94">
            <a:extLst>
              <a:ext uri="{FF2B5EF4-FFF2-40B4-BE49-F238E27FC236}">
                <a16:creationId xmlns:a16="http://schemas.microsoft.com/office/drawing/2014/main" id="{E1499CAA-B790-48B2-911B-32B55D221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8615" y="2993048"/>
            <a:ext cx="4852034" cy="2333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此成就证书颁发给</a:t>
            </a:r>
          </a:p>
        </p:txBody>
      </p:sp>
      <p:sp>
        <p:nvSpPr>
          <p:cNvPr id="96" name="文本占位符 95">
            <a:extLst>
              <a:ext uri="{FF2B5EF4-FFF2-40B4-BE49-F238E27FC236}">
                <a16:creationId xmlns:a16="http://schemas.microsoft.com/office/drawing/2014/main" id="{70773D81-983E-4D4B-AF8D-F6C53D39D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58615" y="5395078"/>
            <a:ext cx="4852034" cy="53841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表彰她在建立社区花园过程中的出色领导力。</a:t>
            </a:r>
          </a:p>
        </p:txBody>
      </p:sp>
      <p:pic>
        <p:nvPicPr>
          <p:cNvPr id="18" name="图片占位符 17" descr="签名占位符">
            <a:extLst>
              <a:ext uri="{FF2B5EF4-FFF2-40B4-BE49-F238E27FC236}">
                <a16:creationId xmlns:a16="http://schemas.microsoft.com/office/drawing/2014/main" id="{E67EB950-E970-4A2F-8597-1888219E77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23931" y="6315329"/>
            <a:ext cx="1941659" cy="689344"/>
          </a:xfrm>
        </p:spPr>
      </p:pic>
      <p:sp>
        <p:nvSpPr>
          <p:cNvPr id="97" name="文本占位符 96">
            <a:extLst>
              <a:ext uri="{FF2B5EF4-FFF2-40B4-BE49-F238E27FC236}">
                <a16:creationId xmlns:a16="http://schemas.microsoft.com/office/drawing/2014/main" id="{E9F4F79F-D24D-49DC-A3CA-B6810FB61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8615" y="6922548"/>
            <a:ext cx="2098963" cy="23336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主管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Yuksel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Bulut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9" name="文本占位符 98">
            <a:extLst>
              <a:ext uri="{FF2B5EF4-FFF2-40B4-BE49-F238E27FC236}">
                <a16:creationId xmlns:a16="http://schemas.microsoft.com/office/drawing/2014/main" id="{91CAE959-B87C-4F10-A90B-B5E940A32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1162" y="6551880"/>
            <a:ext cx="2098963" cy="233355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98" name="文本占位符 97">
            <a:extLst>
              <a:ext uri="{FF2B5EF4-FFF2-40B4-BE49-F238E27FC236}">
                <a16:creationId xmlns:a16="http://schemas.microsoft.com/office/drawing/2014/main" id="{C458EF0E-FA52-4247-BDB6-4F4EC5709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1162" y="6922548"/>
            <a:ext cx="2098963" cy="23774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86251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37">
            <a:extLst>
              <a:ext uri="{FF2B5EF4-FFF2-40B4-BE49-F238E27FC236}">
                <a16:creationId xmlns:a16="http://schemas.microsoft.com/office/drawing/2014/main" id="{685B0A30-99A0-45C5-B3D5-C7AAA0F7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5559"/>
            <a:ext cx="5255172" cy="1766887"/>
          </a:xfrm>
        </p:spPr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Madeleine Brunelle 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DFDD2CC1-1FC3-4013-A4EF-1F3535EBD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910374"/>
            <a:ext cx="4852034" cy="366731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Contoso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社区中心</a:t>
            </a:r>
          </a:p>
        </p:txBody>
      </p:sp>
      <p:sp>
        <p:nvSpPr>
          <p:cNvPr id="40" name="文本占位符 39">
            <a:extLst>
              <a:ext uri="{FF2B5EF4-FFF2-40B4-BE49-F238E27FC236}">
                <a16:creationId xmlns:a16="http://schemas.microsoft.com/office/drawing/2014/main" id="{AD9D6D98-CB6C-4F84-82E6-7EB449F4B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574578"/>
            <a:ext cx="4852034" cy="2333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此成就证书颁发给</a:t>
            </a:r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D510AEF6-C3C5-409D-8206-4CE5E6404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3976608"/>
            <a:ext cx="4852034" cy="53841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表彰她在建立社区花园过程中的出色领导力。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8" name="图片占位符 17" descr="签名占位符">
            <a:extLst>
              <a:ext uri="{FF2B5EF4-FFF2-40B4-BE49-F238E27FC236}">
                <a16:creationId xmlns:a16="http://schemas.microsoft.com/office/drawing/2014/main" id="{507D0EDE-4D15-43AB-BB20-36C8D93F74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9623" y="4905415"/>
            <a:ext cx="1941659" cy="689344"/>
          </a:xfrm>
        </p:spPr>
      </p:pic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8351443F-10DA-4FF5-86A2-FEB15C78B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5504078"/>
            <a:ext cx="2098963" cy="23336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主管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Yuksel Bulut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AC58ECEB-9D33-475D-A5FB-2AE43276A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2147" y="5133410"/>
            <a:ext cx="2098963" cy="233355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91415864-4FA2-4B56-BAA6-3ED810DAC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2147" y="5504078"/>
            <a:ext cx="2098963" cy="23774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125381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>
            <a:extLst>
              <a:ext uri="{FF2B5EF4-FFF2-40B4-BE49-F238E27FC236}">
                <a16:creationId xmlns:a16="http://schemas.microsoft.com/office/drawing/2014/main" id="{96F6CB9E-86B0-4176-990D-014BF7C3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35860"/>
            <a:ext cx="8599714" cy="1059398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Madeleine Brunelle  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3243BEAA-C6F3-4AFC-85CE-BBBDBFF3C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0475" y="2602593"/>
            <a:ext cx="4917451" cy="462102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Contoso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社区中心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962F634-30C6-4FAA-8DA3-398793773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474" y="3210959"/>
            <a:ext cx="4917452" cy="27863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此成就证书颁发给</a:t>
            </a:r>
          </a:p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B404621-9AE5-47E1-BC3D-32A8DE6524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5193" y="4700584"/>
            <a:ext cx="5528015" cy="578978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表彰她在建立社区花园过程中的出色领导力</a:t>
            </a:r>
          </a:p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5" name="图片占位符 24" descr="签名占位符">
            <a:extLst>
              <a:ext uri="{FF2B5EF4-FFF2-40B4-BE49-F238E27FC236}">
                <a16:creationId xmlns:a16="http://schemas.microsoft.com/office/drawing/2014/main" id="{80309B9E-4217-4FA0-99CF-80B15CB3E9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663918" y="5623732"/>
            <a:ext cx="1941659" cy="689344"/>
          </a:xfrm>
        </p:spPr>
      </p:pic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E80AB97C-4400-4903-BB9C-1ACC1E946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0184" y="6183682"/>
            <a:ext cx="2098963" cy="23336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主管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Yuksel Bulut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84266F36-3894-4CED-A1E6-7CC872896F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2731" y="5813014"/>
            <a:ext cx="2098963" cy="233355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07BC6112-49B8-4FBF-A888-782668C940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2731" y="6183682"/>
            <a:ext cx="2098963" cy="23774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1619930221"/>
      </p:ext>
    </p:extLst>
  </p:cSld>
  <p:clrMapOvr>
    <a:masterClrMapping/>
  </p:clrMapOvr>
</p:sld>
</file>

<file path=ppt/theme/theme12.xml><?xml version="1.0" encoding="utf-8"?>
<a:theme xmlns:a="http://schemas.openxmlformats.org/drawingml/2006/main" name="Office 主题">
  <a:themeElements>
    <a:clrScheme name="Custom 1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B9D0"/>
      </a:accent1>
      <a:accent2>
        <a:srgbClr val="BEE2A1"/>
      </a:accent2>
      <a:accent3>
        <a:srgbClr val="FCA19F"/>
      </a:accent3>
      <a:accent4>
        <a:srgbClr val="CC593A"/>
      </a:accent4>
      <a:accent5>
        <a:srgbClr val="664ADD"/>
      </a:accent5>
      <a:accent6>
        <a:srgbClr val="BF0C76"/>
      </a:accent6>
      <a:hlink>
        <a:srgbClr val="0563C1"/>
      </a:hlink>
      <a:folHlink>
        <a:srgbClr val="954F72"/>
      </a:folHlink>
    </a:clrScheme>
    <a:fontScheme name="Custom 54">
      <a:majorFont>
        <a:latin typeface="High Tower Tex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74376C35-C543-4F40-BE95-E8B4EB782BB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5DF15CF6-BAA3-4455-BFB7-BAE9E99FF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844D3818-F745-4AF3-B48B-A637EC00D4FC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Template>TM67719550</ap:Template>
  <ap:Words>98</ap:Words>
  <ap:PresentationFormat>自定义</ap:PresentationFormat>
  <ap:Paragraphs>24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6">
      <vt:lpstr>Microsoft YaHei UI</vt:lpstr>
      <vt:lpstr>Arial</vt:lpstr>
      <vt:lpstr>Office 主题</vt:lpstr>
      <vt:lpstr>Madeleine Brunelle</vt:lpstr>
      <vt:lpstr>Madeleine Brunelle </vt:lpstr>
      <vt:lpstr>Madeleine Brunelle 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2021-04-15T16:41:58Z</dcterms:created>
  <dcterms:modified xsi:type="dcterms:W3CDTF">2021-06-24T02:26:48Z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