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4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theme/theme12.xml" ContentType="application/vnd.openxmlformats-officedocument.them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customXml/item3.xml" ContentType="application/xml"/>
  <Override PartName="/customXml/itemProps31.xml" ContentType="application/vnd.openxmlformats-officedocument.customXmlProperties+xml"/>
  <Override PartName="/ppt/presProps.xml" ContentType="application/vnd.openxmlformats-officedocument.presentationml.presProp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ppt/authors.xml" ContentType="application/vnd.ms-powerpoint.authors+xml"/>
  <Override PartName="/customXml/item22.xml" ContentType="application/xml"/>
  <Override PartName="/customXml/itemProps22.xml" ContentType="application/vnd.openxmlformats-officedocument.customXmlProperties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commentAuthors.xml" ContentType="application/vnd.openxmlformats-officedocument.presentationml.commentAuthors+xml"/>
  <Override PartName="/customXml/item13.xml" ContentType="application/xml"/>
  <Override PartName="/customXml/itemProps13.xml" ContentType="application/vnd.openxmlformats-officedocument.customXmlProperties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tableStyles.xml" ContentType="application/vnd.openxmlformats-officedocument.presentationml.tableStyles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110.xml" ContentType="application/vnd.openxmlformats-officedocument.presentationml.slide+xml"/>
  <Override PartName="/ppt/notesSlides/notesSlide1110.xml" ContentType="application/vnd.openxmlformats-officedocument.presentationml.notesSlide+xml"/>
  <Override PartName="/ppt/slides/slide611.xml" ContentType="application/vnd.openxmlformats-officedocument.presentationml.slide+xml"/>
  <Override PartName="/ppt/notesSlides/notesSlide611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512.xml" ContentType="application/vnd.openxmlformats-officedocument.presentationml.slide+xml"/>
  <Override PartName="/ppt/notesSlides/notesSlide512.xml" ContentType="application/vnd.openxmlformats-officedocument.presentationml.notesSlide+xml"/>
  <Override PartName="/ppt/slides/slide1013.xml" ContentType="application/vnd.openxmlformats-officedocument.presentationml.slide+xml"/>
  <Override PartName="/ppt/notesSlides/notesSlide1013.xml" ContentType="application/vnd.openxmlformats-officedocument.presentationml.notesSlide+xml"/>
  <Override PartName="/ppt/viewProps.xml" ContentType="application/vnd.openxmlformats-officedocument.presentationml.viewProps+xml"/>
  <Override PartName="/docMetadata/LabelInfo.xml" ContentType="application/vnd.ms-office.classificationlabel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6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86" r:id="rId7"/>
    <p:sldId id="288" r:id="rId8"/>
    <p:sldId id="289" r:id="rId9"/>
    <p:sldId id="297" r:id="rId10"/>
    <p:sldId id="290" r:id="rId11"/>
    <p:sldId id="291" r:id="rId12"/>
    <p:sldId id="292" r:id="rId13"/>
    <p:sldId id="295" r:id="rId14"/>
    <p:sldId id="294" r:id="rId15"/>
    <p:sldId id="298" r:id="rId16"/>
    <p:sldId id="296" r:id="rId17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5646" autoAdjust="0"/>
  </p:normalViewPr>
  <p:slideViewPr>
    <p:cSldViewPr snapToGrid="0">
      <p:cViewPr varScale="1">
        <p:scale>
          <a:sx n="104" d="100"/>
          <a:sy n="104" d="100"/>
        </p:scale>
        <p:origin x="1050" y="96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82" d="100"/>
          <a:sy n="82" d="100"/>
        </p:scale>
        <p:origin x="3942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notesMaster" Target="/ppt/notesMasters/notesMaster11.xml" Id="rId18" /><Relationship Type="http://schemas.openxmlformats.org/officeDocument/2006/relationships/customXml" Target="/customXml/item3.xml" Id="rId3" /><Relationship Type="http://schemas.openxmlformats.org/officeDocument/2006/relationships/presProps" Target="/ppt/presProps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slide" Target="/ppt/slides/slide135.xml" Id="rId17" /><Relationship Type="http://schemas.microsoft.com/office/2018/10/relationships/authors" Target="/ppt/authors.xml" Id="rId25" /><Relationship Type="http://schemas.openxmlformats.org/officeDocument/2006/relationships/customXml" Target="/customXml/item22.xml" Id="rId2" /><Relationship Type="http://schemas.openxmlformats.org/officeDocument/2006/relationships/slide" Target="/ppt/slides/slide126.xml" Id="rId16" /><Relationship Type="http://schemas.openxmlformats.org/officeDocument/2006/relationships/commentAuthors" Target="/ppt/commentAuthor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7.xml" Id="rId6" /><Relationship Type="http://schemas.openxmlformats.org/officeDocument/2006/relationships/slide" Target="/ppt/slides/slide78.xml" Id="rId11" /><Relationship Type="http://schemas.openxmlformats.org/officeDocument/2006/relationships/tableStyles" Target="/ppt/tableStyles.xml" Id="rId24" /><Relationship Type="http://schemas.openxmlformats.org/officeDocument/2006/relationships/slide" Target="/ppt/slides/slide19.xml" Id="rId5" /><Relationship Type="http://schemas.openxmlformats.org/officeDocument/2006/relationships/slide" Target="/ppt/slides/slide1110.xml" Id="rId15" /><Relationship Type="http://schemas.openxmlformats.org/officeDocument/2006/relationships/theme" Target="/ppt/theme/theme12.xml" Id="rId23" /><Relationship Type="http://schemas.openxmlformats.org/officeDocument/2006/relationships/slide" Target="/ppt/slides/slide611.xml" Id="rId10" /><Relationship Type="http://schemas.openxmlformats.org/officeDocument/2006/relationships/handoutMaster" Target="/ppt/handoutMasters/handoutMaster11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2.xml" Id="rId9" /><Relationship Type="http://schemas.openxmlformats.org/officeDocument/2006/relationships/slide" Target="/ppt/slides/slide1013.xml" Id="rId14" /><Relationship Type="http://schemas.openxmlformats.org/officeDocument/2006/relationships/viewProps" Target="/ppt/viewProp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D2F1A327-BF91-4603-85C0-ADEFDEA0C6B6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2024/3/14</a:t>
            </a:fld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EAFF3A6F-DEFA-45E0-9496-BEE7C2C6F3D0}" type="slidenum"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9B8DD04-C0C3-410F-8238-69BAB4610136}" type="datetime1">
              <a:rPr lang="en-US" altLang="zh-CN" smtClean="0"/>
              <a:pPr/>
              <a:t>2024/3/14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97DC217-DF71-1A49-B3EA-559F1F43B0FF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3.xml.rels>&#65279;<?xml version="1.0" encoding="utf-8"?><Relationships xmlns="http://schemas.openxmlformats.org/package/2006/relationships"><Relationship Type="http://schemas.openxmlformats.org/officeDocument/2006/relationships/slide" Target="/ppt/slides/slide1013.xml" Id="rId2" /><Relationship Type="http://schemas.openxmlformats.org/officeDocument/2006/relationships/notesMaster" Target="/ppt/notesMasters/notesMaster11.xml" Id="rId1" /></Relationships>
</file>

<file path=ppt/notesSlides/_rels/notesSlide1110.xml.rels>&#65279;<?xml version="1.0" encoding="utf-8"?><Relationships xmlns="http://schemas.openxmlformats.org/package/2006/relationships"><Relationship Type="http://schemas.openxmlformats.org/officeDocument/2006/relationships/slide" Target="/ppt/slides/slide1110.xml" Id="rId2" /><Relationship Type="http://schemas.openxmlformats.org/officeDocument/2006/relationships/notesMaster" Target="/ppt/notesMasters/notesMaster11.xml" Id="rId1" /></Relationships>
</file>

<file path=ppt/notesSlides/_rels/notesSlide126.xml.rels>&#65279;<?xml version="1.0" encoding="utf-8"?><Relationships xmlns="http://schemas.openxmlformats.org/package/2006/relationships"><Relationship Type="http://schemas.openxmlformats.org/officeDocument/2006/relationships/slide" Target="/ppt/slides/slide126.xml" Id="rId2" /><Relationship Type="http://schemas.openxmlformats.org/officeDocument/2006/relationships/notesMaster" Target="/ppt/notesMasters/notesMaster11.xml" Id="rId1" /></Relationships>
</file>

<file path=ppt/notesSlides/_rels/notesSlide135.xml.rels>&#65279;<?xml version="1.0" encoding="utf-8"?><Relationships xmlns="http://schemas.openxmlformats.org/package/2006/relationships"><Relationship Type="http://schemas.openxmlformats.org/officeDocument/2006/relationships/slide" Target="/ppt/slides/slide135.xml" Id="rId2" /><Relationship Type="http://schemas.openxmlformats.org/officeDocument/2006/relationships/notesMaster" Target="/ppt/notesMasters/notesMaster11.xml" Id="rId1" /></Relationships>
</file>

<file path=ppt/notesSlides/_rels/notesSlide19.xml.rels>&#65279;<?xml version="1.0" encoding="utf-8"?><Relationships xmlns="http://schemas.openxmlformats.org/package/2006/relationships"><Relationship Type="http://schemas.openxmlformats.org/officeDocument/2006/relationships/slide" Target="/ppt/slides/slide19.xml" Id="rId2" /><Relationship Type="http://schemas.openxmlformats.org/officeDocument/2006/relationships/notesMaster" Target="/ppt/notesMasters/notesMaster11.xml" Id="rId1" /></Relationships>
</file>

<file path=ppt/notesSlides/_rels/notesSlide27.xml.rels>&#65279;<?xml version="1.0" encoding="utf-8"?><Relationships xmlns="http://schemas.openxmlformats.org/package/2006/relationships"><Relationship Type="http://schemas.openxmlformats.org/officeDocument/2006/relationships/slide" Target="/ppt/slides/slide27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2.xml.rels>&#65279;<?xml version="1.0" encoding="utf-8"?><Relationships xmlns="http://schemas.openxmlformats.org/package/2006/relationships"><Relationship Type="http://schemas.openxmlformats.org/officeDocument/2006/relationships/slide" Target="/ppt/slides/slide512.xml" Id="rId2" /><Relationship Type="http://schemas.openxmlformats.org/officeDocument/2006/relationships/notesMaster" Target="/ppt/notesMasters/notesMaster11.xml" Id="rId1" /></Relationships>
</file>

<file path=ppt/notesSlides/_rels/notesSlide611.xml.rels>&#65279;<?xml version="1.0" encoding="utf-8"?><Relationships xmlns="http://schemas.openxmlformats.org/package/2006/relationships"><Relationship Type="http://schemas.openxmlformats.org/officeDocument/2006/relationships/slide" Target="/ppt/slides/slide611.xml" Id="rId2" /><Relationship Type="http://schemas.openxmlformats.org/officeDocument/2006/relationships/notesMaster" Target="/ppt/notesMasters/notesMaster11.xml" Id="rId1" /></Relationships>
</file>

<file path=ppt/notesSlides/_rels/notesSlide78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474778719"/>
      </p:ext>
    </p:extLst>
  </p:cSld>
  <p:clrMapOvr>
    <a:masterClrMapping/>
  </p:clrMapOvr>
</p:notes>
</file>

<file path=ppt/notesSlides/notesSlide1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19086727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965845358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13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9389489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62743819"/>
      </p:ext>
    </p:extLst>
  </p:cSld>
  <p:clrMapOvr>
    <a:masterClrMapping/>
  </p:clrMapOvr>
</p:notes>
</file>

<file path=ppt/notesSlides/notesSlide5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94793359"/>
      </p:ext>
    </p:extLst>
  </p:cSld>
  <p:clrMapOvr>
    <a:masterClrMapping/>
  </p:clrMapOvr>
</p:notes>
</file>

<file path=ppt/notesSlides/notesSlide6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6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425159299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639086895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964844418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97DC217-DF71-1A49-B3EA-559F1F43B0FF}" type="slidenum">
              <a:rPr lang="zh-CN" smtClean="0"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616857176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任意多边形(F)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4" name="任意多边形(F)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7200"/>
            <a:ext cx="9692640" cy="1371600"/>
          </a:xfrm>
        </p:spPr>
        <p:txBody>
          <a:bodyPr rtlCol="0" anchor="b">
            <a:noAutofit/>
          </a:bodyPr>
          <a:lstStyle>
            <a:lvl1pPr>
              <a:defRPr lang="zh-CN" sz="4200" b="1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C45E425B-455F-127B-1647-045FD094F15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167493" y="2087561"/>
            <a:ext cx="2693306" cy="3890543"/>
          </a:xfrm>
        </p:spPr>
        <p:txBody>
          <a:bodyPr rtlCol="0">
            <a:noAutofit/>
          </a:bodyPr>
          <a:lstStyle>
            <a:lvl1pPr marL="0" indent="0">
              <a:buNone/>
              <a:defRPr lang="zh-CN" sz="2000">
                <a:latin typeface="+mn-cs"/>
                <a:cs typeface="+mn-cs"/>
              </a:defRPr>
            </a:lvl1pPr>
            <a:lvl2pPr marL="457200" indent="0">
              <a:buNone/>
              <a:defRPr lang="zh-CN" sz="2000">
                <a:latin typeface="+mn-cs"/>
                <a:cs typeface="+mn-cs"/>
              </a:defRPr>
            </a:lvl2pPr>
            <a:lvl3pPr marL="914400" indent="0">
              <a:buNone/>
              <a:defRPr lang="zh-CN" sz="2000">
                <a:latin typeface="+mn-cs"/>
                <a:cs typeface="+mn-cs"/>
              </a:defRPr>
            </a:lvl3pPr>
            <a:lvl4pPr marL="1371600" indent="0">
              <a:buNone/>
              <a:defRPr lang="zh-CN" sz="2000">
                <a:latin typeface="+mn-cs"/>
                <a:cs typeface="+mn-cs"/>
              </a:defRPr>
            </a:lvl4pPr>
            <a:lvl5pPr marL="1828800" indent="0">
              <a:buNone/>
              <a:defRPr lang="zh-CN" sz="2000"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16400" y="2087563"/>
            <a:ext cx="6730274" cy="3890543"/>
          </a:xfrm>
        </p:spPr>
        <p:txBody>
          <a:bodyPr rtlCol="0">
            <a:noAutofit/>
          </a:bodyPr>
          <a:lstStyle>
            <a:lvl1pPr marL="0" indent="0">
              <a:buNone/>
              <a:defRPr lang="zh-CN">
                <a:latin typeface="+mn-cs"/>
                <a:cs typeface="+mn-cs"/>
              </a:defRPr>
            </a:lvl1pPr>
            <a:lvl2pPr marL="457200" indent="0">
              <a:buNone/>
              <a:defRPr lang="zh-CN">
                <a:latin typeface="+mn-cs"/>
                <a:cs typeface="+mn-cs"/>
              </a:defRPr>
            </a:lvl2pPr>
            <a:lvl3pPr marL="914400" indent="0">
              <a:buNone/>
              <a:defRPr lang="zh-CN">
                <a:latin typeface="+mn-cs"/>
                <a:cs typeface="+mn-cs"/>
              </a:defRPr>
            </a:lvl3pPr>
            <a:lvl4pPr marL="1371600" indent="0">
              <a:buNone/>
              <a:defRPr lang="zh-CN">
                <a:latin typeface="+mn-cs"/>
                <a:cs typeface="+mn-cs"/>
              </a:defRPr>
            </a:lvl4pPr>
            <a:lvl5pPr marL="1828800" indent="0">
              <a:buNone/>
              <a:defRPr lang="zh-CN"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12" name="灯片编号占位符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fld id="{294A09A9-5501-47C1-A89A-A340965A2BE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27098551"/>
      </p:ext>
    </p:extLst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、内容和图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任意多边形(F)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5" name="任意多边形(F)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>
                <a:latin typeface="+mn-cs"/>
                <a:cs typeface="+mn-cs"/>
              </a:endParaRPr>
            </a:p>
          </p:txBody>
        </p: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任意多边形(F)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latin typeface="+mn-cs"/>
                  <a:cs typeface="+mn-cs"/>
                </a:endParaRPr>
              </a:p>
            </p:txBody>
          </p:sp>
          <p:sp>
            <p:nvSpPr>
              <p:cNvPr id="8" name="任意多边形(F)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latin typeface="+mn-cs"/>
                  <a:cs typeface="+mn-cs"/>
                </a:endParaRPr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49489" y="457199"/>
            <a:ext cx="5943599" cy="1920240"/>
          </a:xfrm>
        </p:spPr>
        <p:txBody>
          <a:bodyPr rtlCol="0" anchor="b">
            <a:noAutofit/>
          </a:bodyPr>
          <a:lstStyle>
            <a:lvl1pPr>
              <a:defRPr lang="zh-CN" sz="4200" b="1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6BBDFA0C-B372-969D-6C8A-F664A4BF8D41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823108" y="640080"/>
            <a:ext cx="4297680" cy="4297680"/>
          </a:xfrm>
          <a:prstGeom prst="ellipse">
            <a:avLst/>
          </a:prstGeom>
          <a:solidFill>
            <a:schemeClr val="accent2"/>
          </a:solidFill>
        </p:spPr>
        <p:txBody>
          <a:bodyPr rtlCol="0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zh-CN" sz="2000">
                <a:latin typeface="+mn-cs"/>
                <a:cs typeface="+mn-cs"/>
              </a:defRPr>
            </a:lvl1pPr>
            <a:lvl2pPr marL="347663" indent="0" algn="ctr">
              <a:buFont typeface="Arial" panose="020B0604020202020204" pitchFamily="34" charset="0"/>
              <a:buNone/>
              <a:defRPr lang="zh-CN" sz="2000">
                <a:latin typeface="+mn-cs"/>
                <a:cs typeface="+mn-cs"/>
              </a:defRPr>
            </a:lvl2pPr>
            <a:lvl3pPr marL="685800" indent="0" algn="ctr">
              <a:buFont typeface="Arial" panose="020B0604020202020204" pitchFamily="34" charset="0"/>
              <a:buNone/>
              <a:defRPr lang="zh-CN" sz="2000">
                <a:latin typeface="+mn-cs"/>
                <a:cs typeface="+mn-cs"/>
              </a:defRPr>
            </a:lvl3pPr>
            <a:lvl4pPr marL="914400" indent="0" algn="ctr">
              <a:buFont typeface="Arial" panose="020B0604020202020204" pitchFamily="34" charset="0"/>
              <a:buNone/>
              <a:defRPr lang="zh-CN" sz="2000">
                <a:latin typeface="+mn-cs"/>
                <a:cs typeface="+mn-cs"/>
              </a:defRPr>
            </a:lvl4pPr>
            <a:lvl5pPr marL="1143000" indent="0" algn="ctr">
              <a:buFont typeface="Arial" panose="020B0604020202020204" pitchFamily="34" charset="0"/>
              <a:buNone/>
              <a:defRPr lang="zh-CN" sz="2000"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accent2"/>
                </a:solidFill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12" name="灯片编号占位符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fld id="{294A09A9-5501-47C1-A89A-A340965A2BE2}" type="slidenum">
              <a:rPr lang="zh-CN" smtClean="0"/>
              <a:pPr/>
              <a:t>‹#›</a:t>
            </a:fld>
            <a:endParaRPr 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A8D2CC-EE75-85FA-1577-88C0BEC7B10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549490" y="2706369"/>
            <a:ext cx="5943600" cy="3383279"/>
          </a:xfrm>
        </p:spPr>
        <p:txBody>
          <a:bodyPr rtlCol="0">
            <a:normAutofit/>
          </a:bodyPr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tx1"/>
                </a:solidFill>
                <a:latin typeface="+mn-cs"/>
                <a:cs typeface="+mn-cs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tx1"/>
                </a:solidFill>
                <a:latin typeface="+mn-cs"/>
                <a:cs typeface="+mn-cs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tx1"/>
                </a:solidFill>
                <a:latin typeface="+mn-cs"/>
                <a:cs typeface="+mn-cs"/>
              </a:defRPr>
            </a:lvl3pPr>
            <a:lvl4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tx1"/>
                </a:solidFill>
                <a:latin typeface="+mn-cs"/>
                <a:cs typeface="+mn-cs"/>
              </a:defRPr>
            </a:lvl4pPr>
            <a:lvl5pPr marL="146304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tx1"/>
                </a:solidFill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52565617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图表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任意多边形(F)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4" name="任意多边形(F)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rtlCol="0" anchor="b">
            <a:noAutofit/>
          </a:bodyPr>
          <a:lstStyle>
            <a:lvl1pPr>
              <a:defRPr lang="zh-CN" sz="4200" b="1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 lang="zh-CN">
                <a:latin typeface="+mn-cs"/>
                <a:cs typeface="+mn-cs"/>
              </a:defRPr>
            </a:lvl1pPr>
            <a:lvl2pPr marL="457200" indent="0">
              <a:buNone/>
              <a:defRPr lang="zh-CN">
                <a:latin typeface="+mn-cs"/>
                <a:cs typeface="+mn-cs"/>
              </a:defRPr>
            </a:lvl2pPr>
            <a:lvl3pPr marL="914400" indent="0">
              <a:buNone/>
              <a:defRPr lang="zh-CN">
                <a:latin typeface="+mn-cs"/>
                <a:cs typeface="+mn-cs"/>
              </a:defRPr>
            </a:lvl3pPr>
            <a:lvl4pPr marL="1371600" indent="0">
              <a:buNone/>
              <a:defRPr lang="zh-CN">
                <a:latin typeface="+mn-cs"/>
                <a:cs typeface="+mn-cs"/>
              </a:defRPr>
            </a:lvl4pPr>
            <a:lvl5pPr marL="1828800" indent="0">
              <a:buNone/>
              <a:defRPr lang="zh-CN"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12" name="灯片编号占位符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fld id="{294A09A9-5501-47C1-A89A-A340965A2BE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结束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长方形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grpSp>
          <p:nvGrpSpPr>
            <p:cNvPr id="6" name="组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任意多边形(F)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/>
              </a:p>
            </p:txBody>
          </p:sp>
          <p:sp>
            <p:nvSpPr>
              <p:cNvPr id="16" name="任意多边形(F)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/>
              </a:p>
            </p:txBody>
          </p:sp>
        </p:grpSp>
        <p:sp>
          <p:nvSpPr>
            <p:cNvPr id="22" name="任意多边形(F)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7" name="任意多边形(F)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rtlCol="0" anchor="b">
            <a:noAutofit/>
          </a:bodyPr>
          <a:lstStyle>
            <a:lvl1pPr algn="l">
              <a:defRPr lang="zh-CN" sz="6000" b="1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lang="zh-CN" sz="2800">
                <a:latin typeface="+mn-cs"/>
                <a:cs typeface="+mn-cs"/>
              </a:defRPr>
            </a:lvl1pPr>
            <a:lvl2pPr marL="457200" indent="0" algn="ctr">
              <a:buNone/>
              <a:defRPr lang="zh-CN" sz="2000"/>
            </a:lvl2pPr>
            <a:lvl3pPr marL="914400" indent="0" algn="ctr">
              <a:buNone/>
              <a:defRPr lang="zh-CN" sz="1800"/>
            </a:lvl3pPr>
            <a:lvl4pPr marL="1371600" indent="0" algn="ctr">
              <a:buNone/>
              <a:defRPr lang="zh-CN" sz="1600"/>
            </a:lvl4pPr>
            <a:lvl5pPr marL="1828800" indent="0" algn="ctr">
              <a:buNone/>
              <a:defRPr lang="zh-CN" sz="1600"/>
            </a:lvl5pPr>
            <a:lvl6pPr marL="2286000" indent="0" algn="ctr">
              <a:buNone/>
              <a:defRPr lang="zh-CN" sz="1600"/>
            </a:lvl6pPr>
            <a:lvl7pPr marL="2743200" indent="0" algn="ctr">
              <a:buNone/>
              <a:defRPr lang="zh-CN" sz="1600"/>
            </a:lvl7pPr>
            <a:lvl8pPr marL="3200400" indent="0" algn="ctr">
              <a:buNone/>
              <a:defRPr lang="zh-CN" sz="1600"/>
            </a:lvl8pPr>
            <a:lvl9pPr marL="3657600" indent="0" algn="ctr">
              <a:buNone/>
              <a:defRPr lang="zh-CN" sz="1600"/>
            </a:lvl9pPr>
          </a:lstStyle>
          <a:p>
            <a:pPr lvl="0" rt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长方形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grpSp>
        <p:nvGrpSpPr>
          <p:cNvPr id="7" name="组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椭圆形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1" name="任意多边形(F)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9" name="任意多边形(F)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grpSp>
          <p:nvGrpSpPr>
            <p:cNvPr id="6" name="组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任意多边形(F)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/>
              </a:p>
            </p:txBody>
          </p:sp>
          <p:sp>
            <p:nvSpPr>
              <p:cNvPr id="16" name="任意多边形(F)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/>
              </a:p>
            </p:txBody>
          </p:sp>
        </p:grpSp>
        <p:sp>
          <p:nvSpPr>
            <p:cNvPr id="22" name="任意多边形(F)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28" name="任意多边形(F)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rtlCol="0" anchor="b">
            <a:noAutofit/>
          </a:bodyPr>
          <a:lstStyle>
            <a:lvl1pPr algn="l">
              <a:defRPr lang="zh-CN" sz="6000" b="1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任意多边形(F)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5" name="任意多边形(F)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>
                <a:latin typeface="+mn-cs"/>
                <a:cs typeface="+mn-cs"/>
              </a:endParaRPr>
            </a:p>
          </p:txBody>
        </p:sp>
        <p:sp>
          <p:nvSpPr>
            <p:cNvPr id="6" name="任意多边形(F)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任意多边形(F)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latin typeface="+mn-cs"/>
                  <a:cs typeface="+mn-cs"/>
                </a:endParaRPr>
              </a:p>
            </p:txBody>
          </p:sp>
          <p:sp>
            <p:nvSpPr>
              <p:cNvPr id="8" name="任意多边形(F)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latin typeface="+mn-cs"/>
                  <a:cs typeface="+mn-cs"/>
                </a:endParaRPr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rtlCol="0" anchor="b">
            <a:noAutofit/>
          </a:bodyPr>
          <a:lstStyle>
            <a:lvl1pPr>
              <a:defRPr lang="zh-CN" sz="4200" b="1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 rtlCol="0">
            <a:normAutofit/>
          </a:bodyPr>
          <a:lstStyle>
            <a:lvl1pPr marL="0" indent="0">
              <a:buNone/>
              <a:defRPr lang="zh-CN">
                <a:latin typeface="+mn-cs"/>
                <a:cs typeface="+mn-cs"/>
              </a:defRPr>
            </a:lvl1pPr>
            <a:lvl2pPr marL="457200" indent="0">
              <a:buNone/>
              <a:defRPr lang="zh-CN">
                <a:latin typeface="+mn-cs"/>
                <a:cs typeface="+mn-cs"/>
              </a:defRPr>
            </a:lvl2pPr>
            <a:lvl3pPr marL="914400" indent="0">
              <a:buNone/>
              <a:defRPr lang="zh-CN">
                <a:latin typeface="+mn-cs"/>
                <a:cs typeface="+mn-cs"/>
              </a:defRPr>
            </a:lvl3pPr>
            <a:lvl4pPr marL="1371600" indent="0">
              <a:buNone/>
              <a:defRPr lang="zh-CN">
                <a:latin typeface="+mn-cs"/>
                <a:cs typeface="+mn-cs"/>
              </a:defRPr>
            </a:lvl4pPr>
            <a:lvl5pPr marL="1828800" indent="0">
              <a:buNone/>
              <a:defRPr lang="zh-CN"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12" name="灯片编号占位符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zh-CN" sz="1200">
                <a:solidFill>
                  <a:schemeClr val="accent2"/>
                </a:solidFill>
                <a:latin typeface="+mn-cs"/>
                <a:cs typeface="+mn-cs"/>
              </a:defRPr>
            </a:lvl1pPr>
          </a:lstStyle>
          <a:p>
            <a:pPr rtl="0"/>
            <a:fld id="{294A09A9-5501-47C1-A89A-A340965A2BE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右侧图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任意多边形(F)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5" name="任意多边形(F)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>
                <a:latin typeface="+mn-cs"/>
                <a:cs typeface="+mn-cs"/>
              </a:endParaRPr>
            </a:p>
          </p:txBody>
        </p:sp>
        <p:sp>
          <p:nvSpPr>
            <p:cNvPr id="6" name="任意多边形(F)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任意多边形(F)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latin typeface="+mn-cs"/>
                  <a:cs typeface="+mn-cs"/>
                </a:endParaRPr>
              </a:p>
            </p:txBody>
          </p:sp>
          <p:sp>
            <p:nvSpPr>
              <p:cNvPr id="8" name="任意多边形(F)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latin typeface="+mn-cs"/>
                  <a:cs typeface="+mn-cs"/>
                </a:endParaRPr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rtlCol="0" anchor="ctr" anchorCtr="0">
            <a:noAutofit/>
          </a:bodyPr>
          <a:lstStyle>
            <a:lvl1pPr>
              <a:defRPr lang="zh-CN" sz="6000" b="1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5" name="图片占位符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zh-CN" sz="2000"/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12" name="灯片编号占位符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zh-CN" sz="1200">
                <a:solidFill>
                  <a:schemeClr val="accent2"/>
                </a:solidFill>
                <a:latin typeface="+mn-cs"/>
                <a:cs typeface="+mn-cs"/>
              </a:defRPr>
            </a:lvl1pPr>
          </a:lstStyle>
          <a:p>
            <a:pPr rtl="0"/>
            <a:fld id="{294A09A9-5501-47C1-A89A-A340965A2BE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4912667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左侧图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任意多边形(F)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5" name="任意多边形(F)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>
                <a:latin typeface="+mn-cs"/>
                <a:cs typeface="+mn-cs"/>
              </a:endParaRPr>
            </a:p>
          </p:txBody>
        </p:sp>
        <p:sp>
          <p:nvSpPr>
            <p:cNvPr id="6" name="任意多边形(F)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任意多边形(F)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latin typeface="+mn-cs"/>
                  <a:cs typeface="+mn-cs"/>
                </a:endParaRPr>
              </a:p>
            </p:txBody>
          </p:sp>
          <p:sp>
            <p:nvSpPr>
              <p:cNvPr id="8" name="任意多边形(F)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latin typeface="+mn-cs"/>
                  <a:cs typeface="+mn-cs"/>
                </a:endParaRPr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0" y="457200"/>
            <a:ext cx="5120640" cy="3200400"/>
          </a:xfrm>
        </p:spPr>
        <p:txBody>
          <a:bodyPr rtlCol="0" anchor="b" anchorCtr="0">
            <a:noAutofit/>
          </a:bodyPr>
          <a:lstStyle>
            <a:lvl1pPr>
              <a:defRPr lang="zh-CN" sz="6000" b="1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763DBBF-E63D-81E5-E7CE-32F6F2C2F9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43598" y="3657600"/>
            <a:ext cx="5120640" cy="1828800"/>
          </a:xfrm>
        </p:spPr>
        <p:txBody>
          <a:bodyPr rtlCol="0" anchor="t" anchorCtr="0">
            <a:noAutofit/>
          </a:bodyPr>
          <a:lstStyle>
            <a:lvl1pPr marL="0" indent="0" algn="l">
              <a:buNone/>
              <a:defRPr lang="zh-CN" sz="3200">
                <a:latin typeface="+mn-cs"/>
                <a:cs typeface="+mn-cs"/>
              </a:defRPr>
            </a:lvl1pPr>
            <a:lvl2pPr marL="457200" indent="0" algn="ctr">
              <a:buNone/>
              <a:defRPr lang="zh-CN" sz="2000"/>
            </a:lvl2pPr>
            <a:lvl3pPr marL="914400" indent="0" algn="ctr">
              <a:buNone/>
              <a:defRPr lang="zh-CN" sz="1800"/>
            </a:lvl3pPr>
            <a:lvl4pPr marL="1371600" indent="0" algn="ctr">
              <a:buNone/>
              <a:defRPr lang="zh-CN" sz="1600"/>
            </a:lvl4pPr>
            <a:lvl5pPr marL="1828800" indent="0" algn="ctr">
              <a:buNone/>
              <a:defRPr lang="zh-CN" sz="1600"/>
            </a:lvl5pPr>
            <a:lvl6pPr marL="2286000" indent="0" algn="ctr">
              <a:buNone/>
              <a:defRPr lang="zh-CN" sz="1600"/>
            </a:lvl6pPr>
            <a:lvl7pPr marL="2743200" indent="0" algn="ctr">
              <a:buNone/>
              <a:defRPr lang="zh-CN" sz="1600"/>
            </a:lvl7pPr>
            <a:lvl8pPr marL="3200400" indent="0" algn="ctr">
              <a:buNone/>
              <a:defRPr lang="zh-CN" sz="1600"/>
            </a:lvl8pPr>
            <a:lvl9pPr marL="3657600" indent="0" algn="ctr">
              <a:buNone/>
              <a:defRPr lang="zh-CN" sz="1600"/>
            </a:lvl9pPr>
          </a:lstStyle>
          <a:p>
            <a:pPr rtl="0"/>
            <a:r>
              <a:rPr lang="zh-CN"/>
              <a:t>单击此处添加副标题</a:t>
            </a:r>
          </a:p>
        </p:txBody>
      </p:sp>
      <p:sp>
        <p:nvSpPr>
          <p:cNvPr id="15" name="图片占位符 14">
            <a:extLst>
              <a:ext uri="{FF2B5EF4-FFF2-40B4-BE49-F238E27FC236}">
                <a16:creationId xmlns:a16="http://schemas.microsoft.com/office/drawing/2014/main" id="{64033732-ADA1-C540-7276-3FF5CDEF2C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4238" y="1157224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zh-CN" sz="2000"/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12" name="灯片编号占位符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zh-CN" sz="1200">
                <a:solidFill>
                  <a:schemeClr val="accent2"/>
                </a:solidFill>
                <a:latin typeface="+mn-cs"/>
                <a:cs typeface="+mn-cs"/>
              </a:defRPr>
            </a:lvl1pPr>
          </a:lstStyle>
          <a:p>
            <a:pPr rtl="0"/>
            <a:fld id="{294A09A9-5501-47C1-A89A-A340965A2BE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23856223"/>
      </p:ext>
    </p:extLst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长方形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2" name="任意多边形(F)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4" name="任意多边形(F)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5" name="任意多边形(F)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13" name="标题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rtlCol="0" anchor="b">
            <a:noAutofit/>
          </a:bodyPr>
          <a:lstStyle>
            <a:lvl1pPr>
              <a:defRPr lang="zh-CN" sz="4200" b="1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 rtlCol="0"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 lang="zh-CN">
                <a:solidFill>
                  <a:schemeClr val="accent2"/>
                </a:solidFill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 lang="zh-CN">
                <a:solidFill>
                  <a:schemeClr val="accent2"/>
                </a:solidFill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 lang="zh-CN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fld id="{294A09A9-5501-47C1-A89A-A340965A2BE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任意多边形(F)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grpSp>
          <p:nvGrpSpPr>
            <p:cNvPr id="6" name="组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任意多边形(F)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/>
              </a:p>
            </p:txBody>
          </p:sp>
          <p:sp>
            <p:nvSpPr>
              <p:cNvPr id="16" name="任意多边形(F)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/>
              </a:p>
            </p:txBody>
          </p:sp>
        </p:grpSp>
        <p:sp>
          <p:nvSpPr>
            <p:cNvPr id="17" name="任意多边形(F)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8" name="任意多边形(F)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rtlCol="0" anchor="b">
            <a:noAutofit/>
          </a:bodyPr>
          <a:lstStyle>
            <a:lvl1pPr algn="l">
              <a:defRPr lang="zh-CN" sz="6000" b="1">
                <a:solidFill>
                  <a:schemeClr val="bg1"/>
                </a:solidFill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zh-CN" sz="3200">
                <a:solidFill>
                  <a:schemeClr val="bg1"/>
                </a:solidFill>
                <a:latin typeface="+mn-cs"/>
                <a:cs typeface="+mn-cs"/>
              </a:defRPr>
            </a:lvl1pPr>
            <a:lvl2pPr marL="457200" indent="0" algn="ctr">
              <a:buNone/>
              <a:defRPr lang="zh-CN" sz="2000"/>
            </a:lvl2pPr>
            <a:lvl3pPr marL="914400" indent="0" algn="ctr">
              <a:buNone/>
              <a:defRPr lang="zh-CN" sz="1800"/>
            </a:lvl3pPr>
            <a:lvl4pPr marL="1371600" indent="0" algn="ctr">
              <a:buNone/>
              <a:defRPr lang="zh-CN" sz="1600"/>
            </a:lvl4pPr>
            <a:lvl5pPr marL="1828800" indent="0" algn="ctr">
              <a:buNone/>
              <a:defRPr lang="zh-CN" sz="1600"/>
            </a:lvl5pPr>
            <a:lvl6pPr marL="2286000" indent="0" algn="ctr">
              <a:buNone/>
              <a:defRPr lang="zh-CN" sz="1600"/>
            </a:lvl6pPr>
            <a:lvl7pPr marL="2743200" indent="0" algn="ctr">
              <a:buNone/>
              <a:defRPr lang="zh-CN" sz="1600"/>
            </a:lvl7pPr>
            <a:lvl8pPr marL="3200400" indent="0" algn="ctr">
              <a:buNone/>
              <a:defRPr lang="zh-CN" sz="1600"/>
            </a:lvl8pPr>
            <a:lvl9pPr marL="3657600" indent="0" algn="ctr">
              <a:buNone/>
              <a:defRPr lang="zh-CN" sz="1600"/>
            </a:lvl9pPr>
          </a:lstStyle>
          <a:p>
            <a:pPr rtl="0"/>
            <a:r>
              <a:rPr lang="zh-CN"/>
              <a:t>单击此处添加副标题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 2 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任意多边形(F)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5" name="任意多边形(F)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6" name="任意多边形(F)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任意多边形(F)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latin typeface="+mn-cs"/>
                  <a:cs typeface="+mn-cs"/>
                </a:endParaRPr>
              </a:p>
            </p:txBody>
          </p:sp>
          <p:sp>
            <p:nvSpPr>
              <p:cNvPr id="8" name="任意多边形(F)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latin typeface="+mn-cs"/>
                  <a:cs typeface="+mn-cs"/>
                </a:endParaRPr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rtlCol="0" anchor="b">
            <a:noAutofit/>
          </a:bodyPr>
          <a:lstStyle>
            <a:lvl1pPr>
              <a:defRPr lang="zh-CN" sz="4200" b="1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zh-CN" sz="2000">
                <a:latin typeface="+mn-cs"/>
                <a:cs typeface="+mn-cs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latin typeface="+mn-cs"/>
                <a:cs typeface="+mn-cs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latin typeface="+mn-cs"/>
                <a:cs typeface="+mn-cs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latin typeface="+mn-cs"/>
                <a:cs typeface="+mn-cs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zh-CN" sz="2000">
                <a:latin typeface="+mn-cs"/>
                <a:cs typeface="+mn-cs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latin typeface="+mn-cs"/>
                <a:cs typeface="+mn-cs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latin typeface="+mn-cs"/>
                <a:cs typeface="+mn-cs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latin typeface="+mn-cs"/>
                <a:cs typeface="+mn-cs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12" name="灯片编号占位符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zh-CN" sz="1200">
                <a:solidFill>
                  <a:schemeClr val="accent2"/>
                </a:solidFill>
                <a:latin typeface="+mn-cs"/>
                <a:cs typeface="+mn-cs"/>
              </a:defRPr>
            </a:lvl1pPr>
          </a:lstStyle>
          <a:p>
            <a:pPr rtl="0"/>
            <a:fld id="{294A09A9-5501-47C1-A89A-A340965A2BE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 2 栏内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任意多边形(F)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5" name="任意多边形(F)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rtlCol="0" anchor="b">
            <a:noAutofit/>
          </a:bodyPr>
          <a:lstStyle>
            <a:lvl1pPr>
              <a:defRPr lang="zh-CN" sz="4200" b="1">
                <a:solidFill>
                  <a:schemeClr val="bg1"/>
                </a:solidFill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 rtlCol="0"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sz="1200">
                <a:solidFill>
                  <a:schemeClr val="accent2"/>
                </a:solidFill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12" name="灯片编号占位符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zh-CN" sz="1200">
                <a:solidFill>
                  <a:schemeClr val="accent2"/>
                </a:solidFill>
                <a:latin typeface="+mn-cs"/>
                <a:cs typeface="+mn-cs"/>
              </a:defRPr>
            </a:lvl1pPr>
          </a:lstStyle>
          <a:p>
            <a:pPr rtl="0"/>
            <a:fld id="{294A09A9-5501-47C1-A89A-A340965A2BE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、内容和图像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208822" cy="6858002"/>
            <a:chOff x="0" y="0"/>
            <a:chExt cx="12208822" cy="6858002"/>
          </a:xfrm>
        </p:grpSpPr>
        <p:sp>
          <p:nvSpPr>
            <p:cNvPr id="7" name="长方形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2" name="任意多边形(F)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4" name="任意多边形(F)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13" name="标题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7200"/>
            <a:ext cx="10643508" cy="1371600"/>
          </a:xfrm>
        </p:spPr>
        <p:txBody>
          <a:bodyPr rtlCol="0" anchor="b">
            <a:noAutofit/>
          </a:bodyPr>
          <a:lstStyle>
            <a:lvl1pPr>
              <a:defRPr lang="zh-CN" sz="4200" b="1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B07A1CF7-9B3B-E43E-830E-DAB65B60824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166088" y="2652713"/>
            <a:ext cx="5394959" cy="3436936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bg1"/>
                </a:solidFill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8" name="图片占位符 14">
            <a:extLst>
              <a:ext uri="{FF2B5EF4-FFF2-40B4-BE49-F238E27FC236}">
                <a16:creationId xmlns:a16="http://schemas.microsoft.com/office/drawing/2014/main" id="{D976D8D6-3BDC-1908-3425-FEE3EEF51A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17920" y="1447800"/>
            <a:ext cx="4214010" cy="4214010"/>
          </a:xfrm>
          <a:prstGeom prst="ellipse">
            <a:avLst/>
          </a:prstGeo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zh-CN" sz="2000"/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 lang="zh-CN">
                <a:solidFill>
                  <a:schemeClr val="accent2"/>
                </a:solidFill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 lang="zh-CN">
                <a:solidFill>
                  <a:schemeClr val="accent2"/>
                </a:solidFill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 lang="zh-CN">
                <a:solidFill>
                  <a:schemeClr val="accent3"/>
                </a:solidFill>
                <a:latin typeface="+mn-cs"/>
                <a:cs typeface="+mn-cs"/>
              </a:defRPr>
            </a:lvl1pPr>
          </a:lstStyle>
          <a:p>
            <a:pPr rtl="0"/>
            <a:fld id="{294A09A9-5501-47C1-A89A-A340965A2BE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9303050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.xml" Id="rId4" /><Relationship Type="http://schemas.openxmlformats.org/officeDocument/2006/relationships/slideLayout" Target="/ppt/slideLayouts/slideLayout913.xml" Id="rId9" /><Relationship Type="http://schemas.openxmlformats.org/officeDocument/2006/relationships/theme" Target="/ppt/theme/theme12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tx2"/>
                </a:solidFill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sz="1200">
                <a:solidFill>
                  <a:schemeClr val="tx2"/>
                </a:solidFill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zh-CN" sz="1200">
                <a:solidFill>
                  <a:schemeClr val="tx2"/>
                </a:solidFill>
                <a:latin typeface="+mn-cs"/>
                <a:cs typeface="+mn-cs"/>
              </a:defRPr>
            </a:lvl1pPr>
          </a:lstStyle>
          <a:p>
            <a:pPr rtl="0"/>
            <a:fld id="{294A09A9-5501-47C1-A89A-A340965A2BE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4" r:id="rId4"/>
    <p:sldLayoutId id="2147483671" r:id="rId5"/>
    <p:sldLayoutId id="2147483659" r:id="rId6"/>
    <p:sldLayoutId id="2147483668" r:id="rId7"/>
    <p:sldLayoutId id="2147483669" r:id="rId8"/>
    <p:sldLayoutId id="2147483675" r:id="rId9"/>
    <p:sldLayoutId id="2147483677" r:id="rId10"/>
    <p:sldLayoutId id="2147483676" r:id="rId11"/>
    <p:sldLayoutId id="2147483661" r:id="rId12"/>
    <p:sldLayoutId id="2147483666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zh-CN" sz="4400" kern="1200">
          <a:solidFill>
            <a:schemeClr val="tx1"/>
          </a:solidFill>
          <a:latin typeface="+mj-cs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800" kern="1200">
          <a:solidFill>
            <a:schemeClr val="tx1"/>
          </a:solidFill>
          <a:latin typeface="+mn-cs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+mn-cs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+mn-cs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013.xml.rels>&#65279;<?xml version="1.0" encoding="utf-8"?><Relationships xmlns="http://schemas.openxmlformats.org/package/2006/relationships"><Relationship Type="http://schemas.openxmlformats.org/officeDocument/2006/relationships/notesSlide" Target="/ppt/notesSlides/notesSlide1013.xml" Id="rId2" /><Relationship Type="http://schemas.openxmlformats.org/officeDocument/2006/relationships/slideLayout" Target="/ppt/slideLayouts/slideLayout1012.xml" Id="rId1" /></Relationships>
</file>

<file path=ppt/slides/_rels/slide1110.xml.rels>&#65279;<?xml version="1.0" encoding="utf-8"?><Relationships xmlns="http://schemas.openxmlformats.org/package/2006/relationships"><Relationship Type="http://schemas.openxmlformats.org/officeDocument/2006/relationships/notesSlide" Target="/ppt/notesSlides/notesSlide1110.xml" Id="rId2" /><Relationship Type="http://schemas.openxmlformats.org/officeDocument/2006/relationships/slideLayout" Target="/ppt/slideLayouts/slideLayout1110.xml" Id="rId1" /></Relationships>
</file>

<file path=ppt/slides/_rels/slide126.xml.rels>&#65279;<?xml version="1.0" encoding="utf-8"?><Relationships xmlns="http://schemas.openxmlformats.org/package/2006/relationships"><Relationship Type="http://schemas.openxmlformats.org/officeDocument/2006/relationships/notesSlide" Target="/ppt/notesSlides/notesSlide126.xml" Id="rId2" /><Relationship Type="http://schemas.openxmlformats.org/officeDocument/2006/relationships/slideLayout" Target="/ppt/slideLayouts/slideLayout126.xml" Id="rId1" /></Relationships>
</file>

<file path=ppt/slides/_rels/slide135.xml.rels>&#65279;<?xml version="1.0" encoding="utf-8"?><Relationships xmlns="http://schemas.openxmlformats.org/package/2006/relationships"><Relationship Type="http://schemas.openxmlformats.org/officeDocument/2006/relationships/notesSlide" Target="/ppt/notesSlides/notesSlide135.xml" Id="rId2" /><Relationship Type="http://schemas.openxmlformats.org/officeDocument/2006/relationships/slideLayout" Target="/ppt/slideLayouts/slideLayout133.xml" Id="rI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notesSlide" Target="/ppt/notesSlides/notesSlide19.xml" Id="rId2" /><Relationship Type="http://schemas.openxmlformats.org/officeDocument/2006/relationships/slideLayout" Target="/ppt/slideLayouts/slideLayout18.xml" Id="rId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notesSlide" Target="/ppt/notesSlides/notesSlide27.xml" Id="rId2" /><Relationship Type="http://schemas.openxmlformats.org/officeDocument/2006/relationships/slideLayout" Target="/ppt/slideLayouts/slideLayout27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14.jpg" Id="rId3" /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34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image" Target="/ppt/media/image22.jpg" Id="rId3" /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41.xml" Id="rId1" /></Relationships>
</file>

<file path=ppt/slides/_rels/slide512.xml.rels>&#65279;<?xml version="1.0" encoding="utf-8"?><Relationships xmlns="http://schemas.openxmlformats.org/package/2006/relationships"><Relationship Type="http://schemas.openxmlformats.org/officeDocument/2006/relationships/notesSlide" Target="/ppt/notesSlides/notesSlide512.xml" Id="rId2" /><Relationship Type="http://schemas.openxmlformats.org/officeDocument/2006/relationships/slideLayout" Target="/ppt/slideLayouts/slideLayout511.xml" Id="rId1" /></Relationships>
</file>

<file path=ppt/slides/_rels/slide611.xml.rels>&#65279;<?xml version="1.0" encoding="utf-8"?><Relationships xmlns="http://schemas.openxmlformats.org/package/2006/relationships"><Relationship Type="http://schemas.openxmlformats.org/officeDocument/2006/relationships/notesSlide" Target="/ppt/notesSlides/notesSlide611.xml" Id="rId2" /><Relationship Type="http://schemas.openxmlformats.org/officeDocument/2006/relationships/slideLayout" Target="/ppt/slideLayouts/slideLayout69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8.xml" Id="rId2" /><Relationship Type="http://schemas.openxmlformats.org/officeDocument/2006/relationships/slideLayout" Target="/ppt/slideLayouts/slideLayout75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82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image" Target="/ppt/media/image33.jpg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913.xml" Id="rId1" /></Relationships>
</file>

<file path=ppt/slides/slide10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E02FA0-5805-E9D5-E5A1-5B4B485CB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7200"/>
            <a:ext cx="9692640" cy="13716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活力演讲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AE9A705-E123-1C6C-EC93-CEE377B741C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67492" y="2087561"/>
            <a:ext cx="2918475" cy="389054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学会在演讲中注入活力，留下持久的印象</a:t>
            </a:r>
          </a:p>
          <a:p>
            <a:pPr rtl="0"/>
            <a:r>
              <a:rPr lang="zh-CN"/>
              <a:t>有效沟通的目标之一是激励你的受众</a:t>
            </a:r>
          </a:p>
        </p:txBody>
      </p:sp>
      <p:graphicFrame>
        <p:nvGraphicFramePr>
          <p:cNvPr id="5" name="表格占位符 2">
            <a:extLst>
              <a:ext uri="{FF2B5EF4-FFF2-40B4-BE49-F238E27FC236}">
                <a16:creationId xmlns:a16="http://schemas.microsoft.com/office/drawing/2014/main" id="{FD8D3D14-313E-8ED7-7BE9-2E3D506F17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09738"/>
              </p:ext>
            </p:extLst>
          </p:nvPr>
        </p:nvGraphicFramePr>
        <p:xfrm>
          <a:off x="4216400" y="2087563"/>
          <a:ext cx="6771640" cy="388619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92910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1692910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  <a:gridCol w="1692910">
                  <a:extLst>
                    <a:ext uri="{9D8B030D-6E8A-4147-A177-3AD203B41FA5}">
                      <a16:colId xmlns:a16="http://schemas.microsoft.com/office/drawing/2014/main" val="3119692462"/>
                    </a:ext>
                  </a:extLst>
                </a:gridCol>
                <a:gridCol w="1692910">
                  <a:extLst>
                    <a:ext uri="{9D8B030D-6E8A-4147-A177-3AD203B41FA5}">
                      <a16:colId xmlns:a16="http://schemas.microsoft.com/office/drawing/2014/main" val="3472639139"/>
                    </a:ext>
                  </a:extLst>
                </a:gridCol>
              </a:tblGrid>
              <a:tr h="586937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指标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度量​​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目标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实际值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61246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/>
                        <a:t>参加受众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参与者人数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61246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参与时长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分钟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586937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问答互动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问题数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61246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积极反馈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87494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信息保留率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/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915534"/>
      </p:ext>
    </p:extLst>
  </p:cSld>
  <p:clrMapOvr>
    <a:masterClrMapping/>
  </p:clrMapOvr>
</p:sld>
</file>

<file path=ppt/slides/slide1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DC00FF-6B42-7D84-7831-AACC4E189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9489" y="457199"/>
            <a:ext cx="5943599" cy="192024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最后的提示和要点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CC7FC500-BBFB-3AA4-BEDE-038CB94FFF61}"/>
              </a:ext>
            </a:extLst>
          </p:cNvPr>
          <p:cNvSpPr>
            <a:spLocks noGrp="1" noChangeAspect="1"/>
          </p:cNvSpPr>
          <p:nvPr>
            <p:ph idx="17"/>
          </p:nvPr>
        </p:nvSpPr>
        <p:spPr>
          <a:xfrm>
            <a:off x="823108" y="640080"/>
            <a:ext cx="4297680" cy="429768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寻求反馈</a:t>
            </a:r>
          </a:p>
          <a:p>
            <a:pPr rtl="0"/>
            <a:r>
              <a:rPr lang="zh-CN" dirty="0"/>
              <a:t>反思表现</a:t>
            </a:r>
          </a:p>
          <a:p>
            <a:pPr rtl="0"/>
            <a:r>
              <a:rPr lang="zh-CN" dirty="0"/>
              <a:t>探索新技巧</a:t>
            </a:r>
          </a:p>
          <a:p>
            <a:pPr rtl="0"/>
            <a:r>
              <a:rPr lang="zh-CN" dirty="0"/>
              <a:t>设定个人目标</a:t>
            </a:r>
          </a:p>
          <a:p>
            <a:pPr rtl="0"/>
            <a:r>
              <a:rPr lang="zh-CN" dirty="0"/>
              <a:t>反复演练和调整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E5C7B5A-A5C3-15D4-DF71-B692D28942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549900" y="2706688"/>
            <a:ext cx="5943600" cy="3382962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一致的排练</a:t>
            </a:r>
          </a:p>
          <a:p>
            <a:pPr lvl="1" rtl="0"/>
            <a:r>
              <a:rPr lang="zh-CN" dirty="0"/>
              <a:t>加强你的熟悉度</a:t>
            </a:r>
          </a:p>
          <a:p>
            <a:pPr rtl="0"/>
            <a:r>
              <a:rPr lang="zh-CN" dirty="0"/>
              <a:t>完善演讲风格</a:t>
            </a:r>
          </a:p>
          <a:p>
            <a:pPr lvl="1" rtl="0"/>
            <a:r>
              <a:rPr lang="zh-CN" dirty="0"/>
              <a:t>节奏、语气和重点</a:t>
            </a:r>
          </a:p>
          <a:p>
            <a:pPr rtl="0"/>
            <a:r>
              <a:rPr lang="zh-CN" dirty="0"/>
              <a:t>定时和过渡</a:t>
            </a:r>
          </a:p>
          <a:p>
            <a:pPr lvl="1" rtl="0"/>
            <a:r>
              <a:rPr lang="zh-CN" dirty="0"/>
              <a:t>目的是演讲流畅、专业</a:t>
            </a:r>
          </a:p>
          <a:p>
            <a:pPr rtl="0"/>
            <a:r>
              <a:rPr lang="zh-CN" dirty="0"/>
              <a:t>练习受众</a:t>
            </a:r>
          </a:p>
          <a:p>
            <a:pPr lvl="1" rtl="0"/>
            <a:r>
              <a:rPr lang="zh-CN" dirty="0"/>
              <a:t>争取同事来听并提供反馈</a:t>
            </a:r>
          </a:p>
          <a:p>
            <a:pPr lvl="1" rtl="0"/>
            <a:endParaRPr lang="zh-CN" dirty="0"/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85326102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演讲参与度指标</a:t>
            </a:r>
          </a:p>
        </p:txBody>
      </p:sp>
      <p:graphicFrame>
        <p:nvGraphicFramePr>
          <p:cNvPr id="4" name="表格占位符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320616"/>
              </p:ext>
            </p:extLst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影响因素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度量​​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目标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提升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/>
                        <a:t>受众互动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知识保留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演示后调查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平均评级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4.2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4.5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推荐率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协作机会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机会数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6337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252549"/>
            <a:ext cx="6220278" cy="326281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谢谢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67BB04B7-47A4-741B-59E0-F0E6F212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85939"/>
            <a:ext cx="6220277" cy="291951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Brita Tamm</a:t>
            </a:r>
          </a:p>
          <a:p>
            <a:pPr rtl="0"/>
            <a:r>
              <a:rPr lang="zh-CN" dirty="0"/>
              <a:t>502-555-0152</a:t>
            </a:r>
          </a:p>
          <a:p>
            <a:pPr rtl="0"/>
            <a:r>
              <a:rPr lang="zh-CN" dirty="0"/>
              <a:t>brita@firstupconsultants.com</a:t>
            </a:r>
          </a:p>
          <a:p>
            <a:pPr rtl="0"/>
            <a:r>
              <a:rPr lang="zh-CN" dirty="0"/>
              <a:t>www.firstupconsultants.com</a:t>
            </a:r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83013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基本演示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议程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简介</a:t>
            </a:r>
          </a:p>
          <a:p>
            <a:pPr rtl="0"/>
            <a:r>
              <a:rPr lang="zh-CN" dirty="0"/>
              <a:t>建立自信</a:t>
            </a:r>
          </a:p>
          <a:p>
            <a:pPr rtl="0"/>
            <a:r>
              <a:rPr lang="zh-CN" dirty="0"/>
              <a:t>吸引受众</a:t>
            </a:r>
          </a:p>
          <a:p>
            <a:pPr rtl="0"/>
            <a:r>
              <a:rPr lang="zh-CN" dirty="0"/>
              <a:t>视觉辅助</a:t>
            </a:r>
          </a:p>
          <a:p>
            <a:pPr rtl="0"/>
            <a:r>
              <a:rPr lang="zh-CN" dirty="0"/>
              <a:t>最后的提示和要点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71600"/>
            <a:ext cx="5486400" cy="41148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强大的沟通</a:t>
            </a:r>
          </a:p>
        </p:txBody>
      </p:sp>
      <p:pic>
        <p:nvPicPr>
          <p:cNvPr id="10" name="图片占位符 9" descr="一个人在教室里拿着书">
            <a:extLst>
              <a:ext uri="{FF2B5EF4-FFF2-40B4-BE49-F238E27FC236}">
                <a16:creationId xmlns:a16="http://schemas.microsoft.com/office/drawing/2014/main" id="{FCA2FB5B-570E-D181-A4B1-1DCB61C0894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7183438" y="1168400"/>
            <a:ext cx="4500562" cy="4521200"/>
          </a:xfrm>
        </p:spPr>
      </p:pic>
    </p:spTree>
    <p:extLst>
      <p:ext uri="{BB962C8B-B14F-4D97-AF65-F5344CB8AC3E}">
        <p14:creationId xmlns:p14="http://schemas.microsoft.com/office/powerpoint/2010/main" val="36626771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CEE190-899A-46D2-989D-C4BC6A46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457200"/>
            <a:ext cx="5120640" cy="32004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克服紧张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6BC9DE8-A5CC-4BE1-0DE5-CB15D01A7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598" y="3657600"/>
            <a:ext cx="5120640" cy="18288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自信提升策略</a:t>
            </a:r>
          </a:p>
        </p:txBody>
      </p:sp>
      <p:pic>
        <p:nvPicPr>
          <p:cNvPr id="17" name="图片占位符 16" descr="两个人在一条旁行道上走着">
            <a:extLst>
              <a:ext uri="{FF2B5EF4-FFF2-40B4-BE49-F238E27FC236}">
                <a16:creationId xmlns:a16="http://schemas.microsoft.com/office/drawing/2014/main" id="{2ECBBDA4-D2C1-0F46-BA36-5967266F87A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904238" y="1157224"/>
            <a:ext cx="4500562" cy="4521200"/>
          </a:xfrm>
        </p:spPr>
      </p:pic>
    </p:spTree>
    <p:extLst>
      <p:ext uri="{BB962C8B-B14F-4D97-AF65-F5344CB8AC3E}">
        <p14:creationId xmlns:p14="http://schemas.microsoft.com/office/powerpoint/2010/main" val="779750606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吸引受众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与受众进行眼神交流，创造一种亲密感和参与感</a:t>
            </a:r>
          </a:p>
          <a:p>
            <a:pPr rtl="0"/>
            <a:r>
              <a:rPr lang="zh-CN" dirty="0"/>
              <a:t>在演示中穿插相关的故事，使用叙述让你的内容令人难忘、影响深远</a:t>
            </a:r>
          </a:p>
          <a:p>
            <a:pPr rtl="0"/>
            <a:r>
              <a:rPr lang="zh-CN" dirty="0"/>
              <a:t>鼓励提问并提供深思熟虑的回答，提高受众的参与度</a:t>
            </a:r>
          </a:p>
          <a:p>
            <a:pPr rtl="0"/>
            <a:r>
              <a:rPr lang="zh-CN" dirty="0"/>
              <a:t>使用现场投票或调查来收集受众的意见，提高参与度，确保受众沉浸其中</a:t>
            </a:r>
          </a:p>
        </p:txBody>
      </p:sp>
    </p:spTree>
    <p:extLst>
      <p:ext uri="{BB962C8B-B14F-4D97-AF65-F5344CB8AC3E}">
        <p14:creationId xmlns:p14="http://schemas.microsoft.com/office/powerpoint/2010/main" val="2529338794"/>
      </p:ext>
    </p:extLst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77553"/>
            <a:ext cx="6245912" cy="326944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选择视觉辅助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62C8177-F0B6-B02C-3682-183D8307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492896"/>
            <a:ext cx="6245912" cy="91285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增强演示效果</a:t>
            </a:r>
          </a:p>
        </p:txBody>
      </p:sp>
    </p:spTree>
    <p:extLst>
      <p:ext uri="{BB962C8B-B14F-4D97-AF65-F5344CB8AC3E}">
        <p14:creationId xmlns:p14="http://schemas.microsoft.com/office/powerpoint/2010/main" val="411715335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601200" cy="165337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有效演讲技巧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23984"/>
            <a:ext cx="4663440" cy="333283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这是公开演讲中使用的强大工具。它包括改变音高、音调和音量来传达情感、强调要点和保持兴趣： </a:t>
            </a:r>
          </a:p>
          <a:p>
            <a:pPr lvl="1" rtl="0"/>
            <a:r>
              <a:rPr lang="zh-CN" dirty="0"/>
              <a:t>音高变化</a:t>
            </a:r>
          </a:p>
          <a:p>
            <a:pPr lvl="1" rtl="0"/>
            <a:r>
              <a:rPr lang="zh-CN" dirty="0"/>
              <a:t>音调变化</a:t>
            </a:r>
          </a:p>
          <a:p>
            <a:pPr lvl="1" rtl="0"/>
            <a:r>
              <a:rPr lang="zh-CN" dirty="0"/>
              <a:t>音量控制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023984"/>
            <a:ext cx="4663440" cy="333283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有效的肢体语言可以增强你的信息，让它更具影响力、更加令人难忘：</a:t>
            </a:r>
          </a:p>
          <a:p>
            <a:pPr lvl="1" rtl="0"/>
            <a:r>
              <a:rPr lang="zh-CN" dirty="0"/>
              <a:t>有意义的眼神交流</a:t>
            </a:r>
          </a:p>
          <a:p>
            <a:pPr lvl="1" rtl="0"/>
            <a:r>
              <a:rPr lang="zh-CN" dirty="0"/>
              <a:t>有目的的肢体语言</a:t>
            </a:r>
          </a:p>
          <a:p>
            <a:pPr lvl="1" rtl="0"/>
            <a:r>
              <a:rPr lang="zh-CN" dirty="0"/>
              <a:t>保持良好的姿势</a:t>
            </a:r>
          </a:p>
          <a:p>
            <a:pPr lvl="1" rtl="0"/>
            <a:r>
              <a:rPr lang="zh-CN" dirty="0"/>
              <a:t>控制你的表情</a:t>
            </a:r>
          </a:p>
        </p:txBody>
      </p:sp>
    </p:spTree>
    <p:extLst>
      <p:ext uri="{BB962C8B-B14F-4D97-AF65-F5344CB8AC3E}">
        <p14:creationId xmlns:p14="http://schemas.microsoft.com/office/powerpoint/2010/main" val="126593962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64CFB73D-B7C9-A177-04F3-E48E841A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69008"/>
            <a:ext cx="9779183" cy="170656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指导问答环节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66813" y="2024063"/>
            <a:ext cx="4664075" cy="3332162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提前了解你的资料</a:t>
            </a:r>
          </a:p>
          <a:p>
            <a:pPr rtl="0"/>
            <a:r>
              <a:rPr lang="zh-CN" dirty="0"/>
              <a:t>预测常见问题</a:t>
            </a:r>
          </a:p>
          <a:p>
            <a:pPr rtl="0"/>
            <a:r>
              <a:rPr lang="zh-CN" dirty="0"/>
              <a:t>排练你的回答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83325" y="2024063"/>
            <a:ext cx="4664075" cy="3332162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在问答环节保持冷静是展现自信和权威的关键。请考虑以下保持冷静的技巧：</a:t>
            </a:r>
          </a:p>
          <a:p>
            <a:pPr lvl="1" rtl="0"/>
            <a:r>
              <a:rPr lang="zh-CN" dirty="0"/>
              <a:t>保持冷静</a:t>
            </a:r>
          </a:p>
          <a:p>
            <a:pPr lvl="1" rtl="0"/>
            <a:r>
              <a:rPr lang="zh-CN" dirty="0"/>
              <a:t>主动倾听</a:t>
            </a:r>
          </a:p>
          <a:p>
            <a:pPr lvl="1" rtl="0"/>
            <a:r>
              <a:rPr lang="zh-CN" dirty="0"/>
              <a:t>暂停并反思</a:t>
            </a:r>
          </a:p>
          <a:p>
            <a:pPr lvl="1" rtl="0"/>
            <a:r>
              <a:rPr lang="zh-CN" dirty="0"/>
              <a:t>保持眼神交流</a:t>
            </a:r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65210288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7EF58C-138C-55F4-DA77-4C3F06C81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7200"/>
            <a:ext cx="10643508" cy="13716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演讲的影响力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5DDE7C-335B-FD23-E1E6-CDCB99B7878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166813" y="2652713"/>
            <a:ext cx="5394325" cy="343693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有效沟通的能力会给你的受众留下持久的影响</a:t>
            </a:r>
          </a:p>
          <a:p>
            <a:pPr rtl="0"/>
            <a:r>
              <a:rPr lang="zh-CN" dirty="0"/>
              <a:t>有效沟通不仅是传达讯息，还是与听众的经历、价值观和情绪产生共鸣 </a:t>
            </a:r>
          </a:p>
        </p:txBody>
      </p:sp>
      <p:pic>
        <p:nvPicPr>
          <p:cNvPr id="25" name="图片占位符 24" descr="一群人看着电脑">
            <a:extLst>
              <a:ext uri="{FF2B5EF4-FFF2-40B4-BE49-F238E27FC236}">
                <a16:creationId xmlns:a16="http://schemas.microsoft.com/office/drawing/2014/main" id="{E57751D1-D655-B1C0-2407-A8826F55102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667" r="16667"/>
          <a:stretch/>
        </p:blipFill>
        <p:spPr>
          <a:xfrm>
            <a:off x="7317920" y="1447800"/>
            <a:ext cx="4214010" cy="4214010"/>
          </a:xfrm>
        </p:spPr>
      </p:pic>
    </p:spTree>
    <p:extLst>
      <p:ext uri="{BB962C8B-B14F-4D97-AF65-F5344CB8AC3E}">
        <p14:creationId xmlns:p14="http://schemas.microsoft.com/office/powerpoint/2010/main" val="362649583"/>
      </p:ext>
    </p:extLst>
  </p:cSld>
  <p:clrMapOvr>
    <a:masterClrMapping/>
  </p:clrMapOvr>
</p:sld>
</file>

<file path=ppt/theme/theme12.xml><?xml version="1.0" encoding="utf-8"?>
<a:theme xmlns:a="http://schemas.openxmlformats.org/drawingml/2006/main" name="自定义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Microsoft YaHei UI"/>
        <a:ea typeface=""/>
        <a:cs typeface="Microsoft YaHei UI"/>
      </a:majorFont>
      <a:minorFont>
        <a:latin typeface="Microsoft YaHei UI"/>
        <a:ea typeface=""/>
        <a:cs typeface="Microsoft YaHei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731D3D4E-040D-4F59-9215-B1F04B81B9FE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3CE52C7A-8834-4F18-859F-7167A187E1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5A7188B1-CB43-4216-A332-EE7733BC22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439</ap:Words>
  <ap:PresentationFormat>宽屏</ap:PresentationFormat>
  <ap:Paragraphs>123</ap:Paragraphs>
  <ap:Slides>13</ap:Slides>
  <ap:Notes>13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ap:HeadingPairs>
  <ap:TitlesOfParts>
    <vt:vector baseType="lpstr" size="16">
      <vt:lpstr>Microsoft YaHei UI</vt:lpstr>
      <vt:lpstr>Arial</vt:lpstr>
      <vt:lpstr>自定义</vt:lpstr>
      <vt:lpstr>基本演示</vt:lpstr>
      <vt:lpstr>议程</vt:lpstr>
      <vt:lpstr>强大的沟通</vt:lpstr>
      <vt:lpstr>克服紧张</vt:lpstr>
      <vt:lpstr>吸引受众</vt:lpstr>
      <vt:lpstr>选择视觉辅助</vt:lpstr>
      <vt:lpstr>有效演讲技巧</vt:lpstr>
      <vt:lpstr>指导问答环节</vt:lpstr>
      <vt:lpstr>演讲的影响力 </vt:lpstr>
      <vt:lpstr>活力演讲</vt:lpstr>
      <vt:lpstr>最后的提示和要点</vt:lpstr>
      <vt:lpstr>演讲参与度指标</vt:lpstr>
      <vt:lpstr>谢谢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2023-12-12T16:04:07Z</dcterms:created>
  <dcterms:modified xsi:type="dcterms:W3CDTF">2024-03-14T09:14:40Z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