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png" ContentType="image/png"/>
  <Default Extension="svg" ContentType="image/svg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ableStyles.xml" ContentType="application/vnd.openxmlformats-officedocument.presentationml.tableStyles+xml"/>
  <Override PartName="/customXml/item3.xml" ContentType="application/xml"/>
  <Override PartName="/customXml/itemProps31.xml" ContentType="application/vnd.openxmlformats-officedocument.customXmlProperties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customXml/item22.xml" ContentType="application/xml"/>
  <Override PartName="/customXml/itemProps22.xml" ContentType="application/vnd.openxmlformats-officedocument.customXmlProperties+xml"/>
  <Override PartName="/customXml/item13.xml" ContentType="application/xml"/>
  <Override PartName="/customXml/itemProps13.xml" ContentType="application/vnd.openxmlformats-officedocument.customXmlProperties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viewProps.xml" ContentType="application/vnd.openxmlformats-officedocument.presentationml.viewProps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docMetadata/LabelInfo.xml" ContentType="application/vnd.ms-office.classificationlabel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5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8" r:id="rId4"/>
  </p:sldMasterIdLst>
  <p:notesMasterIdLst>
    <p:notesMasterId r:id="rId8"/>
  </p:notesMasterIdLst>
  <p:handoutMasterIdLst>
    <p:handoutMasterId r:id="rId9"/>
  </p:handoutMasterIdLst>
  <p:sldIdLst>
    <p:sldId id="271" r:id="rId5"/>
    <p:sldId id="259" r:id="rId6"/>
    <p:sldId id="261" r:id="rId7"/>
  </p:sldIdLst>
  <p:sldSz cx="10058400" cy="7772400"/>
  <p:notesSz cx="6858000" cy="9144000"/>
  <p:defaultTextStyle>
    <a:defPPr rtl="0">
      <a:defRPr lang="zh-cn"/>
    </a:defPPr>
    <a:lvl1pPr marL="0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352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705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058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411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6764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116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469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4821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552" userDrawn="1">
          <p15:clr>
            <a:srgbClr val="A4A3A4"/>
          </p15:clr>
        </p15:guide>
        <p15:guide id="3" pos="3168" userDrawn="1">
          <p15:clr>
            <a:srgbClr val="A4A3A4"/>
          </p15:clr>
        </p15:guide>
        <p15:guide id="4" pos="312" userDrawn="1">
          <p15:clr>
            <a:srgbClr val="A4A3A4"/>
          </p15:clr>
        </p15:guide>
        <p15:guide id="5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6" autoAdjust="0"/>
    <p:restoredTop sz="93750" autoAdjust="0"/>
  </p:normalViewPr>
  <p:slideViewPr>
    <p:cSldViewPr snapToGrid="0">
      <p:cViewPr varScale="1">
        <p:scale>
          <a:sx n="91" d="100"/>
          <a:sy n="91" d="100"/>
        </p:scale>
        <p:origin x="1548" y="78"/>
      </p:cViewPr>
      <p:guideLst>
        <p:guide orient="horz" pos="2448"/>
        <p:guide pos="552"/>
        <p:guide pos="3168"/>
        <p:guide pos="312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918" y="96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/ppt/notesMasters/notesMaster11.xml" Id="rId8" /><Relationship Type="http://schemas.openxmlformats.org/officeDocument/2006/relationships/tableStyles" Target="/ppt/tableStyles.xml" Id="rId13" /><Relationship Type="http://schemas.openxmlformats.org/officeDocument/2006/relationships/customXml" Target="/customXml/item3.xml" Id="rId3" /><Relationship Type="http://schemas.openxmlformats.org/officeDocument/2006/relationships/slide" Target="/ppt/slides/slide31.xml" Id="rId7" /><Relationship Type="http://schemas.openxmlformats.org/officeDocument/2006/relationships/theme" Target="/ppt/theme/theme12.xml" Id="rId12" /><Relationship Type="http://schemas.openxmlformats.org/officeDocument/2006/relationships/customXml" Target="/customXml/item22.xml" Id="rId2" /><Relationship Type="http://schemas.openxmlformats.org/officeDocument/2006/relationships/customXml" Target="/customXml/item13.xml" Id="rId1" /><Relationship Type="http://schemas.openxmlformats.org/officeDocument/2006/relationships/slide" Target="/ppt/slides/slide22.xml" Id="rId6" /><Relationship Type="http://schemas.openxmlformats.org/officeDocument/2006/relationships/viewProps" Target="/ppt/viewProps.xml" Id="rId11" /><Relationship Type="http://schemas.openxmlformats.org/officeDocument/2006/relationships/slide" Target="/ppt/slides/slide13.xml" Id="rId5" /><Relationship Type="http://schemas.openxmlformats.org/officeDocument/2006/relationships/presProps" Target="/ppt/presProps.xml" Id="rId10" /><Relationship Type="http://schemas.openxmlformats.org/officeDocument/2006/relationships/slideMaster" Target="/ppt/slideMasters/slideMaster11.xml" Id="rId4" /><Relationship Type="http://schemas.openxmlformats.org/officeDocument/2006/relationships/handoutMaster" Target="/ppt/handoutMasters/handoutMaster11.xml" Id="rId9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BCCF267-648D-4C67-A7E9-C9CC383121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E54C82C-29E7-4789-9AD1-16C8A316C0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67A8EE-79B1-4617-80DE-8DB36E75A67E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2021/6/2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64BEBC4-CE8D-4D3C-8307-B23AF9DE31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EDE5B5E-5DB1-49E3-A398-570BE564E1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A52FE90-C77B-4F45-A425-7BBF77D13B2F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73006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3E11CFB-64ED-4741-9B71-970828DDC2B8}" type="datetime1">
              <a:rPr lang="zh-CN" altLang="en-US" noProof="0" smtClean="0"/>
              <a:t>2021/6/2</a:t>
            </a:fld>
            <a:endParaRPr lang="zh-CN" altLang="en-US" noProof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00B8764-2C1E-DE4E-A7DC-3462B67DCECF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7723227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Id2" /><Relationship Type="http://schemas.openxmlformats.org/officeDocument/2006/relationships/notesMaster" Target="/ppt/notesMasters/notesMaster11.xml" Id="rId1" /></Relationships>
</file>

<file path=ppt/notesSlides/_rels/notesSlide22.xml.rels>&#65279;<?xml version="1.0" encoding="utf-8"?><Relationships xmlns="http://schemas.openxmlformats.org/package/2006/relationships"><Relationship Type="http://schemas.openxmlformats.org/officeDocument/2006/relationships/slide" Target="/ppt/slides/slide22.xml" Id="rId2" /><Relationship Type="http://schemas.openxmlformats.org/officeDocument/2006/relationships/notesMaster" Target="/ppt/notesMasters/notesMaster11.xml" Id="rId1" /></Relationships>
</file>

<file path=ppt/notesSlides/_rels/notesSlide31.xml.rels>&#65279;<?xml version="1.0" encoding="utf-8"?><Relationships xmlns="http://schemas.openxmlformats.org/package/2006/relationships"><Relationship Type="http://schemas.openxmlformats.org/officeDocument/2006/relationships/slide" Target="/ppt/slides/slide31.xml" Id="rId2" /><Relationship Type="http://schemas.openxmlformats.org/officeDocument/2006/relationships/notesMaster" Target="/ppt/notesMasters/notesMaster11.xml" Id="rId1" /></Relationship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00B8764-2C1E-DE4E-A7DC-3462B67DCECF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71593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00B8764-2C1E-DE4E-A7DC-3462B67DCECF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99887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00B8764-2C1E-DE4E-A7DC-3462B67DCECF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0524482"/>
      </p:ext>
    </p:extLst>
  </p:cSld>
  <p:clrMapOvr>
    <a:masterClrMapping/>
  </p:clrMapOvr>
</p:note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image" Target="/ppt/media/image24.svg" Id="rId3" /><Relationship Type="http://schemas.openxmlformats.org/officeDocument/2006/relationships/image" Target="/ppt/media/image15.png" Id="rId2" /><Relationship Type="http://schemas.openxmlformats.org/officeDocument/2006/relationships/slideMaster" Target="/ppt/slideMasters/slideMaster11.xml" Id="rId1" /></Relationships>
</file>

<file path=ppt/slideLayouts/_rels/slideLayout22.xml.rels>&#65279;<?xml version="1.0" encoding="utf-8"?><Relationships xmlns="http://schemas.openxmlformats.org/package/2006/relationships"><Relationship Type="http://schemas.openxmlformats.org/officeDocument/2006/relationships/image" Target="/ppt/media/image42.svg" Id="rId3" /><Relationship Type="http://schemas.openxmlformats.org/officeDocument/2006/relationships/image" Target="/ppt/media/image33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63.svg" Id="rId5" /><Relationship Type="http://schemas.openxmlformats.org/officeDocument/2006/relationships/image" Target="/ppt/media/image54.png" Id="rId4" /></Relationships>
</file>

<file path=ppt/slideLayouts/_rels/slideLayout31.xml.rels>&#65279;<?xml version="1.0" encoding="utf-8"?><Relationships xmlns="http://schemas.openxmlformats.org/package/2006/relationships"><Relationship Type="http://schemas.openxmlformats.org/officeDocument/2006/relationships/image" Target="/ppt/media/image8.svg" Id="rId3" /><Relationship Type="http://schemas.openxmlformats.org/officeDocument/2006/relationships/image" Target="/ppt/media/image72.png" Id="rId2" /><Relationship Type="http://schemas.openxmlformats.org/officeDocument/2006/relationships/slideMaster" Target="/ppt/slideMasters/slideMaster11.xml" Id="rId1" /></Relationships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长方形 14">
            <a:extLst>
              <a:ext uri="{FF2B5EF4-FFF2-40B4-BE49-F238E27FC236}">
                <a16:creationId xmlns:a16="http://schemas.microsoft.com/office/drawing/2014/main" id="{856BD6FF-BDFB-494B-BCD6-389D202B5B49}"/>
              </a:ext>
            </a:extLst>
          </p:cNvPr>
          <p:cNvSpPr/>
          <p:nvPr userDrawn="1"/>
        </p:nvSpPr>
        <p:spPr>
          <a:xfrm>
            <a:off x="0" y="2990088"/>
            <a:ext cx="10058400" cy="478231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6" name="图形 15">
            <a:extLst>
              <a:ext uri="{FF2B5EF4-FFF2-40B4-BE49-F238E27FC236}">
                <a16:creationId xmlns:a16="http://schemas.microsoft.com/office/drawing/2014/main" id="{955E4785-65AD-4A7C-96DD-1CE696FEB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971800"/>
            <a:ext cx="10058400" cy="4800600"/>
          </a:xfrm>
          <a:prstGeom prst="rect">
            <a:avLst/>
          </a:prstGeom>
        </p:spPr>
      </p:pic>
      <p:sp>
        <p:nvSpPr>
          <p:cNvPr id="5" name="标题 4">
            <a:extLst>
              <a:ext uri="{FF2B5EF4-FFF2-40B4-BE49-F238E27FC236}">
                <a16:creationId xmlns:a16="http://schemas.microsoft.com/office/drawing/2014/main" id="{1A6F07ED-8123-47B2-B552-07FC7AED3B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5488" y="2236796"/>
            <a:ext cx="9235440" cy="832104"/>
          </a:xfrm>
        </p:spPr>
        <p:txBody>
          <a:bodyPr rtlCol="0" anchor="t" anchorCtr="0">
            <a:noAutofit/>
          </a:bodyPr>
          <a:lstStyle>
            <a:lvl1pPr algn="ctr">
              <a:lnSpc>
                <a:spcPts val="7200"/>
              </a:lnSpc>
              <a:defRPr sz="6600" b="1" cap="all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单击此处添加标题</a:t>
            </a:r>
          </a:p>
        </p:txBody>
      </p:sp>
      <p:sp>
        <p:nvSpPr>
          <p:cNvPr id="7" name="图片占位符 6">
            <a:extLst>
              <a:ext uri="{FF2B5EF4-FFF2-40B4-BE49-F238E27FC236}">
                <a16:creationId xmlns:a16="http://schemas.microsoft.com/office/drawing/2014/main" id="{D32E8950-D29A-4501-8C71-8BC61963BE3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0" y="549986"/>
            <a:ext cx="914401" cy="9144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添加图片</a:t>
            </a:r>
          </a:p>
        </p:txBody>
      </p:sp>
      <p:sp>
        <p:nvSpPr>
          <p:cNvPr id="99" name="文本占位符 98">
            <a:extLst>
              <a:ext uri="{FF2B5EF4-FFF2-40B4-BE49-F238E27FC236}">
                <a16:creationId xmlns:a16="http://schemas.microsoft.com/office/drawing/2014/main" id="{F81B8EFA-181C-47D1-9167-1D50CBED69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512" y="1490472"/>
            <a:ext cx="8723376" cy="402336"/>
          </a:xfrm>
        </p:spPr>
        <p:txBody>
          <a:bodyPr rtlCol="0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1800" cap="all" spc="30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5" indent="0">
              <a:buNone/>
              <a:defRPr sz="2000">
                <a:solidFill>
                  <a:schemeClr val="accent1"/>
                </a:solidFill>
              </a:defRPr>
            </a:lvl2pPr>
            <a:lvl3pPr marL="914409" indent="0">
              <a:buNone/>
              <a:defRPr sz="2000">
                <a:solidFill>
                  <a:schemeClr val="accent1"/>
                </a:solidFill>
              </a:defRPr>
            </a:lvl3pPr>
            <a:lvl4pPr marL="1371614" indent="0">
              <a:buNone/>
              <a:defRPr sz="2000">
                <a:solidFill>
                  <a:schemeClr val="accent1"/>
                </a:solidFill>
              </a:defRPr>
            </a:lvl4pPr>
            <a:lvl5pPr marL="1828819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07" name="文本占位符 106">
            <a:extLst>
              <a:ext uri="{FF2B5EF4-FFF2-40B4-BE49-F238E27FC236}">
                <a16:creationId xmlns:a16="http://schemas.microsoft.com/office/drawing/2014/main" id="{B54B69BD-7B47-4171-B7A9-5A916B66C3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096512"/>
            <a:ext cx="9144000" cy="694944"/>
          </a:xfrm>
        </p:spPr>
        <p:txBody>
          <a:bodyPr rtlCol="0">
            <a:noAutofit/>
          </a:bodyPr>
          <a:lstStyle>
            <a:lvl1pPr marL="0" indent="0" algn="ctr">
              <a:buNone/>
              <a:defRPr sz="3600" b="1" spc="10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5" indent="0">
              <a:buNone/>
              <a:defRPr sz="2000">
                <a:solidFill>
                  <a:schemeClr val="accent1"/>
                </a:solidFill>
              </a:defRPr>
            </a:lvl2pPr>
            <a:lvl3pPr marL="914409" indent="0">
              <a:buNone/>
              <a:defRPr sz="2000">
                <a:solidFill>
                  <a:schemeClr val="accent1"/>
                </a:solidFill>
              </a:defRPr>
            </a:lvl3pPr>
            <a:lvl4pPr marL="1371614" indent="0">
              <a:buNone/>
              <a:defRPr sz="2000">
                <a:solidFill>
                  <a:schemeClr val="accent1"/>
                </a:solidFill>
              </a:defRPr>
            </a:lvl4pPr>
            <a:lvl5pPr marL="1828819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01" name="文本占位符 100">
            <a:extLst>
              <a:ext uri="{FF2B5EF4-FFF2-40B4-BE49-F238E27FC236}">
                <a16:creationId xmlns:a16="http://schemas.microsoft.com/office/drawing/2014/main" id="{82CA1213-01B4-4669-9104-F4CF1A163D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0724" y="4809744"/>
            <a:ext cx="7616952" cy="905256"/>
          </a:xfrm>
        </p:spPr>
        <p:txBody>
          <a:bodyPr rtlCol="0">
            <a:noAutofit/>
          </a:bodyPr>
          <a:lstStyle>
            <a:lvl1pPr marL="0" indent="0" algn="ctr">
              <a:lnSpc>
                <a:spcPts val="3200"/>
              </a:lnSpc>
              <a:spcBef>
                <a:spcPts val="0"/>
              </a:spcBef>
              <a:buNone/>
              <a:defRPr sz="1800" cap="all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5" indent="0">
              <a:buNone/>
              <a:defRPr sz="3600">
                <a:solidFill>
                  <a:schemeClr val="accent1"/>
                </a:solidFill>
              </a:defRPr>
            </a:lvl2pPr>
            <a:lvl3pPr marL="914409" indent="0">
              <a:buNone/>
              <a:defRPr sz="3600">
                <a:solidFill>
                  <a:schemeClr val="accent1"/>
                </a:solidFill>
              </a:defRPr>
            </a:lvl3pPr>
            <a:lvl4pPr marL="1371614" indent="0">
              <a:buNone/>
              <a:defRPr sz="3600">
                <a:solidFill>
                  <a:schemeClr val="accent1"/>
                </a:solidFill>
              </a:defRPr>
            </a:lvl4pPr>
            <a:lvl5pPr marL="1828819" indent="0">
              <a:buNone/>
              <a:defRPr sz="36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cxnSp>
        <p:nvCxnSpPr>
          <p:cNvPr id="2" name="直接连接符​​(S) 1">
            <a:extLst>
              <a:ext uri="{FF2B5EF4-FFF2-40B4-BE49-F238E27FC236}">
                <a16:creationId xmlns:a16="http://schemas.microsoft.com/office/drawing/2014/main" id="{A5551D10-9474-41A5-B6F3-CE2734F08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62970" y="6773595"/>
            <a:ext cx="3657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​​(S) 2">
            <a:extLst>
              <a:ext uri="{FF2B5EF4-FFF2-40B4-BE49-F238E27FC236}">
                <a16:creationId xmlns:a16="http://schemas.microsoft.com/office/drawing/2014/main" id="{4A358CBA-7C13-4B7D-8069-AEBA64EC3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551584" y="6772089"/>
            <a:ext cx="3657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占位符 102">
            <a:extLst>
              <a:ext uri="{FF2B5EF4-FFF2-40B4-BE49-F238E27FC236}">
                <a16:creationId xmlns:a16="http://schemas.microsoft.com/office/drawing/2014/main" id="{28124C95-2496-462F-B1BA-AD14260196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4432" y="6858000"/>
            <a:ext cx="3657600" cy="594360"/>
          </a:xfrm>
        </p:spPr>
        <p:txBody>
          <a:bodyPr rtlCol="0"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 cap="all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5" indent="0">
              <a:buNone/>
              <a:defRPr sz="1200">
                <a:solidFill>
                  <a:schemeClr val="accent1"/>
                </a:solidFill>
              </a:defRPr>
            </a:lvl2pPr>
            <a:lvl3pPr marL="914409" indent="0">
              <a:buNone/>
              <a:defRPr sz="1200">
                <a:solidFill>
                  <a:schemeClr val="accent1"/>
                </a:solidFill>
              </a:defRPr>
            </a:lvl3pPr>
            <a:lvl4pPr marL="1371614" indent="0">
              <a:buNone/>
              <a:defRPr sz="1200">
                <a:solidFill>
                  <a:schemeClr val="accent1"/>
                </a:solidFill>
              </a:defRPr>
            </a:lvl4pPr>
            <a:lvl5pPr marL="1828819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3" name="文本占位符 104">
            <a:extLst>
              <a:ext uri="{FF2B5EF4-FFF2-40B4-BE49-F238E27FC236}">
                <a16:creationId xmlns:a16="http://schemas.microsoft.com/office/drawing/2014/main" id="{F27D17DE-D732-450C-B3B9-E746E4D924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2243" y="6448425"/>
            <a:ext cx="3657600" cy="409569"/>
          </a:xfrm>
        </p:spPr>
        <p:txBody>
          <a:bodyPr rtlCol="0">
            <a:noAutofit/>
          </a:bodyPr>
          <a:lstStyle>
            <a:lvl1pPr marL="0" indent="0">
              <a:lnSpc>
                <a:spcPts val="1400"/>
              </a:lnSpc>
              <a:buNone/>
              <a:defRPr sz="16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5" indent="0">
              <a:buNone/>
              <a:defRPr sz="1200">
                <a:solidFill>
                  <a:schemeClr val="accent1"/>
                </a:solidFill>
              </a:defRPr>
            </a:lvl2pPr>
            <a:lvl3pPr marL="914409" indent="0">
              <a:buNone/>
              <a:defRPr sz="1200">
                <a:solidFill>
                  <a:schemeClr val="accent1"/>
                </a:solidFill>
              </a:defRPr>
            </a:lvl3pPr>
            <a:lvl4pPr marL="1371614" indent="0">
              <a:buNone/>
              <a:defRPr sz="1200">
                <a:solidFill>
                  <a:schemeClr val="accent1"/>
                </a:solidFill>
              </a:defRPr>
            </a:lvl4pPr>
            <a:lvl5pPr marL="1828819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05" name="文本占位符 104">
            <a:extLst>
              <a:ext uri="{FF2B5EF4-FFF2-40B4-BE49-F238E27FC236}">
                <a16:creationId xmlns:a16="http://schemas.microsoft.com/office/drawing/2014/main" id="{4BB2BB5D-6C2C-40E8-9CC0-51A2C818AE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2718" y="6858000"/>
            <a:ext cx="3657600" cy="594360"/>
          </a:xfrm>
        </p:spPr>
        <p:txBody>
          <a:bodyPr rtlCol="0">
            <a:noAutofit/>
          </a:bodyPr>
          <a:lstStyle>
            <a:lvl1pPr marL="0" indent="0">
              <a:lnSpc>
                <a:spcPts val="1400"/>
              </a:lnSpc>
              <a:buNone/>
              <a:defRPr sz="1100" cap="all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5" indent="0">
              <a:buNone/>
              <a:defRPr sz="1200">
                <a:solidFill>
                  <a:schemeClr val="accent1"/>
                </a:solidFill>
              </a:defRPr>
            </a:lvl2pPr>
            <a:lvl3pPr marL="914409" indent="0">
              <a:buNone/>
              <a:defRPr sz="1200">
                <a:solidFill>
                  <a:schemeClr val="accent1"/>
                </a:solidFill>
              </a:defRPr>
            </a:lvl3pPr>
            <a:lvl4pPr marL="1371614" indent="0">
              <a:buNone/>
              <a:defRPr sz="1200">
                <a:solidFill>
                  <a:schemeClr val="accent1"/>
                </a:solidFill>
              </a:defRPr>
            </a:lvl4pPr>
            <a:lvl5pPr marL="1828819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</p:spTree>
    <p:extLst>
      <p:ext uri="{BB962C8B-B14F-4D97-AF65-F5344CB8AC3E}">
        <p14:creationId xmlns:p14="http://schemas.microsoft.com/office/powerpoint/2010/main" val="2303870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4" userDrawn="1">
          <p15:clr>
            <a:srgbClr val="FBAE40"/>
          </p15:clr>
        </p15:guide>
        <p15:guide id="2" pos="6336" userDrawn="1">
          <p15:clr>
            <a:srgbClr val="FBAE40"/>
          </p15:clr>
        </p15:guide>
        <p15:guide id="4" orient="horz" pos="4896" userDrawn="1">
          <p15:clr>
            <a:srgbClr val="FBAE40"/>
          </p15:clr>
        </p15:guide>
        <p15:guide id="5" pos="3456" userDrawn="1">
          <p15:clr>
            <a:srgbClr val="FBAE40"/>
          </p15:clr>
        </p15:guide>
        <p15:guide id="6" pos="6048" userDrawn="1">
          <p15:clr>
            <a:srgbClr val="FBAE40"/>
          </p15:clr>
        </p15:guide>
        <p15:guide id="7" orient="horz" pos="576" userDrawn="1">
          <p15:clr>
            <a:srgbClr val="FBAE40"/>
          </p15:clr>
        </p15:guide>
        <p15:guide id="8" orient="horz" pos="4320" userDrawn="1">
          <p15:clr>
            <a:srgbClr val="FBAE40"/>
          </p15:clr>
        </p15:guide>
        <p15:guide id="9" pos="60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 13">
            <a:extLst>
              <a:ext uri="{FF2B5EF4-FFF2-40B4-BE49-F238E27FC236}">
                <a16:creationId xmlns:a16="http://schemas.microsoft.com/office/drawing/2014/main" id="{603BC093-8BF8-442C-AEF1-20A78D5572E8}"/>
              </a:ext>
            </a:extLst>
          </p:cNvPr>
          <p:cNvGrpSpPr/>
          <p:nvPr userDrawn="1"/>
        </p:nvGrpSpPr>
        <p:grpSpPr>
          <a:xfrm>
            <a:off x="114300" y="112902"/>
            <a:ext cx="9829800" cy="7543799"/>
            <a:chOff x="114300" y="112902"/>
            <a:chExt cx="9829800" cy="7543799"/>
          </a:xfrm>
        </p:grpSpPr>
        <p:sp>
          <p:nvSpPr>
            <p:cNvPr id="16" name="长方形 15">
              <a:extLst>
                <a:ext uri="{FF2B5EF4-FFF2-40B4-BE49-F238E27FC236}">
                  <a16:creationId xmlns:a16="http://schemas.microsoft.com/office/drawing/2014/main" id="{3D8EE502-D5E1-47DE-8920-C54DFF587E18}"/>
                </a:ext>
              </a:extLst>
            </p:cNvPr>
            <p:cNvSpPr/>
            <p:nvPr userDrawn="1"/>
          </p:nvSpPr>
          <p:spPr>
            <a:xfrm>
              <a:off x="228600" y="3157737"/>
              <a:ext cx="9601201" cy="437868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pic>
          <p:nvPicPr>
            <p:cNvPr id="17" name="图形 16">
              <a:extLst>
                <a:ext uri="{FF2B5EF4-FFF2-40B4-BE49-F238E27FC236}">
                  <a16:creationId xmlns:a16="http://schemas.microsoft.com/office/drawing/2014/main" id="{82ADD907-90C2-4793-8412-D1D9105516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5749" y="3437586"/>
              <a:ext cx="9509760" cy="4064030"/>
            </a:xfrm>
            <a:prstGeom prst="rect">
              <a:avLst/>
            </a:prstGeom>
          </p:spPr>
        </p:pic>
        <p:sp>
          <p:nvSpPr>
            <p:cNvPr id="18" name="长方形 17">
              <a:extLst>
                <a:ext uri="{FF2B5EF4-FFF2-40B4-BE49-F238E27FC236}">
                  <a16:creationId xmlns:a16="http://schemas.microsoft.com/office/drawing/2014/main" id="{6C0DC157-52DA-4616-8B70-3B1B3E6D6141}"/>
                </a:ext>
              </a:extLst>
            </p:cNvPr>
            <p:cNvSpPr/>
            <p:nvPr userDrawn="1"/>
          </p:nvSpPr>
          <p:spPr>
            <a:xfrm>
              <a:off x="114300" y="112902"/>
              <a:ext cx="9829800" cy="75437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长方形 18">
              <a:extLst>
                <a:ext uri="{FF2B5EF4-FFF2-40B4-BE49-F238E27FC236}">
                  <a16:creationId xmlns:a16="http://schemas.microsoft.com/office/drawing/2014/main" id="{4F506913-0B35-43BD-9B5C-409DC01C1F70}"/>
                </a:ext>
              </a:extLst>
            </p:cNvPr>
            <p:cNvSpPr/>
            <p:nvPr userDrawn="1"/>
          </p:nvSpPr>
          <p:spPr>
            <a:xfrm>
              <a:off x="228598" y="2911034"/>
              <a:ext cx="9601201" cy="2467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长方形 19">
              <a:extLst>
                <a:ext uri="{FF2B5EF4-FFF2-40B4-BE49-F238E27FC236}">
                  <a16:creationId xmlns:a16="http://schemas.microsoft.com/office/drawing/2014/main" id="{BA0C4709-5643-4C85-B756-C7FD5ABC08BC}"/>
                </a:ext>
              </a:extLst>
            </p:cNvPr>
            <p:cNvSpPr/>
            <p:nvPr userDrawn="1"/>
          </p:nvSpPr>
          <p:spPr>
            <a:xfrm>
              <a:off x="228600" y="228600"/>
              <a:ext cx="9601200" cy="73138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5" name="标题 4">
            <a:extLst>
              <a:ext uri="{FF2B5EF4-FFF2-40B4-BE49-F238E27FC236}">
                <a16:creationId xmlns:a16="http://schemas.microsoft.com/office/drawing/2014/main" id="{1A6F07ED-8123-47B2-B552-07FC7AED3B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616" y="1179576"/>
            <a:ext cx="9354312" cy="740664"/>
          </a:xfrm>
        </p:spPr>
        <p:txBody>
          <a:bodyPr rtlCol="0" anchor="t" anchorCtr="0">
            <a:noAutofit/>
          </a:bodyPr>
          <a:lstStyle>
            <a:lvl1pPr algn="ctr">
              <a:lnSpc>
                <a:spcPts val="5500"/>
              </a:lnSpc>
              <a:defRPr sz="4800" b="1" cap="all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单击此处添加标题</a:t>
            </a:r>
          </a:p>
        </p:txBody>
      </p:sp>
      <p:sp>
        <p:nvSpPr>
          <p:cNvPr id="99" name="文本占位符 98">
            <a:extLst>
              <a:ext uri="{FF2B5EF4-FFF2-40B4-BE49-F238E27FC236}">
                <a16:creationId xmlns:a16="http://schemas.microsoft.com/office/drawing/2014/main" id="{F81B8EFA-181C-47D1-9167-1D50CBED69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901952"/>
            <a:ext cx="7315200" cy="594360"/>
          </a:xfrm>
        </p:spPr>
        <p:txBody>
          <a:bodyPr rtlCol="0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1800" cap="all" spc="30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5" indent="0">
              <a:buNone/>
              <a:defRPr sz="2000">
                <a:solidFill>
                  <a:schemeClr val="accent1"/>
                </a:solidFill>
              </a:defRPr>
            </a:lvl2pPr>
            <a:lvl3pPr marL="914409" indent="0">
              <a:buNone/>
              <a:defRPr sz="2000">
                <a:solidFill>
                  <a:schemeClr val="accent1"/>
                </a:solidFill>
              </a:defRPr>
            </a:lvl3pPr>
            <a:lvl4pPr marL="1371614" indent="0">
              <a:buNone/>
              <a:defRPr sz="2000">
                <a:solidFill>
                  <a:schemeClr val="accent1"/>
                </a:solidFill>
              </a:defRPr>
            </a:lvl4pPr>
            <a:lvl5pPr marL="1828819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07" name="文本占位符 106">
            <a:extLst>
              <a:ext uri="{FF2B5EF4-FFF2-40B4-BE49-F238E27FC236}">
                <a16:creationId xmlns:a16="http://schemas.microsoft.com/office/drawing/2014/main" id="{B54B69BD-7B47-4171-B7A9-5A916B66C3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096512"/>
            <a:ext cx="9144000" cy="484632"/>
          </a:xfrm>
        </p:spPr>
        <p:txBody>
          <a:bodyPr rtlCol="0">
            <a:noAutofit/>
          </a:bodyPr>
          <a:lstStyle>
            <a:lvl1pPr marL="0" indent="0" algn="ctr">
              <a:buNone/>
              <a:defRPr sz="3600" b="1" spc="10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5" indent="0">
              <a:buNone/>
              <a:defRPr sz="2000">
                <a:solidFill>
                  <a:schemeClr val="accent1"/>
                </a:solidFill>
              </a:defRPr>
            </a:lvl2pPr>
            <a:lvl3pPr marL="914409" indent="0">
              <a:buNone/>
              <a:defRPr sz="2000">
                <a:solidFill>
                  <a:schemeClr val="accent1"/>
                </a:solidFill>
              </a:defRPr>
            </a:lvl3pPr>
            <a:lvl4pPr marL="1371614" indent="0">
              <a:buNone/>
              <a:defRPr sz="2000">
                <a:solidFill>
                  <a:schemeClr val="accent1"/>
                </a:solidFill>
              </a:defRPr>
            </a:lvl4pPr>
            <a:lvl5pPr marL="1828819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01" name="文本占位符 100">
            <a:extLst>
              <a:ext uri="{FF2B5EF4-FFF2-40B4-BE49-F238E27FC236}">
                <a16:creationId xmlns:a16="http://schemas.microsoft.com/office/drawing/2014/main" id="{82CA1213-01B4-4669-9104-F4CF1A163D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512" y="4837176"/>
            <a:ext cx="8723376" cy="1005840"/>
          </a:xfrm>
        </p:spPr>
        <p:txBody>
          <a:bodyPr rtlCol="0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1800" cap="all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5" indent="0">
              <a:buNone/>
              <a:defRPr sz="3600">
                <a:solidFill>
                  <a:schemeClr val="accent1"/>
                </a:solidFill>
              </a:defRPr>
            </a:lvl2pPr>
            <a:lvl3pPr marL="914409" indent="0">
              <a:buNone/>
              <a:defRPr sz="3600">
                <a:solidFill>
                  <a:schemeClr val="accent1"/>
                </a:solidFill>
              </a:defRPr>
            </a:lvl3pPr>
            <a:lvl4pPr marL="1371614" indent="0">
              <a:buNone/>
              <a:defRPr sz="3600">
                <a:solidFill>
                  <a:schemeClr val="accent1"/>
                </a:solidFill>
              </a:defRPr>
            </a:lvl4pPr>
            <a:lvl5pPr marL="1828819" indent="0">
              <a:buNone/>
              <a:defRPr sz="36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03" name="文本占位符 102">
            <a:extLst>
              <a:ext uri="{FF2B5EF4-FFF2-40B4-BE49-F238E27FC236}">
                <a16:creationId xmlns:a16="http://schemas.microsoft.com/office/drawing/2014/main" id="{28124C95-2496-462F-B1BA-AD14260196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" y="6858000"/>
            <a:ext cx="2670048" cy="594360"/>
          </a:xfrm>
        </p:spPr>
        <p:txBody>
          <a:bodyPr rtlCol="0"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 cap="all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5" indent="0">
              <a:buNone/>
              <a:defRPr sz="1200">
                <a:solidFill>
                  <a:schemeClr val="accent1"/>
                </a:solidFill>
              </a:defRPr>
            </a:lvl2pPr>
            <a:lvl3pPr marL="914409" indent="0">
              <a:buNone/>
              <a:defRPr sz="1200">
                <a:solidFill>
                  <a:schemeClr val="accent1"/>
                </a:solidFill>
              </a:defRPr>
            </a:lvl3pPr>
            <a:lvl4pPr marL="1371614" indent="0">
              <a:buNone/>
              <a:defRPr sz="1200">
                <a:solidFill>
                  <a:schemeClr val="accent1"/>
                </a:solidFill>
              </a:defRPr>
            </a:lvl4pPr>
            <a:lvl5pPr marL="1828819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3" name="文本占位符 104">
            <a:extLst>
              <a:ext uri="{FF2B5EF4-FFF2-40B4-BE49-F238E27FC236}">
                <a16:creationId xmlns:a16="http://schemas.microsoft.com/office/drawing/2014/main" id="{A9B865C1-2D3D-42B6-8095-7324DB383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0" y="6446520"/>
            <a:ext cx="3650008" cy="400043"/>
          </a:xfrm>
        </p:spPr>
        <p:txBody>
          <a:bodyPr rtlCol="0">
            <a:noAutofit/>
          </a:bodyPr>
          <a:lstStyle>
            <a:lvl1pPr marL="0" indent="0">
              <a:lnSpc>
                <a:spcPts val="1400"/>
              </a:lnSpc>
              <a:buNone/>
              <a:defRPr sz="16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5" indent="0">
              <a:buNone/>
              <a:defRPr sz="1200">
                <a:solidFill>
                  <a:schemeClr val="accent1"/>
                </a:solidFill>
              </a:defRPr>
            </a:lvl2pPr>
            <a:lvl3pPr marL="914409" indent="0">
              <a:buNone/>
              <a:defRPr sz="1200">
                <a:solidFill>
                  <a:schemeClr val="accent1"/>
                </a:solidFill>
              </a:defRPr>
            </a:lvl3pPr>
            <a:lvl4pPr marL="1371614" indent="0">
              <a:buNone/>
              <a:defRPr sz="1200">
                <a:solidFill>
                  <a:schemeClr val="accent1"/>
                </a:solidFill>
              </a:defRPr>
            </a:lvl4pPr>
            <a:lvl5pPr marL="1828819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05" name="文本占位符 104">
            <a:extLst>
              <a:ext uri="{FF2B5EF4-FFF2-40B4-BE49-F238E27FC236}">
                <a16:creationId xmlns:a16="http://schemas.microsoft.com/office/drawing/2014/main" id="{4BB2BB5D-6C2C-40E8-9CC0-51A2C818AE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0" y="6858000"/>
            <a:ext cx="3648456" cy="484632"/>
          </a:xfrm>
        </p:spPr>
        <p:txBody>
          <a:bodyPr rtlCol="0">
            <a:noAutofit/>
          </a:bodyPr>
          <a:lstStyle>
            <a:lvl1pPr marL="0" indent="0">
              <a:lnSpc>
                <a:spcPts val="1400"/>
              </a:lnSpc>
              <a:buNone/>
              <a:defRPr sz="1100" cap="all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5" indent="0">
              <a:buNone/>
              <a:defRPr sz="1200">
                <a:solidFill>
                  <a:schemeClr val="accent1"/>
                </a:solidFill>
              </a:defRPr>
            </a:lvl2pPr>
            <a:lvl3pPr marL="914409" indent="0">
              <a:buNone/>
              <a:defRPr sz="1200">
                <a:solidFill>
                  <a:schemeClr val="accent1"/>
                </a:solidFill>
              </a:defRPr>
            </a:lvl3pPr>
            <a:lvl4pPr marL="1371614" indent="0">
              <a:buNone/>
              <a:defRPr sz="1200">
                <a:solidFill>
                  <a:schemeClr val="accent1"/>
                </a:solidFill>
              </a:defRPr>
            </a:lvl4pPr>
            <a:lvl5pPr marL="1828819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cxnSp>
        <p:nvCxnSpPr>
          <p:cNvPr id="21" name="直接连接符​​(S) 20">
            <a:extLst>
              <a:ext uri="{FF2B5EF4-FFF2-40B4-BE49-F238E27FC236}">
                <a16:creationId xmlns:a16="http://schemas.microsoft.com/office/drawing/2014/main" id="{E0A853CF-F9EB-430B-811E-D45CA361D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62970" y="6773595"/>
            <a:ext cx="3657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​​(S) 21">
            <a:extLst>
              <a:ext uri="{FF2B5EF4-FFF2-40B4-BE49-F238E27FC236}">
                <a16:creationId xmlns:a16="http://schemas.microsoft.com/office/drawing/2014/main" id="{19F227FA-3326-47E3-BE03-CAC2F3D1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551584" y="6772089"/>
            <a:ext cx="3657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占位符 15" descr="蝴蝶结">
            <a:extLst>
              <a:ext uri="{FF2B5EF4-FFF2-40B4-BE49-F238E27FC236}">
                <a16:creationId xmlns:a16="http://schemas.microsoft.com/office/drawing/2014/main" id="{67B0A785-88B6-4B35-88F0-D0451EB43F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42" r="142"/>
          <a:stretch/>
        </p:blipFill>
        <p:spPr>
          <a:xfrm>
            <a:off x="4471988" y="2734607"/>
            <a:ext cx="11144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36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16" userDrawn="1">
          <p15:clr>
            <a:srgbClr val="FBAE40"/>
          </p15:clr>
        </p15:guide>
        <p15:guide id="2" pos="6336" userDrawn="1">
          <p15:clr>
            <a:srgbClr val="FBAE40"/>
          </p15:clr>
        </p15:guide>
        <p15:guide id="4" orient="horz" pos="4896" userDrawn="1">
          <p15:clr>
            <a:srgbClr val="FBAE40"/>
          </p15:clr>
        </p15:guide>
        <p15:guide id="5" pos="3456" userDrawn="1">
          <p15:clr>
            <a:srgbClr val="FBAE40"/>
          </p15:clr>
        </p15:guide>
        <p15:guide id="6" pos="6048" userDrawn="1">
          <p15:clr>
            <a:srgbClr val="FBAE40"/>
          </p15:clr>
        </p15:guide>
        <p15:guide id="7" orient="horz" pos="576" userDrawn="1">
          <p15:clr>
            <a:srgbClr val="FBAE40"/>
          </p15:clr>
        </p15:guide>
        <p15:guide id="8" orient="horz" pos="4320" userDrawn="1">
          <p15:clr>
            <a:srgbClr val="FBAE40"/>
          </p15:clr>
        </p15:guide>
        <p15:guide id="9" pos="5760" userDrawn="1">
          <p15:clr>
            <a:srgbClr val="FBAE40"/>
          </p15:clr>
        </p15:guide>
        <p15:guide id="10" pos="3168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长方形 14">
            <a:extLst>
              <a:ext uri="{FF2B5EF4-FFF2-40B4-BE49-F238E27FC236}">
                <a16:creationId xmlns:a16="http://schemas.microsoft.com/office/drawing/2014/main" id="{B309AC90-2D3B-47E4-B580-AB8423B4711D}"/>
              </a:ext>
            </a:extLst>
          </p:cNvPr>
          <p:cNvSpPr/>
          <p:nvPr userDrawn="1"/>
        </p:nvSpPr>
        <p:spPr>
          <a:xfrm>
            <a:off x="0" y="3000723"/>
            <a:ext cx="10058400" cy="4771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6" name="图形 15">
            <a:extLst>
              <a:ext uri="{FF2B5EF4-FFF2-40B4-BE49-F238E27FC236}">
                <a16:creationId xmlns:a16="http://schemas.microsoft.com/office/drawing/2014/main" id="{D046D794-BD85-4F35-871D-5885D324AF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27"/>
            <a:ext cx="10058400" cy="7772073"/>
          </a:xfrm>
          <a:prstGeom prst="rect">
            <a:avLst/>
          </a:prstGeom>
        </p:spPr>
      </p:pic>
      <p:sp>
        <p:nvSpPr>
          <p:cNvPr id="5" name="标题 4">
            <a:extLst>
              <a:ext uri="{FF2B5EF4-FFF2-40B4-BE49-F238E27FC236}">
                <a16:creationId xmlns:a16="http://schemas.microsoft.com/office/drawing/2014/main" id="{1A6F07ED-8123-47B2-B552-07FC7AED3B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5488" y="2262922"/>
            <a:ext cx="9235440" cy="832104"/>
          </a:xfrm>
        </p:spPr>
        <p:txBody>
          <a:bodyPr rtlCol="0" anchor="t" anchorCtr="0">
            <a:noAutofit/>
          </a:bodyPr>
          <a:lstStyle>
            <a:lvl1pPr algn="ctr">
              <a:lnSpc>
                <a:spcPts val="7200"/>
              </a:lnSpc>
              <a:defRPr sz="8600" b="1" cap="all" baseline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单击此处添加标题</a:t>
            </a:r>
          </a:p>
        </p:txBody>
      </p:sp>
      <p:sp>
        <p:nvSpPr>
          <p:cNvPr id="12" name="图片占位符 6">
            <a:extLst>
              <a:ext uri="{FF2B5EF4-FFF2-40B4-BE49-F238E27FC236}">
                <a16:creationId xmlns:a16="http://schemas.microsoft.com/office/drawing/2014/main" id="{66BA5A3E-91BB-4307-B835-72183D29BAF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0" y="549986"/>
            <a:ext cx="914401" cy="9144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添加图片</a:t>
            </a:r>
          </a:p>
        </p:txBody>
      </p:sp>
      <p:sp>
        <p:nvSpPr>
          <p:cNvPr id="99" name="文本占位符 98">
            <a:extLst>
              <a:ext uri="{FF2B5EF4-FFF2-40B4-BE49-F238E27FC236}">
                <a16:creationId xmlns:a16="http://schemas.microsoft.com/office/drawing/2014/main" id="{F81B8EFA-181C-47D1-9167-1D50CBED69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512" y="1490472"/>
            <a:ext cx="8723376" cy="402336"/>
          </a:xfrm>
        </p:spPr>
        <p:txBody>
          <a:bodyPr rtlCol="0">
            <a:no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1800" cap="all" spc="30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5" indent="0">
              <a:buNone/>
              <a:defRPr sz="2000">
                <a:solidFill>
                  <a:schemeClr val="accent1"/>
                </a:solidFill>
              </a:defRPr>
            </a:lvl2pPr>
            <a:lvl3pPr marL="914409" indent="0">
              <a:buNone/>
              <a:defRPr sz="2000">
                <a:solidFill>
                  <a:schemeClr val="accent1"/>
                </a:solidFill>
              </a:defRPr>
            </a:lvl3pPr>
            <a:lvl4pPr marL="1371614" indent="0">
              <a:buNone/>
              <a:defRPr sz="2000">
                <a:solidFill>
                  <a:schemeClr val="accent1"/>
                </a:solidFill>
              </a:defRPr>
            </a:lvl4pPr>
            <a:lvl5pPr marL="1828819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07" name="文本占位符 106">
            <a:extLst>
              <a:ext uri="{FF2B5EF4-FFF2-40B4-BE49-F238E27FC236}">
                <a16:creationId xmlns:a16="http://schemas.microsoft.com/office/drawing/2014/main" id="{B54B69BD-7B47-4171-B7A9-5A916B66C3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096512"/>
            <a:ext cx="9144000" cy="694944"/>
          </a:xfrm>
        </p:spPr>
        <p:txBody>
          <a:bodyPr rtlCol="0">
            <a:noAutofit/>
          </a:bodyPr>
          <a:lstStyle>
            <a:lvl1pPr marL="0" indent="0" algn="ctr">
              <a:buNone/>
              <a:defRPr sz="3600" b="1" spc="1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5" indent="0">
              <a:buNone/>
              <a:defRPr sz="2000">
                <a:solidFill>
                  <a:schemeClr val="accent1"/>
                </a:solidFill>
              </a:defRPr>
            </a:lvl2pPr>
            <a:lvl3pPr marL="914409" indent="0">
              <a:buNone/>
              <a:defRPr sz="2000">
                <a:solidFill>
                  <a:schemeClr val="accent1"/>
                </a:solidFill>
              </a:defRPr>
            </a:lvl3pPr>
            <a:lvl4pPr marL="1371614" indent="0">
              <a:buNone/>
              <a:defRPr sz="2000">
                <a:solidFill>
                  <a:schemeClr val="accent1"/>
                </a:solidFill>
              </a:defRPr>
            </a:lvl4pPr>
            <a:lvl5pPr marL="1828819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01" name="文本占位符 100">
            <a:extLst>
              <a:ext uri="{FF2B5EF4-FFF2-40B4-BE49-F238E27FC236}">
                <a16:creationId xmlns:a16="http://schemas.microsoft.com/office/drawing/2014/main" id="{82CA1213-01B4-4669-9104-F4CF1A163D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0724" y="4809744"/>
            <a:ext cx="7616952" cy="905256"/>
          </a:xfrm>
        </p:spPr>
        <p:txBody>
          <a:bodyPr rtlCol="0">
            <a:noAutofit/>
          </a:bodyPr>
          <a:lstStyle>
            <a:lvl1pPr marL="0" indent="0" algn="ctr">
              <a:lnSpc>
                <a:spcPts val="3200"/>
              </a:lnSpc>
              <a:spcBef>
                <a:spcPts val="0"/>
              </a:spcBef>
              <a:buNone/>
              <a:defRPr sz="1800" cap="all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5" indent="0">
              <a:buNone/>
              <a:defRPr sz="3600">
                <a:solidFill>
                  <a:schemeClr val="accent1"/>
                </a:solidFill>
              </a:defRPr>
            </a:lvl2pPr>
            <a:lvl3pPr marL="914409" indent="0">
              <a:buNone/>
              <a:defRPr sz="3600">
                <a:solidFill>
                  <a:schemeClr val="accent1"/>
                </a:solidFill>
              </a:defRPr>
            </a:lvl3pPr>
            <a:lvl4pPr marL="1371614" indent="0">
              <a:buNone/>
              <a:defRPr sz="3600">
                <a:solidFill>
                  <a:schemeClr val="accent1"/>
                </a:solidFill>
              </a:defRPr>
            </a:lvl4pPr>
            <a:lvl5pPr marL="1828819" indent="0">
              <a:buNone/>
              <a:defRPr sz="36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03" name="文本占位符 102">
            <a:extLst>
              <a:ext uri="{FF2B5EF4-FFF2-40B4-BE49-F238E27FC236}">
                <a16:creationId xmlns:a16="http://schemas.microsoft.com/office/drawing/2014/main" id="{28124C95-2496-462F-B1BA-AD14260196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3920" y="6858000"/>
            <a:ext cx="3657600" cy="594360"/>
          </a:xfrm>
        </p:spPr>
        <p:txBody>
          <a:bodyPr rtlCol="0"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100" cap="all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5" indent="0">
              <a:buNone/>
              <a:defRPr sz="1200">
                <a:solidFill>
                  <a:schemeClr val="accent1"/>
                </a:solidFill>
              </a:defRPr>
            </a:lvl2pPr>
            <a:lvl3pPr marL="914409" indent="0">
              <a:buNone/>
              <a:defRPr sz="1200">
                <a:solidFill>
                  <a:schemeClr val="accent1"/>
                </a:solidFill>
              </a:defRPr>
            </a:lvl3pPr>
            <a:lvl4pPr marL="1371614" indent="0">
              <a:buNone/>
              <a:defRPr sz="1200">
                <a:solidFill>
                  <a:schemeClr val="accent1"/>
                </a:solidFill>
              </a:defRPr>
            </a:lvl4pPr>
            <a:lvl5pPr marL="1828819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cxnSp>
        <p:nvCxnSpPr>
          <p:cNvPr id="2" name="直接连接符​​(S) 1">
            <a:extLst>
              <a:ext uri="{FF2B5EF4-FFF2-40B4-BE49-F238E27FC236}">
                <a16:creationId xmlns:a16="http://schemas.microsoft.com/office/drawing/2014/main" id="{A5551D10-9474-41A5-B6F3-CE2734F08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62970" y="6773595"/>
            <a:ext cx="3657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​​(S) 2">
            <a:extLst>
              <a:ext uri="{FF2B5EF4-FFF2-40B4-BE49-F238E27FC236}">
                <a16:creationId xmlns:a16="http://schemas.microsoft.com/office/drawing/2014/main" id="{4A358CBA-7C13-4B7D-8069-AEBA64EC3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551584" y="6772089"/>
            <a:ext cx="3657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104">
            <a:extLst>
              <a:ext uri="{FF2B5EF4-FFF2-40B4-BE49-F238E27FC236}">
                <a16:creationId xmlns:a16="http://schemas.microsoft.com/office/drawing/2014/main" id="{F27D17DE-D732-450C-B3B9-E746E4D924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0" y="6448425"/>
            <a:ext cx="3657600" cy="594360"/>
          </a:xfrm>
        </p:spPr>
        <p:txBody>
          <a:bodyPr rtlCol="0">
            <a:noAutofit/>
          </a:bodyPr>
          <a:lstStyle>
            <a:lvl1pPr marL="0" indent="0">
              <a:lnSpc>
                <a:spcPts val="1400"/>
              </a:lnSpc>
              <a:buNone/>
              <a:defRPr sz="16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5" indent="0">
              <a:buNone/>
              <a:defRPr sz="1200">
                <a:solidFill>
                  <a:schemeClr val="accent1"/>
                </a:solidFill>
              </a:defRPr>
            </a:lvl2pPr>
            <a:lvl3pPr marL="914409" indent="0">
              <a:buNone/>
              <a:defRPr sz="1200">
                <a:solidFill>
                  <a:schemeClr val="accent1"/>
                </a:solidFill>
              </a:defRPr>
            </a:lvl3pPr>
            <a:lvl4pPr marL="1371614" indent="0">
              <a:buNone/>
              <a:defRPr sz="1200">
                <a:solidFill>
                  <a:schemeClr val="accent1"/>
                </a:solidFill>
              </a:defRPr>
            </a:lvl4pPr>
            <a:lvl5pPr marL="1828819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05" name="文本占位符 104">
            <a:extLst>
              <a:ext uri="{FF2B5EF4-FFF2-40B4-BE49-F238E27FC236}">
                <a16:creationId xmlns:a16="http://schemas.microsoft.com/office/drawing/2014/main" id="{4BB2BB5D-6C2C-40E8-9CC0-51A2C818AE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3733" y="6858000"/>
            <a:ext cx="3657600" cy="594360"/>
          </a:xfrm>
        </p:spPr>
        <p:txBody>
          <a:bodyPr rtlCol="0">
            <a:noAutofit/>
          </a:bodyPr>
          <a:lstStyle>
            <a:lvl1pPr marL="0" indent="0">
              <a:lnSpc>
                <a:spcPts val="1400"/>
              </a:lnSpc>
              <a:buNone/>
              <a:defRPr sz="1100" cap="all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5" indent="0">
              <a:buNone/>
              <a:defRPr sz="1200">
                <a:solidFill>
                  <a:schemeClr val="accent1"/>
                </a:solidFill>
              </a:defRPr>
            </a:lvl2pPr>
            <a:lvl3pPr marL="914409" indent="0">
              <a:buNone/>
              <a:defRPr sz="1200">
                <a:solidFill>
                  <a:schemeClr val="accent1"/>
                </a:solidFill>
              </a:defRPr>
            </a:lvl3pPr>
            <a:lvl4pPr marL="1371614" indent="0">
              <a:buNone/>
              <a:defRPr sz="1200">
                <a:solidFill>
                  <a:schemeClr val="accent1"/>
                </a:solidFill>
              </a:defRPr>
            </a:lvl4pPr>
            <a:lvl5pPr marL="1828819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</p:spTree>
    <p:extLst>
      <p:ext uri="{BB962C8B-B14F-4D97-AF65-F5344CB8AC3E}">
        <p14:creationId xmlns:p14="http://schemas.microsoft.com/office/powerpoint/2010/main" val="3323454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16" userDrawn="1">
          <p15:clr>
            <a:srgbClr val="FBAE40"/>
          </p15:clr>
        </p15:guide>
        <p15:guide id="2" pos="6336" userDrawn="1">
          <p15:clr>
            <a:srgbClr val="FBAE40"/>
          </p15:clr>
        </p15:guide>
        <p15:guide id="4" orient="horz" pos="4896" userDrawn="1">
          <p15:clr>
            <a:srgbClr val="FBAE40"/>
          </p15:clr>
        </p15:guide>
        <p15:guide id="5" pos="3456" userDrawn="1">
          <p15:clr>
            <a:srgbClr val="FBAE40"/>
          </p15:clr>
        </p15:guide>
        <p15:guide id="6" pos="6048" userDrawn="1">
          <p15:clr>
            <a:srgbClr val="FBAE40"/>
          </p15:clr>
        </p15:guide>
        <p15:guide id="7" orient="horz" pos="576" userDrawn="1">
          <p15:clr>
            <a:srgbClr val="FBAE40"/>
          </p15:clr>
        </p15:guide>
        <p15:guide id="8" orient="horz" pos="4320" userDrawn="1">
          <p15:clr>
            <a:srgbClr val="FBAE40"/>
          </p15:clr>
        </p15:guide>
        <p15:guide id="9" pos="3504" userDrawn="1">
          <p15:clr>
            <a:srgbClr val="FBAE40"/>
          </p15:clr>
        </p15:guide>
      </p15:sldGuideLst>
    </p:ext>
  </p:extLst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1.xml" Id="rId3" /><Relationship Type="http://schemas.openxmlformats.org/officeDocument/2006/relationships/slideLayout" Target="/ppt/slideLayouts/slideLayout22.xml" Id="rId2" /><Relationship Type="http://schemas.openxmlformats.org/officeDocument/2006/relationships/slideLayout" Target="/ppt/slideLayouts/slideLayout13.xml" Id="rId1" /><Relationship Type="http://schemas.openxmlformats.org/officeDocument/2006/relationships/theme" Target="/ppt/theme/theme12.xml" Id="rId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F4E376E-B49F-48D6-AE57-3A8A6AFB7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EDC2D6-79C9-4EEA-B943-A7D2E0A66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8C086F-6439-4061-83AD-79942F5B8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25C2BB4-CA5B-45B2-8A59-97A801660CE7}" type="datetime1">
              <a:rPr lang="zh-CN" altLang="en-US" noProof="0" smtClean="0"/>
              <a:t>2021/6/2</a:t>
            </a:fld>
            <a:endParaRPr lang="zh-CN" altLang="en-US" noProof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09F9A2-C870-423B-9E2F-96D8037F9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4B73C9-F8E1-43D4-9150-CF908A519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DE5571C-625B-4BC4-B094-C562E07FD9F4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97488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7" r:id="rId2"/>
    <p:sldLayoutId id="2147483675" r:id="rId3"/>
  </p:sldLayoutIdLst>
  <p:hf sldNum="0" hdr="0" ftr="0" dt="0"/>
  <p:txStyles>
    <p:titleStyle>
      <a:lvl1pPr algn="l" defTabSz="9144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2" indent="-228602" algn="l" defTabSz="9144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7" indent="-228602" algn="l" defTabSz="9144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11" indent="-228602" algn="l" defTabSz="9144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16" indent="-228602" algn="l" defTabSz="9144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21" indent="-228602" algn="l" defTabSz="9144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</p:bodyStyle>
    <p:otherStyle>
      <a:defPPr>
        <a:defRPr lang="en-US"/>
      </a:defPPr>
      <a:lvl1pPr marL="0" algn="l" defTabSz="914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5" algn="l" defTabSz="914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9" algn="l" defTabSz="914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4" algn="l" defTabSz="914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8" algn="l" defTabSz="914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3" algn="l" defTabSz="914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7" algn="l" defTabSz="914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32" algn="l" defTabSz="914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7" algn="l" defTabSz="914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/ppt/media/image96.png" Id="rId3" /><Relationship Type="http://schemas.openxmlformats.org/officeDocument/2006/relationships/notesSlide" Target="/ppt/notesSlides/notesSlide13.xml" Id="rId2" /><Relationship Type="http://schemas.openxmlformats.org/officeDocument/2006/relationships/slideLayout" Target="/ppt/slideLayouts/slideLayout13.xml" Id="rId1" /><Relationship Type="http://schemas.openxmlformats.org/officeDocument/2006/relationships/image" Target="/ppt/media/image106.svg" Id="rId4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notesSlide" Target="/ppt/notesSlides/notesSlide22.xml" Id="rId2" /><Relationship Type="http://schemas.openxmlformats.org/officeDocument/2006/relationships/slideLayout" Target="/ppt/slideLayouts/slideLayout22.xml" Id="rId1" /></Relationships>
</file>

<file path=ppt/slides/_rels/slide31.xml.rels>&#65279;<?xml version="1.0" encoding="utf-8"?><Relationships xmlns="http://schemas.openxmlformats.org/package/2006/relationships"><Relationship Type="http://schemas.openxmlformats.org/officeDocument/2006/relationships/image" Target="/ppt/media/image11.png" Id="rId3" /><Relationship Type="http://schemas.openxmlformats.org/officeDocument/2006/relationships/notesSlide" Target="/ppt/notesSlides/notesSlide31.xml" Id="rId2" /><Relationship Type="http://schemas.openxmlformats.org/officeDocument/2006/relationships/slideLayout" Target="/ppt/slideLayouts/slideLayout31.xml" Id="rId1" /><Relationship Type="http://schemas.openxmlformats.org/officeDocument/2006/relationships/image" Target="/ppt/media/image125.svg" Id="rId4" /></Relationships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>
            <a:extLst>
              <a:ext uri="{FF2B5EF4-FFF2-40B4-BE49-F238E27FC236}">
                <a16:creationId xmlns:a16="http://schemas.microsoft.com/office/drawing/2014/main" id="{A7D5C63C-BC61-4972-9131-D9C2D05A6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2089653"/>
            <a:ext cx="9235440" cy="832104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官方酿制年份认证</a:t>
            </a:r>
          </a:p>
        </p:txBody>
      </p:sp>
      <p:pic>
        <p:nvPicPr>
          <p:cNvPr id="40" name="图片占位符 39" descr="一块奶酪">
            <a:extLst>
              <a:ext uri="{FF2B5EF4-FFF2-40B4-BE49-F238E27FC236}">
                <a16:creationId xmlns:a16="http://schemas.microsoft.com/office/drawing/2014/main" id="{96188846-A55D-4D19-867D-3BEF1F37A66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10" r="510"/>
          <a:stretch/>
        </p:blipFill>
        <p:spPr>
          <a:xfrm>
            <a:off x="4572000" y="549986"/>
            <a:ext cx="914401" cy="914400"/>
          </a:xfrm>
        </p:spPr>
      </p:pic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53955D3B-B754-4DB3-B025-1816E9A0C9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7512" y="1490472"/>
            <a:ext cx="8723376" cy="402336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你已荣获</a:t>
            </a:r>
          </a:p>
        </p:txBody>
      </p:sp>
      <p:sp>
        <p:nvSpPr>
          <p:cNvPr id="36" name="文本占位符 35">
            <a:extLst>
              <a:ext uri="{FF2B5EF4-FFF2-40B4-BE49-F238E27FC236}">
                <a16:creationId xmlns:a16="http://schemas.microsoft.com/office/drawing/2014/main" id="{38A4BF1F-E1BB-4F0B-9A3F-E81FB49B45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4096512"/>
            <a:ext cx="9144000" cy="694944"/>
          </a:xfrm>
        </p:spPr>
        <p:txBody>
          <a:bodyPr rtlCol="0"/>
          <a:lstStyle/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Alexander Martensson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文本占位符 32">
            <a:extLst>
              <a:ext uri="{FF2B5EF4-FFF2-40B4-BE49-F238E27FC236}">
                <a16:creationId xmlns:a16="http://schemas.microsoft.com/office/drawing/2014/main" id="{B1E8F0FE-3E8E-4198-971F-E5A2518E38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0724" y="4809744"/>
            <a:ext cx="7616952" cy="905256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就像一块美味的奶酪，你已经恰到好处地成熟了。</a:t>
            </a:r>
          </a:p>
        </p:txBody>
      </p:sp>
      <p:sp>
        <p:nvSpPr>
          <p:cNvPr id="34" name="文本占位符 33">
            <a:extLst>
              <a:ext uri="{FF2B5EF4-FFF2-40B4-BE49-F238E27FC236}">
                <a16:creationId xmlns:a16="http://schemas.microsoft.com/office/drawing/2014/main" id="{E4E6ED23-BCE1-4679-88DF-0A3B1BEA86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4432" y="6858000"/>
            <a:ext cx="3657600" cy="594360"/>
          </a:xfrm>
        </p:spPr>
        <p:txBody>
          <a:bodyPr rtlCol="0">
            <a:normAutofit/>
          </a:bodyPr>
          <a:lstStyle/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KIANA ANDERSON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CEO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3" name="文本占位符 42">
            <a:extLst>
              <a:ext uri="{FF2B5EF4-FFF2-40B4-BE49-F238E27FC236}">
                <a16:creationId xmlns:a16="http://schemas.microsoft.com/office/drawing/2014/main" id="{A09219B5-F109-4639-8C27-41819175A0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82243" y="6448425"/>
            <a:ext cx="3657600" cy="409569"/>
          </a:xfrm>
        </p:spPr>
        <p:txBody>
          <a:bodyPr rtlCol="0"/>
          <a:lstStyle/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20XX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</a:t>
            </a:r>
          </a:p>
        </p:txBody>
      </p:sp>
      <p:sp>
        <p:nvSpPr>
          <p:cNvPr id="35" name="文本占位符 34">
            <a:extLst>
              <a:ext uri="{FF2B5EF4-FFF2-40B4-BE49-F238E27FC236}">
                <a16:creationId xmlns:a16="http://schemas.microsoft.com/office/drawing/2014/main" id="{24BDF8A6-CA7A-4AF2-8F60-CB56A2A6C2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2718" y="6858000"/>
            <a:ext cx="3657600" cy="594360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日期</a:t>
            </a:r>
          </a:p>
        </p:txBody>
      </p:sp>
    </p:spTree>
    <p:extLst>
      <p:ext uri="{BB962C8B-B14F-4D97-AF65-F5344CB8AC3E}">
        <p14:creationId xmlns:p14="http://schemas.microsoft.com/office/powerpoint/2010/main" val="3751401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DE00F939-06DB-4DEF-ABC1-9EF646EC9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1179576"/>
            <a:ext cx="9354312" cy="740664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闪亮个性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2FF6C256-EB0B-440C-B0F1-F89D023B89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1901952"/>
            <a:ext cx="7315200" cy="594360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奖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6ACF8716-5E59-414E-AEBA-295C3A8D15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4096512"/>
            <a:ext cx="9144000" cy="484632"/>
          </a:xfrm>
        </p:spPr>
        <p:txBody>
          <a:bodyPr rtlCol="0"/>
          <a:lstStyle/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Alexander Martensson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D67626ED-4246-4FAC-8D15-90DC5A75FB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7512" y="4837176"/>
            <a:ext cx="8723376" cy="1005840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特此表彰这位</a:t>
            </a:r>
            <a:b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具有最积极、活泼的态度的同学。</a:t>
            </a:r>
          </a:p>
        </p:txBody>
      </p:sp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64734C2C-102F-4291-8073-FB44FA52DA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680" y="6858000"/>
            <a:ext cx="2670048" cy="594360"/>
          </a:xfrm>
        </p:spPr>
        <p:txBody>
          <a:bodyPr rtlCol="0"/>
          <a:lstStyle/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KIANA ANDERSON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CEO</a:t>
            </a:r>
          </a:p>
        </p:txBody>
      </p:sp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B2850935-368B-4D6F-8D0E-C933FB62B2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86400" y="6446520"/>
            <a:ext cx="3650008" cy="400043"/>
          </a:xfrm>
        </p:spPr>
        <p:txBody>
          <a:bodyPr rtlCol="0"/>
          <a:lstStyle/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20XX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</a:t>
            </a:r>
          </a:p>
        </p:txBody>
      </p:sp>
      <p:sp>
        <p:nvSpPr>
          <p:cNvPr id="23" name="文本占位符 22">
            <a:extLst>
              <a:ext uri="{FF2B5EF4-FFF2-40B4-BE49-F238E27FC236}">
                <a16:creationId xmlns:a16="http://schemas.microsoft.com/office/drawing/2014/main" id="{D13DD51E-2240-4F4E-B101-3CA0F5E2A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400" y="6858000"/>
            <a:ext cx="3648456" cy="484632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日期</a:t>
            </a:r>
          </a:p>
        </p:txBody>
      </p:sp>
    </p:spTree>
    <p:extLst>
      <p:ext uri="{BB962C8B-B14F-4D97-AF65-F5344CB8AC3E}">
        <p14:creationId xmlns:p14="http://schemas.microsoft.com/office/powerpoint/2010/main" val="1628580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>
            <a:extLst>
              <a:ext uri="{FF2B5EF4-FFF2-40B4-BE49-F238E27FC236}">
                <a16:creationId xmlns:a16="http://schemas.microsoft.com/office/drawing/2014/main" id="{A7D5C63C-BC61-4972-9131-D9C2D05A6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2105268"/>
            <a:ext cx="9235440" cy="832104"/>
          </a:xfrm>
        </p:spPr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证书</a:t>
            </a:r>
          </a:p>
        </p:txBody>
      </p:sp>
      <p:pic>
        <p:nvPicPr>
          <p:cNvPr id="12" name="图片占位符 11" descr="王冠">
            <a:extLst>
              <a:ext uri="{FF2B5EF4-FFF2-40B4-BE49-F238E27FC236}">
                <a16:creationId xmlns:a16="http://schemas.microsoft.com/office/drawing/2014/main" id="{DC92AF69-29F6-425D-B235-3E7CE5F116E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72000" y="549986"/>
            <a:ext cx="914401" cy="914400"/>
          </a:xfrm>
        </p:spPr>
      </p:pic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53955D3B-B754-4DB3-B025-1816E9A0C9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7512" y="1458942"/>
            <a:ext cx="8723376" cy="402336"/>
          </a:xfrm>
        </p:spPr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荣誉</a:t>
            </a:r>
          </a:p>
        </p:txBody>
      </p:sp>
      <p:sp>
        <p:nvSpPr>
          <p:cNvPr id="36" name="文本占位符 35">
            <a:extLst>
              <a:ext uri="{FF2B5EF4-FFF2-40B4-BE49-F238E27FC236}">
                <a16:creationId xmlns:a16="http://schemas.microsoft.com/office/drawing/2014/main" id="{38A4BF1F-E1BB-4F0B-9A3F-E81FB49B45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4096512"/>
            <a:ext cx="9144000" cy="694944"/>
          </a:xfrm>
        </p:spPr>
        <p:txBody>
          <a:bodyPr rtlCol="0"/>
          <a:lstStyle/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Alexander Martensson</a:t>
            </a:r>
          </a:p>
        </p:txBody>
      </p:sp>
      <p:sp>
        <p:nvSpPr>
          <p:cNvPr id="33" name="文本占位符 32">
            <a:extLst>
              <a:ext uri="{FF2B5EF4-FFF2-40B4-BE49-F238E27FC236}">
                <a16:creationId xmlns:a16="http://schemas.microsoft.com/office/drawing/2014/main" id="{B1E8F0FE-3E8E-4198-971F-E5A2518E38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0724" y="4809744"/>
            <a:ext cx="7616952" cy="905256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我们想和你击掌庆祝，但现在你太酷了，已经不屑这种激动的行为。</a:t>
            </a:r>
          </a:p>
        </p:txBody>
      </p:sp>
      <p:sp>
        <p:nvSpPr>
          <p:cNvPr id="34" name="文本占位符 33">
            <a:extLst>
              <a:ext uri="{FF2B5EF4-FFF2-40B4-BE49-F238E27FC236}">
                <a16:creationId xmlns:a16="http://schemas.microsoft.com/office/drawing/2014/main" id="{E4E6ED23-BCE1-4679-88DF-0A3B1BEA86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3920" y="6858000"/>
            <a:ext cx="3657600" cy="594360"/>
          </a:xfrm>
        </p:spPr>
        <p:txBody>
          <a:bodyPr rtlCol="0">
            <a:normAutofit/>
          </a:bodyPr>
          <a:lstStyle/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KIANA ANDERSON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CEO</a:t>
            </a:r>
          </a:p>
        </p:txBody>
      </p:sp>
      <p:sp>
        <p:nvSpPr>
          <p:cNvPr id="43" name="文本占位符 42">
            <a:extLst>
              <a:ext uri="{FF2B5EF4-FFF2-40B4-BE49-F238E27FC236}">
                <a16:creationId xmlns:a16="http://schemas.microsoft.com/office/drawing/2014/main" id="{A09219B5-F109-4639-8C27-41819175A0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86400" y="6448425"/>
            <a:ext cx="3657600" cy="594360"/>
          </a:xfrm>
        </p:spPr>
        <p:txBody>
          <a:bodyPr rtlCol="0"/>
          <a:lstStyle/>
          <a:p>
            <a:pPr rtl="0"/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20XX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</a:t>
            </a:r>
          </a:p>
        </p:txBody>
      </p:sp>
      <p:sp>
        <p:nvSpPr>
          <p:cNvPr id="35" name="文本占位符 34">
            <a:extLst>
              <a:ext uri="{FF2B5EF4-FFF2-40B4-BE49-F238E27FC236}">
                <a16:creationId xmlns:a16="http://schemas.microsoft.com/office/drawing/2014/main" id="{24BDF8A6-CA7A-4AF2-8F60-CB56A2A6C2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3733" y="6858000"/>
            <a:ext cx="3657600" cy="594360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日期</a:t>
            </a:r>
          </a:p>
        </p:txBody>
      </p:sp>
    </p:spTree>
    <p:extLst>
      <p:ext uri="{BB962C8B-B14F-4D97-AF65-F5344CB8AC3E}">
        <p14:creationId xmlns:p14="http://schemas.microsoft.com/office/powerpoint/2010/main" val="2472146196"/>
      </p:ext>
    </p:extLst>
  </p:cSld>
  <p:clrMapOvr>
    <a:masterClrMapping/>
  </p:clrMapOvr>
</p:sld>
</file>

<file path=ppt/theme/theme12.xml><?xml version="1.0" encoding="utf-8"?>
<a:theme xmlns:a="http://schemas.openxmlformats.org/drawingml/2006/main" name="自定义设计">
  <a:themeElements>
    <a:clrScheme name="Custom 3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7971"/>
      </a:accent1>
      <a:accent2>
        <a:srgbClr val="F5C678"/>
      </a:accent2>
      <a:accent3>
        <a:srgbClr val="FDE2B5"/>
      </a:accent3>
      <a:accent4>
        <a:srgbClr val="FFE5D7"/>
      </a:accent4>
      <a:accent5>
        <a:srgbClr val="954F72"/>
      </a:accent5>
      <a:accent6>
        <a:srgbClr val="D95204"/>
      </a:accent6>
      <a:hlink>
        <a:srgbClr val="0563C1"/>
      </a:hlink>
      <a:folHlink>
        <a:srgbClr val="954F72"/>
      </a:folHlink>
    </a:clrScheme>
    <a:fontScheme name="Custom 97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办公室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TaxCatchAll xmlns="230e9df3-be65-4c73-a93b-d1236ebd677e"/>
    <MediaServiceKeyPoints xmlns="71af3243-3dd4-4a8d-8c0d-dd76da1f02a5" xsi:nil="true"/>
  </documentManagement>
</p:properties>
</file>

<file path=customXml/item2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7a416adda3cf0f491a4f548a2367a54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ef98d826045059a9b3c156985e150db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3.xml><?xml version="1.0" encoding="utf-8"?>
<ds:datastoreItem xmlns:ds="http://schemas.openxmlformats.org/officeDocument/2006/customXml" ds:itemID="{356FB705-2975-4687-A451-E88C847222A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2.xml><?xml version="1.0" encoding="utf-8"?>
<ds:datastoreItem xmlns:ds="http://schemas.openxmlformats.org/officeDocument/2006/customXml" ds:itemID="{BDD475FC-BAED-49F5-B46B-FC754D99A7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1.xml><?xml version="1.0" encoding="utf-8"?>
<ds:datastoreItem xmlns:ds="http://schemas.openxmlformats.org/officeDocument/2006/customXml" ds:itemID="{A58A0BD4-B879-445F-ADCF-93CA00FA782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ap:Properties xmlns:vt="http://schemas.openxmlformats.org/officeDocument/2006/docPropsVTypes" xmlns:ap="http://schemas.openxmlformats.org/officeDocument/2006/extended-properties">
  <ap:Template>Office Theme</ap:Template>
  <ap:TotalTime>0</ap:TotalTime>
  <ap:Words>104</ap:Words>
  <ap:PresentationFormat>自定义</ap:PresentationFormat>
  <ap:Paragraphs>24</ap:Paragraphs>
  <ap:Slides>3</ap:Slides>
  <ap:Notes>3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ap:HeadingPairs>
  <ap:TitlesOfParts>
    <vt:vector baseType="lpstr" size="6">
      <vt:lpstr>Microsoft YaHei UI</vt:lpstr>
      <vt:lpstr>Arial</vt:lpstr>
      <vt:lpstr>自定义设计</vt:lpstr>
      <vt:lpstr>官方酿制年份认证</vt:lpstr>
      <vt:lpstr>闪亮个性</vt:lpstr>
      <vt:lpstr>证书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2021-03-15T19:38:07Z</dcterms:created>
  <dcterms:modified xsi:type="dcterms:W3CDTF">2021-06-01T23:48:54Z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