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svg" ContentType="image/svg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heme/theme12.xml" ContentType="application/vnd.openxmlformats-officedocument.them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 rtl="0"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1A"/>
    <a:srgbClr val="105A46"/>
    <a:srgbClr val="E4575E"/>
    <a:srgbClr val="F58A1F"/>
    <a:srgbClr val="B94034"/>
    <a:srgbClr val="B65A1F"/>
    <a:srgbClr val="B98200"/>
    <a:srgbClr val="587500"/>
    <a:srgbClr val="44BC92"/>
    <a:srgbClr val="1B59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89" autoAdjust="0"/>
  </p:normalViewPr>
  <p:slideViewPr>
    <p:cSldViewPr snapToGrid="0" showGuides="1">
      <p:cViewPr varScale="1">
        <p:scale>
          <a:sx n="75" d="100"/>
          <a:sy n="75" d="100"/>
        </p:scale>
        <p:origin x="3222" y="72"/>
      </p:cViewPr>
      <p:guideLst>
        <p:guide pos="21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84"/>
      </p:cViewPr>
      <p:guideLst/>
    </p:cSldViewPr>
  </p:notes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ableStyles" Target="/ppt/tableStyles.xml" Id="rId8" /><Relationship Type="http://schemas.openxmlformats.org/officeDocument/2006/relationships/notesMaster" Target="/ppt/notesMasters/notesMaster11.xml" Id="rId3" /><Relationship Type="http://schemas.openxmlformats.org/officeDocument/2006/relationships/theme" Target="/ppt/theme/theme12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viewProps" Target="/ppt/viewProps.xml" Id="rId6" /><Relationship Type="http://schemas.openxmlformats.org/officeDocument/2006/relationships/presProps" Target="/ppt/presProps.xml" Id="rId5" /><Relationship Type="http://schemas.openxmlformats.org/officeDocument/2006/relationships/handoutMaster" Target="/ppt/handoutMasters/handoutMaster11.xml" Id="rId4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0972A529-0A14-4A1E-8BC1-CD14CB2612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2480488-7A2E-4CB9-A61B-5148D7F11F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59DCF24-1C9A-41C1-A5B9-823BE28B86FE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2021/12/17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7BD7271-AD9D-4F43-BCEB-75175FD363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E6BBB2C-6CCA-49FC-8663-99E7F90F401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1F9C93E-D021-4B80-AA74-A87557336EE8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5726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8F7E0479-CFB5-49BE-BDD6-ED44373180A6}" type="datetime1">
              <a:rPr lang="zh-CN" altLang="en-US" noProof="0" smtClean="0"/>
              <a:t>2021/12/17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ru-RU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  <a:endParaRPr lang="zh-CN" altLang="ru-RU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C8136092-2EDF-47BF-99B1-B87430F95B70}" type="slidenum">
              <a:rPr lang="ru-RU" altLang="zh-CN" noProof="0" smtClean="0"/>
              <a:pPr/>
              <a:t>‹#›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8136092-2EDF-47BF-99B1-B87430F95B70}" type="slidenum">
              <a:rPr lang="ru-RU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ru-RU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6774399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75.png" Id="rId8" /><Relationship Type="http://schemas.openxmlformats.org/officeDocument/2006/relationships/image" Target="/ppt/media/image126.svg" Id="rId13" /><Relationship Type="http://schemas.openxmlformats.org/officeDocument/2006/relationships/image" Target="/ppt/media/image176.png" Id="rId18" /><Relationship Type="http://schemas.openxmlformats.org/officeDocument/2006/relationships/image" Target="/ppt/media/image257.png" Id="rId26" /><Relationship Type="http://schemas.openxmlformats.org/officeDocument/2006/relationships/image" Target="/ppt/media/image27.svg" Id="rId3" /><Relationship Type="http://schemas.openxmlformats.org/officeDocument/2006/relationships/image" Target="/ppt/media/image208.svg" Id="rId21" /><Relationship Type="http://schemas.openxmlformats.org/officeDocument/2006/relationships/image" Target="/ppt/media/image69.svg" Id="rId7" /><Relationship Type="http://schemas.openxmlformats.org/officeDocument/2006/relationships/image" Target="/ppt/media/image118.png" Id="rId12" /><Relationship Type="http://schemas.openxmlformats.org/officeDocument/2006/relationships/image" Target="/ppt/media/image1610.svg" Id="rId17" /><Relationship Type="http://schemas.openxmlformats.org/officeDocument/2006/relationships/image" Target="/ppt/media/image2411.svg" Id="rId25" /><Relationship Type="http://schemas.openxmlformats.org/officeDocument/2006/relationships/image" Target="/ppt/media/image19.png" Id="rId2" /><Relationship Type="http://schemas.openxmlformats.org/officeDocument/2006/relationships/image" Target="/ppt/media/image1510.png" Id="rId16" /><Relationship Type="http://schemas.openxmlformats.org/officeDocument/2006/relationships/image" Target="/ppt/media/image1911.png" Id="rId20" /><Relationship Type="http://schemas.openxmlformats.org/officeDocument/2006/relationships/image" Target="/ppt/media/image2812.svg" Id="rId29" /><Relationship Type="http://schemas.openxmlformats.org/officeDocument/2006/relationships/slideMaster" Target="/ppt/slideMasters/slideMaster11.xml" Id="rId1" /><Relationship Type="http://schemas.openxmlformats.org/officeDocument/2006/relationships/image" Target="/ppt/media/image512.png" Id="rId6" /><Relationship Type="http://schemas.openxmlformats.org/officeDocument/2006/relationships/image" Target="/ppt/media/image1013.svg" Id="rId11" /><Relationship Type="http://schemas.openxmlformats.org/officeDocument/2006/relationships/image" Target="/ppt/media/image2313.png" Id="rId24" /><Relationship Type="http://schemas.openxmlformats.org/officeDocument/2006/relationships/image" Target="/ppt/media/image414.svg" Id="rId5" /><Relationship Type="http://schemas.openxmlformats.org/officeDocument/2006/relationships/image" Target="/ppt/media/image1415.svg" Id="rId15" /><Relationship Type="http://schemas.openxmlformats.org/officeDocument/2006/relationships/image" Target="/ppt/media/image2216.svg" Id="rId23" /><Relationship Type="http://schemas.openxmlformats.org/officeDocument/2006/relationships/image" Target="/ppt/media/image2714.png" Id="rId28" /><Relationship Type="http://schemas.openxmlformats.org/officeDocument/2006/relationships/image" Target="/ppt/media/image915.png" Id="rId10" /><Relationship Type="http://schemas.openxmlformats.org/officeDocument/2006/relationships/image" Target="/ppt/media/image1817.svg" Id="rId19" /><Relationship Type="http://schemas.openxmlformats.org/officeDocument/2006/relationships/image" Target="/ppt/media/image316.png" Id="rId4" /><Relationship Type="http://schemas.openxmlformats.org/officeDocument/2006/relationships/image" Target="/ppt/media/image818.svg" Id="rId9" /><Relationship Type="http://schemas.openxmlformats.org/officeDocument/2006/relationships/image" Target="/ppt/media/image1317.png" Id="rId14" /><Relationship Type="http://schemas.openxmlformats.org/officeDocument/2006/relationships/image" Target="/ppt/media/image2118.png" Id="rId22" /><Relationship Type="http://schemas.openxmlformats.org/officeDocument/2006/relationships/image" Target="/ppt/media/image2619.svg" Id="rId27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图形 65">
            <a:extLst>
              <a:ext uri="{FF2B5EF4-FFF2-40B4-BE49-F238E27FC236}">
                <a16:creationId xmlns:a16="http://schemas.microsoft.com/office/drawing/2014/main" id="{90B14DE5-DA3D-4674-BF58-3926C8A9DD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5123375" y="6751033"/>
            <a:ext cx="1483200" cy="2142400"/>
          </a:xfrm>
          <a:prstGeom prst="rect">
            <a:avLst/>
          </a:prstGeom>
        </p:spPr>
      </p:pic>
      <p:pic>
        <p:nvPicPr>
          <p:cNvPr id="67" name="图形 66">
            <a:extLst>
              <a:ext uri="{FF2B5EF4-FFF2-40B4-BE49-F238E27FC236}">
                <a16:creationId xmlns:a16="http://schemas.microsoft.com/office/drawing/2014/main" id="{F519C58A-42C2-4EFF-90E4-9A2251618C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V="1">
            <a:off x="3495279" y="6751033"/>
            <a:ext cx="1483200" cy="2142400"/>
          </a:xfrm>
          <a:prstGeom prst="rect">
            <a:avLst/>
          </a:prstGeom>
        </p:spPr>
      </p:pic>
      <p:pic>
        <p:nvPicPr>
          <p:cNvPr id="68" name="图形 67">
            <a:extLst>
              <a:ext uri="{FF2B5EF4-FFF2-40B4-BE49-F238E27FC236}">
                <a16:creationId xmlns:a16="http://schemas.microsoft.com/office/drawing/2014/main" id="{82AA0ABF-C12D-46ED-83CE-47F37AC0A87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V="1">
            <a:off x="1867182" y="6751033"/>
            <a:ext cx="1483200" cy="2142400"/>
          </a:xfrm>
          <a:prstGeom prst="rect">
            <a:avLst/>
          </a:prstGeom>
        </p:spPr>
      </p:pic>
      <p:pic>
        <p:nvPicPr>
          <p:cNvPr id="69" name="图形 68">
            <a:extLst>
              <a:ext uri="{FF2B5EF4-FFF2-40B4-BE49-F238E27FC236}">
                <a16:creationId xmlns:a16="http://schemas.microsoft.com/office/drawing/2014/main" id="{9E510651-FA50-4A92-BA3E-CE76CFE11AB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V="1">
            <a:off x="239085" y="6751033"/>
            <a:ext cx="1483200" cy="2142400"/>
          </a:xfrm>
          <a:prstGeom prst="rect">
            <a:avLst/>
          </a:prstGeom>
        </p:spPr>
      </p:pic>
      <p:pic>
        <p:nvPicPr>
          <p:cNvPr id="60" name="图形 59">
            <a:extLst>
              <a:ext uri="{FF2B5EF4-FFF2-40B4-BE49-F238E27FC236}">
                <a16:creationId xmlns:a16="http://schemas.microsoft.com/office/drawing/2014/main" id="{F6C9B6F4-3A93-4DCA-A42A-46222720EF9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26322" y="1351383"/>
            <a:ext cx="1483200" cy="2142400"/>
          </a:xfrm>
          <a:prstGeom prst="rect">
            <a:avLst/>
          </a:prstGeom>
        </p:spPr>
      </p:pic>
      <p:pic>
        <p:nvPicPr>
          <p:cNvPr id="58" name="图形 57">
            <a:extLst>
              <a:ext uri="{FF2B5EF4-FFF2-40B4-BE49-F238E27FC236}">
                <a16:creationId xmlns:a16="http://schemas.microsoft.com/office/drawing/2014/main" id="{7FB68798-4EF5-491D-BDC4-288D15D2E31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498226" y="1351383"/>
            <a:ext cx="1483200" cy="2142400"/>
          </a:xfrm>
          <a:prstGeom prst="rect">
            <a:avLst/>
          </a:prstGeom>
        </p:spPr>
      </p:pic>
      <p:pic>
        <p:nvPicPr>
          <p:cNvPr id="55" name="图形 54">
            <a:extLst>
              <a:ext uri="{FF2B5EF4-FFF2-40B4-BE49-F238E27FC236}">
                <a16:creationId xmlns:a16="http://schemas.microsoft.com/office/drawing/2014/main" id="{B4E84C11-C343-4347-A2E3-0B7555BB642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870129" y="1351383"/>
            <a:ext cx="1483200" cy="2142400"/>
          </a:xfrm>
          <a:prstGeom prst="rect">
            <a:avLst/>
          </a:prstGeom>
        </p:spPr>
      </p:pic>
      <p:pic>
        <p:nvPicPr>
          <p:cNvPr id="53" name="图形 52">
            <a:extLst>
              <a:ext uri="{FF2B5EF4-FFF2-40B4-BE49-F238E27FC236}">
                <a16:creationId xmlns:a16="http://schemas.microsoft.com/office/drawing/2014/main" id="{D4AA3417-388D-4F52-A85A-B359D84DCD7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42032" y="1351383"/>
            <a:ext cx="1483200" cy="2142400"/>
          </a:xfrm>
          <a:prstGeom prst="rect">
            <a:avLst/>
          </a:prstGeom>
        </p:spPr>
      </p:pic>
      <p:pic>
        <p:nvPicPr>
          <p:cNvPr id="82" name="图形 81">
            <a:extLst>
              <a:ext uri="{FF2B5EF4-FFF2-40B4-BE49-F238E27FC236}">
                <a16:creationId xmlns:a16="http://schemas.microsoft.com/office/drawing/2014/main" id="{D1B1C02E-9F07-4E40-BE13-F802E6138A66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08660" y="3321109"/>
            <a:ext cx="5658712" cy="3666744"/>
          </a:xfrm>
          <a:prstGeom prst="rect">
            <a:avLst/>
          </a:prstGeom>
        </p:spPr>
      </p:pic>
      <p:pic>
        <p:nvPicPr>
          <p:cNvPr id="13" name="图形 12">
            <a:extLst>
              <a:ext uri="{FF2B5EF4-FFF2-40B4-BE49-F238E27FC236}">
                <a16:creationId xmlns:a16="http://schemas.microsoft.com/office/drawing/2014/main" id="{D8D41EC6-1A3C-43A4-A1A5-C4D0F47ADF66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084832" y="3763929"/>
            <a:ext cx="2688336" cy="2688336"/>
          </a:xfrm>
          <a:prstGeom prst="rect">
            <a:avLst/>
          </a:prstGeom>
        </p:spPr>
      </p:pic>
      <p:pic>
        <p:nvPicPr>
          <p:cNvPr id="56" name="图形 55">
            <a:extLst>
              <a:ext uri="{FF2B5EF4-FFF2-40B4-BE49-F238E27FC236}">
                <a16:creationId xmlns:a16="http://schemas.microsoft.com/office/drawing/2014/main" id="{56C7FDEA-6D60-408B-BB92-E0FB7E8FAE5B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221200" y="3907603"/>
            <a:ext cx="2415600" cy="2415600"/>
          </a:xfrm>
          <a:prstGeom prst="rect">
            <a:avLst/>
          </a:prstGeom>
        </p:spPr>
      </p:pic>
      <p:pic>
        <p:nvPicPr>
          <p:cNvPr id="3" name="图形 2">
            <a:extLst>
              <a:ext uri="{FF2B5EF4-FFF2-40B4-BE49-F238E27FC236}">
                <a16:creationId xmlns:a16="http://schemas.microsoft.com/office/drawing/2014/main" id="{3643133D-031F-4AB9-8E35-810217F817BA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48477" y="251678"/>
            <a:ext cx="6361045" cy="877824"/>
          </a:xfrm>
          <a:prstGeom prst="rect">
            <a:avLst/>
          </a:prstGeom>
        </p:spPr>
      </p:pic>
      <p:pic>
        <p:nvPicPr>
          <p:cNvPr id="5" name="图形 4">
            <a:extLst>
              <a:ext uri="{FF2B5EF4-FFF2-40B4-BE49-F238E27FC236}">
                <a16:creationId xmlns:a16="http://schemas.microsoft.com/office/drawing/2014/main" id="{CAD03BDB-FEE2-49F5-A811-E7AE127D7B18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75604" y="251678"/>
            <a:ext cx="38013" cy="886968"/>
          </a:xfrm>
          <a:prstGeom prst="rect">
            <a:avLst/>
          </a:prstGeom>
        </p:spPr>
      </p:pic>
      <p:pic>
        <p:nvPicPr>
          <p:cNvPr id="70" name="图形 69">
            <a:extLst>
              <a:ext uri="{FF2B5EF4-FFF2-40B4-BE49-F238E27FC236}">
                <a16:creationId xmlns:a16="http://schemas.microsoft.com/office/drawing/2014/main" id="{3EB0F26B-EF67-45AE-B9D7-F16CE8D7600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3048" y="2089300"/>
            <a:ext cx="1472184" cy="12691"/>
          </a:xfrm>
          <a:prstGeom prst="rect">
            <a:avLst/>
          </a:prstGeom>
        </p:spPr>
      </p:pic>
      <p:pic>
        <p:nvPicPr>
          <p:cNvPr id="72" name="图形 71">
            <a:extLst>
              <a:ext uri="{FF2B5EF4-FFF2-40B4-BE49-F238E27FC236}">
                <a16:creationId xmlns:a16="http://schemas.microsoft.com/office/drawing/2014/main" id="{47995016-D4D8-4808-8CD3-32F79B0239A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3210" y="2089300"/>
            <a:ext cx="1472184" cy="12691"/>
          </a:xfrm>
          <a:prstGeom prst="rect">
            <a:avLst/>
          </a:prstGeom>
        </p:spPr>
      </p:pic>
      <p:pic>
        <p:nvPicPr>
          <p:cNvPr id="73" name="图形 72">
            <a:extLst>
              <a:ext uri="{FF2B5EF4-FFF2-40B4-BE49-F238E27FC236}">
                <a16:creationId xmlns:a16="http://schemas.microsoft.com/office/drawing/2014/main" id="{EE35787E-99B0-40C6-9105-C83783287C8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8800" y="2089300"/>
            <a:ext cx="1472184" cy="12691"/>
          </a:xfrm>
          <a:prstGeom prst="rect">
            <a:avLst/>
          </a:prstGeom>
        </p:spPr>
      </p:pic>
      <p:pic>
        <p:nvPicPr>
          <p:cNvPr id="74" name="图形 73">
            <a:extLst>
              <a:ext uri="{FF2B5EF4-FFF2-40B4-BE49-F238E27FC236}">
                <a16:creationId xmlns:a16="http://schemas.microsoft.com/office/drawing/2014/main" id="{54E4CDFC-F54D-4B24-A397-95EED4412D7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2089300"/>
            <a:ext cx="1472184" cy="12691"/>
          </a:xfrm>
          <a:prstGeom prst="rect">
            <a:avLst/>
          </a:prstGeom>
        </p:spPr>
      </p:pic>
      <p:pic>
        <p:nvPicPr>
          <p:cNvPr id="76" name="图形 75">
            <a:extLst>
              <a:ext uri="{FF2B5EF4-FFF2-40B4-BE49-F238E27FC236}">
                <a16:creationId xmlns:a16="http://schemas.microsoft.com/office/drawing/2014/main" id="{2C796C20-C435-47D1-A39F-36774906D44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9492" y="8143121"/>
            <a:ext cx="1472184" cy="12691"/>
          </a:xfrm>
          <a:prstGeom prst="rect">
            <a:avLst/>
          </a:prstGeom>
        </p:spPr>
      </p:pic>
      <p:pic>
        <p:nvPicPr>
          <p:cNvPr id="77" name="图形 76">
            <a:extLst>
              <a:ext uri="{FF2B5EF4-FFF2-40B4-BE49-F238E27FC236}">
                <a16:creationId xmlns:a16="http://schemas.microsoft.com/office/drawing/2014/main" id="{CC37E82C-07E7-4BD1-87B9-433A58C888EF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4458" y="8143121"/>
            <a:ext cx="1472184" cy="12691"/>
          </a:xfrm>
          <a:prstGeom prst="rect">
            <a:avLst/>
          </a:prstGeom>
        </p:spPr>
      </p:pic>
      <p:pic>
        <p:nvPicPr>
          <p:cNvPr id="78" name="图形 77">
            <a:extLst>
              <a:ext uri="{FF2B5EF4-FFF2-40B4-BE49-F238E27FC236}">
                <a16:creationId xmlns:a16="http://schemas.microsoft.com/office/drawing/2014/main" id="{84AEA474-6D1D-4F34-A07A-9A080818AFFD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9424" y="8143121"/>
            <a:ext cx="1472184" cy="12691"/>
          </a:xfrm>
          <a:prstGeom prst="rect">
            <a:avLst/>
          </a:prstGeom>
        </p:spPr>
      </p:pic>
      <p:pic>
        <p:nvPicPr>
          <p:cNvPr id="79" name="图形 78">
            <a:extLst>
              <a:ext uri="{FF2B5EF4-FFF2-40B4-BE49-F238E27FC236}">
                <a16:creationId xmlns:a16="http://schemas.microsoft.com/office/drawing/2014/main" id="{D5CF3E23-E5D2-4FB2-B1D6-C5C92BC809F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8143121"/>
            <a:ext cx="1472184" cy="12691"/>
          </a:xfrm>
          <a:prstGeom prst="rect">
            <a:avLst/>
          </a:prstGeom>
        </p:spPr>
      </p:pic>
      <p:sp>
        <p:nvSpPr>
          <p:cNvPr id="83" name="标题 82">
            <a:extLst>
              <a:ext uri="{FF2B5EF4-FFF2-40B4-BE49-F238E27FC236}">
                <a16:creationId xmlns:a16="http://schemas.microsoft.com/office/drawing/2014/main" id="{B5AE010A-EACD-440E-AC17-9004D712CB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6907" y="278293"/>
            <a:ext cx="5191768" cy="889458"/>
          </a:xfrm>
        </p:spPr>
        <p:txBody>
          <a:bodyPr lIns="0" tIns="0" rIns="0" bIns="0" rtlCol="0">
            <a:noAutofit/>
          </a:bodyPr>
          <a:lstStyle>
            <a:lvl1pPr>
              <a:defRPr sz="5500" b="1">
                <a:solidFill>
                  <a:srgbClr val="105A4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节约开支</a:t>
            </a:r>
            <a:endParaRPr lang="zh-CN" altLang="ru-RU" noProof="0"/>
          </a:p>
        </p:txBody>
      </p:sp>
      <p:sp>
        <p:nvSpPr>
          <p:cNvPr id="86" name="文本占位符 85">
            <a:extLst>
              <a:ext uri="{FF2B5EF4-FFF2-40B4-BE49-F238E27FC236}">
                <a16:creationId xmlns:a16="http://schemas.microsoft.com/office/drawing/2014/main" id="{0AD73A12-94F1-4703-97C7-FD47449AAA8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8209" y="1412514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zh-CN" altLang="en-US" noProof="0"/>
              <a:t>编辑母版文本样式</a:t>
            </a:r>
          </a:p>
        </p:txBody>
      </p:sp>
      <p:sp>
        <p:nvSpPr>
          <p:cNvPr id="87" name="文本占位符 85">
            <a:extLst>
              <a:ext uri="{FF2B5EF4-FFF2-40B4-BE49-F238E27FC236}">
                <a16:creationId xmlns:a16="http://schemas.microsoft.com/office/drawing/2014/main" id="{7B4ECFC7-29BF-4BDC-BB76-B9AF9F9359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9550" y="1412514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zh-CN" altLang="en-US" noProof="0"/>
              <a:t>编辑母版文本样式</a:t>
            </a:r>
          </a:p>
        </p:txBody>
      </p:sp>
      <p:sp>
        <p:nvSpPr>
          <p:cNvPr id="88" name="文本占位符 85">
            <a:extLst>
              <a:ext uri="{FF2B5EF4-FFF2-40B4-BE49-F238E27FC236}">
                <a16:creationId xmlns:a16="http://schemas.microsoft.com/office/drawing/2014/main" id="{EFB943BD-1D3A-4EE2-A63D-3C5C2B531EA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35323" y="1412514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zh-CN" altLang="en-US" noProof="0"/>
              <a:t>编辑母版文本样式</a:t>
            </a:r>
          </a:p>
        </p:txBody>
      </p:sp>
      <p:sp>
        <p:nvSpPr>
          <p:cNvPr id="89" name="文本占位符 85">
            <a:extLst>
              <a:ext uri="{FF2B5EF4-FFF2-40B4-BE49-F238E27FC236}">
                <a16:creationId xmlns:a16="http://schemas.microsoft.com/office/drawing/2014/main" id="{323428F7-951E-4CF8-8B74-3ECD1B3BCD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62437" y="1412514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zh-CN" altLang="en-US" noProof="0"/>
              <a:t>编辑母版文本样式</a:t>
            </a:r>
          </a:p>
        </p:txBody>
      </p:sp>
      <p:sp>
        <p:nvSpPr>
          <p:cNvPr id="90" name="文本占位符 85">
            <a:extLst>
              <a:ext uri="{FF2B5EF4-FFF2-40B4-BE49-F238E27FC236}">
                <a16:creationId xmlns:a16="http://schemas.microsoft.com/office/drawing/2014/main" id="{B2E76416-7D8D-4677-8085-9B92E21A87C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8209" y="8200238"/>
            <a:ext cx="1174750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zh-CN" altLang="en-US" noProof="0"/>
              <a:t>编辑母版文本样式</a:t>
            </a:r>
          </a:p>
        </p:txBody>
      </p:sp>
      <p:sp>
        <p:nvSpPr>
          <p:cNvPr id="91" name="文本占位符 85">
            <a:extLst>
              <a:ext uri="{FF2B5EF4-FFF2-40B4-BE49-F238E27FC236}">
                <a16:creationId xmlns:a16="http://schemas.microsoft.com/office/drawing/2014/main" id="{6A62EDE6-A234-48FA-845B-EF410E9C54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89550" y="8200238"/>
            <a:ext cx="1174750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zh-CN" altLang="en-US" noProof="0"/>
              <a:t>编辑母版文本样式</a:t>
            </a:r>
          </a:p>
        </p:txBody>
      </p:sp>
      <p:sp>
        <p:nvSpPr>
          <p:cNvPr id="92" name="文本占位符 85">
            <a:extLst>
              <a:ext uri="{FF2B5EF4-FFF2-40B4-BE49-F238E27FC236}">
                <a16:creationId xmlns:a16="http://schemas.microsoft.com/office/drawing/2014/main" id="{E1DD0CE4-601F-414D-8E56-61DA84EB7DC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035323" y="8200238"/>
            <a:ext cx="1174750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zh-CN" altLang="en-US" noProof="0"/>
              <a:t>编辑母版文本样式</a:t>
            </a:r>
          </a:p>
        </p:txBody>
      </p:sp>
      <p:sp>
        <p:nvSpPr>
          <p:cNvPr id="93" name="文本占位符 85">
            <a:extLst>
              <a:ext uri="{FF2B5EF4-FFF2-40B4-BE49-F238E27FC236}">
                <a16:creationId xmlns:a16="http://schemas.microsoft.com/office/drawing/2014/main" id="{BC27ED56-2E02-4ABC-A4FB-BCFC447DEFD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62437" y="8200238"/>
            <a:ext cx="1174750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zh-CN" altLang="en-US" noProof="0"/>
              <a:t>编辑母版文本样式</a:t>
            </a:r>
          </a:p>
        </p:txBody>
      </p:sp>
      <p:sp>
        <p:nvSpPr>
          <p:cNvPr id="94" name="文本占位符 85">
            <a:extLst>
              <a:ext uri="{FF2B5EF4-FFF2-40B4-BE49-F238E27FC236}">
                <a16:creationId xmlns:a16="http://schemas.microsoft.com/office/drawing/2014/main" id="{73A5BBB8-A715-40B2-9039-A2FFED2EDAD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8473" y="2100758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2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zh-CN" altLang="en-US" noProof="0"/>
              <a:t>食品</a:t>
            </a:r>
          </a:p>
        </p:txBody>
      </p:sp>
      <p:sp>
        <p:nvSpPr>
          <p:cNvPr id="95" name="文本占位符 85">
            <a:extLst>
              <a:ext uri="{FF2B5EF4-FFF2-40B4-BE49-F238E27FC236}">
                <a16:creationId xmlns:a16="http://schemas.microsoft.com/office/drawing/2014/main" id="{A7434300-ECE1-491F-B604-D20F99F4B74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29814" y="2100758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5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zh-CN" altLang="en-US" noProof="0"/>
              <a:t>保健</a:t>
            </a:r>
          </a:p>
        </p:txBody>
      </p:sp>
      <p:sp>
        <p:nvSpPr>
          <p:cNvPr id="96" name="文本占位符 85">
            <a:extLst>
              <a:ext uri="{FF2B5EF4-FFF2-40B4-BE49-F238E27FC236}">
                <a16:creationId xmlns:a16="http://schemas.microsoft.com/office/drawing/2014/main" id="{313E782D-6914-4FCB-9365-C17D54EC56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75587" y="2100758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3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zh-CN" altLang="en-US" noProof="0"/>
              <a:t>汽车</a:t>
            </a:r>
          </a:p>
        </p:txBody>
      </p:sp>
      <p:sp>
        <p:nvSpPr>
          <p:cNvPr id="97" name="文本占位符 85">
            <a:extLst>
              <a:ext uri="{FF2B5EF4-FFF2-40B4-BE49-F238E27FC236}">
                <a16:creationId xmlns:a16="http://schemas.microsoft.com/office/drawing/2014/main" id="{7E1859DC-708F-42EE-A251-AC9E306F586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02701" y="2100758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4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zh-CN" altLang="en-US" noProof="0"/>
              <a:t>住房</a:t>
            </a:r>
          </a:p>
        </p:txBody>
      </p:sp>
      <p:sp>
        <p:nvSpPr>
          <p:cNvPr id="98" name="文本占位符 85">
            <a:extLst>
              <a:ext uri="{FF2B5EF4-FFF2-40B4-BE49-F238E27FC236}">
                <a16:creationId xmlns:a16="http://schemas.microsoft.com/office/drawing/2014/main" id="{9997C069-92D8-49B8-B0C5-F6218F5EAA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8473" y="7731933"/>
            <a:ext cx="1477445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6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zh-CN" altLang="en-US" noProof="0"/>
              <a:t>电话费</a:t>
            </a:r>
          </a:p>
        </p:txBody>
      </p:sp>
      <p:sp>
        <p:nvSpPr>
          <p:cNvPr id="99" name="文本占位符 85">
            <a:extLst>
              <a:ext uri="{FF2B5EF4-FFF2-40B4-BE49-F238E27FC236}">
                <a16:creationId xmlns:a16="http://schemas.microsoft.com/office/drawing/2014/main" id="{97C4DC24-F704-41E4-89E3-9CAE2B8941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29814" y="7731933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bg2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zh-CN" altLang="en-US" noProof="0"/>
              <a:t>购物</a:t>
            </a:r>
          </a:p>
        </p:txBody>
      </p:sp>
      <p:sp>
        <p:nvSpPr>
          <p:cNvPr id="100" name="文本占位符 85">
            <a:extLst>
              <a:ext uri="{FF2B5EF4-FFF2-40B4-BE49-F238E27FC236}">
                <a16:creationId xmlns:a16="http://schemas.microsoft.com/office/drawing/2014/main" id="{12183DE9-8DA4-4F5F-B7F0-8AD42E8696D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69606" y="7731933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2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zh-CN" altLang="en-US" noProof="0"/>
              <a:t>贷项</a:t>
            </a:r>
          </a:p>
        </p:txBody>
      </p:sp>
      <p:sp>
        <p:nvSpPr>
          <p:cNvPr id="101" name="文本占位符 85">
            <a:extLst>
              <a:ext uri="{FF2B5EF4-FFF2-40B4-BE49-F238E27FC236}">
                <a16:creationId xmlns:a16="http://schemas.microsoft.com/office/drawing/2014/main" id="{EEBCEA7E-7C4E-4A62-ACA4-F1D7BEDBBE1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496491" y="7731933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zh-CN" altLang="en-US" noProof="0"/>
              <a:t>税款</a:t>
            </a:r>
          </a:p>
        </p:txBody>
      </p:sp>
      <p:sp>
        <p:nvSpPr>
          <p:cNvPr id="107" name="文本占位符 85">
            <a:extLst>
              <a:ext uri="{FF2B5EF4-FFF2-40B4-BE49-F238E27FC236}">
                <a16:creationId xmlns:a16="http://schemas.microsoft.com/office/drawing/2014/main" id="{87B2A277-9AB7-40AD-A27E-3FE3EF51FAB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635682" y="5262498"/>
            <a:ext cx="1586637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900">
                <a:solidFill>
                  <a:srgbClr val="1A1A1A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zh-CN" altLang="en-US" noProof="0"/>
              <a:t>编辑母版文本样式</a:t>
            </a:r>
          </a:p>
        </p:txBody>
      </p:sp>
      <p:sp>
        <p:nvSpPr>
          <p:cNvPr id="108" name="文本占位符 85">
            <a:extLst>
              <a:ext uri="{FF2B5EF4-FFF2-40B4-BE49-F238E27FC236}">
                <a16:creationId xmlns:a16="http://schemas.microsoft.com/office/drawing/2014/main" id="{4498D6A6-0661-4FA5-BECE-0C362D1D4C2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506456" y="4963730"/>
            <a:ext cx="1845089" cy="299064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rgbClr val="105A4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zh-CN" altLang="en-US" noProof="0"/>
              <a:t>存款</a:t>
            </a:r>
          </a:p>
        </p:txBody>
      </p:sp>
      <p:sp>
        <p:nvSpPr>
          <p:cNvPr id="110" name="图片占位符 109">
            <a:extLst>
              <a:ext uri="{FF2B5EF4-FFF2-40B4-BE49-F238E27FC236}">
                <a16:creationId xmlns:a16="http://schemas.microsoft.com/office/drawing/2014/main" id="{06083CEF-ECD1-4365-AB24-1D824EFEB0FC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639222" y="2471218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单击图标以添加图片</a:t>
            </a:r>
            <a:endParaRPr lang="zh-CN" altLang="ru-RU" noProof="0"/>
          </a:p>
        </p:txBody>
      </p:sp>
      <p:sp>
        <p:nvSpPr>
          <p:cNvPr id="111" name="图片占位符 109">
            <a:extLst>
              <a:ext uri="{FF2B5EF4-FFF2-40B4-BE49-F238E27FC236}">
                <a16:creationId xmlns:a16="http://schemas.microsoft.com/office/drawing/2014/main" id="{85018C4A-F08C-4F16-B90A-46776FF3E45B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2257329" y="2471218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单击图标以添加图片</a:t>
            </a:r>
            <a:endParaRPr lang="zh-CN" altLang="ru-RU" noProof="0"/>
          </a:p>
        </p:txBody>
      </p:sp>
      <p:sp>
        <p:nvSpPr>
          <p:cNvPr id="112" name="图片占位符 109">
            <a:extLst>
              <a:ext uri="{FF2B5EF4-FFF2-40B4-BE49-F238E27FC236}">
                <a16:creationId xmlns:a16="http://schemas.microsoft.com/office/drawing/2014/main" id="{B84B31EE-1F0D-4395-95C9-C9868F843191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3875436" y="2471218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单击图标以添加图片</a:t>
            </a:r>
            <a:endParaRPr lang="zh-CN" altLang="ru-RU" noProof="0"/>
          </a:p>
        </p:txBody>
      </p:sp>
      <p:sp>
        <p:nvSpPr>
          <p:cNvPr id="113" name="图片占位符 109">
            <a:extLst>
              <a:ext uri="{FF2B5EF4-FFF2-40B4-BE49-F238E27FC236}">
                <a16:creationId xmlns:a16="http://schemas.microsoft.com/office/drawing/2014/main" id="{2DB88BB7-5150-4EFE-B70B-25624E357735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493543" y="2471218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单击图标以添加图片</a:t>
            </a:r>
            <a:endParaRPr lang="zh-CN" altLang="ru-RU" noProof="0"/>
          </a:p>
        </p:txBody>
      </p:sp>
      <p:sp>
        <p:nvSpPr>
          <p:cNvPr id="114" name="图片占位符 109">
            <a:extLst>
              <a:ext uri="{FF2B5EF4-FFF2-40B4-BE49-F238E27FC236}">
                <a16:creationId xmlns:a16="http://schemas.microsoft.com/office/drawing/2014/main" id="{9E569632-68D6-4361-A151-463135D4D907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639222" y="6978776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单击图标以添加图片</a:t>
            </a:r>
            <a:endParaRPr lang="zh-CN" altLang="ru-RU" noProof="0"/>
          </a:p>
        </p:txBody>
      </p:sp>
      <p:sp>
        <p:nvSpPr>
          <p:cNvPr id="115" name="图片占位符 109">
            <a:extLst>
              <a:ext uri="{FF2B5EF4-FFF2-40B4-BE49-F238E27FC236}">
                <a16:creationId xmlns:a16="http://schemas.microsoft.com/office/drawing/2014/main" id="{134D31B6-DB70-45DB-8B41-2452E78771D9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2257329" y="6978776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单击图标以添加图片</a:t>
            </a:r>
            <a:endParaRPr lang="zh-CN" altLang="ru-RU" noProof="0"/>
          </a:p>
        </p:txBody>
      </p:sp>
      <p:sp>
        <p:nvSpPr>
          <p:cNvPr id="116" name="图片占位符 109">
            <a:extLst>
              <a:ext uri="{FF2B5EF4-FFF2-40B4-BE49-F238E27FC236}">
                <a16:creationId xmlns:a16="http://schemas.microsoft.com/office/drawing/2014/main" id="{1876A071-8A78-485C-B7B6-BE2DA1B6BC4D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3875436" y="6978776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单击图标以添加图片</a:t>
            </a:r>
            <a:endParaRPr lang="zh-CN" altLang="ru-RU" noProof="0"/>
          </a:p>
        </p:txBody>
      </p:sp>
      <p:sp>
        <p:nvSpPr>
          <p:cNvPr id="117" name="图片占位符 109">
            <a:extLst>
              <a:ext uri="{FF2B5EF4-FFF2-40B4-BE49-F238E27FC236}">
                <a16:creationId xmlns:a16="http://schemas.microsoft.com/office/drawing/2014/main" id="{DDE92D22-D301-4319-9160-33D66BFE4365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5493543" y="6978776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单击图标以添加图片</a:t>
            </a:r>
            <a:endParaRPr lang="zh-CN" altLang="ru-RU" noProof="0"/>
          </a:p>
        </p:txBody>
      </p:sp>
      <p:sp>
        <p:nvSpPr>
          <p:cNvPr id="124" name="文本占位符 85">
            <a:extLst>
              <a:ext uri="{FF2B5EF4-FFF2-40B4-BE49-F238E27FC236}">
                <a16:creationId xmlns:a16="http://schemas.microsoft.com/office/drawing/2014/main" id="{A40A1A0C-6733-452E-8FCB-D325D91C7CB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 rot="16200000">
            <a:off x="343575" y="317244"/>
            <a:ext cx="813983" cy="746691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lang="en-US" sz="2300" b="1" kern="1200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zh-CN" altLang="en-US" noProof="0"/>
              <a:t>如</a:t>
            </a:r>
            <a:br>
              <a:rPr lang="zh-CN" altLang="en-US" noProof="0"/>
            </a:br>
            <a:r>
              <a:rPr lang="zh-CN" altLang="en-US" noProof="0"/>
              <a:t>和</a:t>
            </a:r>
          </a:p>
        </p:txBody>
      </p:sp>
      <p:sp>
        <p:nvSpPr>
          <p:cNvPr id="125" name="图片占位符 109">
            <a:extLst>
              <a:ext uri="{FF2B5EF4-FFF2-40B4-BE49-F238E27FC236}">
                <a16:creationId xmlns:a16="http://schemas.microsoft.com/office/drawing/2014/main" id="{508071EB-230E-46A4-80EF-3A63549DF028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3045619" y="4138051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单击图标以添加图片</a:t>
            </a:r>
            <a:endParaRPr lang="zh-CN" altLang="ru-RU" noProof="0"/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3" pos="2160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/>
              <a:t>20XX </a:t>
            </a:r>
            <a:r>
              <a:rPr lang="zh-CN" altLang="en-US" noProof="0"/>
              <a:t>年 </a:t>
            </a:r>
            <a:r>
              <a:rPr lang="en-US" altLang="zh-CN" noProof="0"/>
              <a:t>MM </a:t>
            </a:r>
            <a:r>
              <a:rPr lang="zh-CN" altLang="en-US" noProof="0"/>
              <a:t>月 </a:t>
            </a:r>
            <a:r>
              <a:rPr lang="en-US" altLang="zh-CN" noProof="0"/>
              <a:t>DD </a:t>
            </a:r>
            <a:r>
              <a:rPr lang="zh-CN" altLang="en-US" noProof="0"/>
              <a:t>日</a:t>
            </a:r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noProof="0"/>
              <a:t>添加页脚</a:t>
            </a:r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C075BE66-B004-4B62-93B5-6C3A07EE5DEC}" type="slidenum">
              <a:rPr lang="ru-RU" altLang="zh-CN" noProof="0" smtClean="0"/>
              <a:pPr/>
              <a:t>‹#›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image" Target="/ppt/media/image34.svg" Id="rId8" /><Relationship Type="http://schemas.openxmlformats.org/officeDocument/2006/relationships/image" Target="/ppt/media/image39.png" Id="rId13" /><Relationship Type="http://schemas.openxmlformats.org/officeDocument/2006/relationships/image" Target="/ppt/media/image442.svg" Id="rId18" /><Relationship Type="http://schemas.openxmlformats.org/officeDocument/2006/relationships/image" Target="/ppt/media/image292.png" Id="rId3" /><Relationship Type="http://schemas.openxmlformats.org/officeDocument/2006/relationships/image" Target="/ppt/media/image333.png" Id="rId7" /><Relationship Type="http://schemas.openxmlformats.org/officeDocument/2006/relationships/image" Target="/ppt/media/image383.svg" Id="rId12" /><Relationship Type="http://schemas.openxmlformats.org/officeDocument/2006/relationships/image" Target="/ppt/media/image434.png" Id="rId17" /><Relationship Type="http://schemas.openxmlformats.org/officeDocument/2006/relationships/notesSlide" Target="/ppt/notesSlides/notesSlide11.xml" Id="rId2" /><Relationship Type="http://schemas.openxmlformats.org/officeDocument/2006/relationships/image" Target="/ppt/media/image424.svg" Id="rId16" /><Relationship Type="http://schemas.openxmlformats.org/officeDocument/2006/relationships/image" Target="/ppt/media/image465.svg" Id="rId20" /><Relationship Type="http://schemas.openxmlformats.org/officeDocument/2006/relationships/slideLayout" Target="/ppt/slideLayouts/slideLayout11.xml" Id="rId1" /><Relationship Type="http://schemas.openxmlformats.org/officeDocument/2006/relationships/image" Target="/ppt/media/image3220.svg" Id="rId6" /><Relationship Type="http://schemas.openxmlformats.org/officeDocument/2006/relationships/image" Target="/ppt/media/image3719.png" Id="rId11" /><Relationship Type="http://schemas.openxmlformats.org/officeDocument/2006/relationships/image" Target="/ppt/media/image3120.png" Id="rId5" /><Relationship Type="http://schemas.openxmlformats.org/officeDocument/2006/relationships/image" Target="/ppt/media/image4121.png" Id="rId15" /><Relationship Type="http://schemas.openxmlformats.org/officeDocument/2006/relationships/image" Target="/ppt/media/image3621.svg" Id="rId10" /><Relationship Type="http://schemas.openxmlformats.org/officeDocument/2006/relationships/image" Target="/ppt/media/image4522.png" Id="rId19" /><Relationship Type="http://schemas.openxmlformats.org/officeDocument/2006/relationships/image" Target="/ppt/media/image3022.svg" Id="rId4" /><Relationship Type="http://schemas.openxmlformats.org/officeDocument/2006/relationships/image" Target="/ppt/media/image3523.png" Id="rId9" /><Relationship Type="http://schemas.openxmlformats.org/officeDocument/2006/relationships/image" Target="/ppt/media/image4023.svg" Id="rId14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CCA7A8-ABF8-4130-B205-B5514548D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节约开支</a:t>
            </a:r>
            <a:endParaRPr lang="zh-CN" altLang="ru-RU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6" name="文本占位符 55">
            <a:extLst>
              <a:ext uri="{FF2B5EF4-FFF2-40B4-BE49-F238E27FC236}">
                <a16:creationId xmlns:a16="http://schemas.microsoft.com/office/drawing/2014/main" id="{83B7E261-F076-44C4-8CE3-CC57E5864834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 rot="16200000">
            <a:off x="-228155" y="317243"/>
            <a:ext cx="1957444" cy="746691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如何</a:t>
            </a:r>
            <a:endParaRPr lang="zh-CN" altLang="ru-RU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C90DF30-AB8C-47BC-91D0-4F4C1606AD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8209" y="1412514"/>
            <a:ext cx="1234854" cy="633887"/>
          </a:xfrm>
        </p:spPr>
        <p:txBody>
          <a:bodyPr rtlCol="0"/>
          <a:lstStyle/>
          <a:p>
            <a:pPr rtl="0"/>
            <a:r>
              <a:rPr lang="en-US" altLang="zh-CN" sz="8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Lorem ipsum dolor sit amet, consectetuer adipiscing elit.Maecenas porttitor congue massa.Fusce posuere</a:t>
            </a:r>
            <a:endParaRPr lang="zh-CN" altLang="ru-RU" sz="80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EC11EC0-2D54-4EA3-A39B-10A154E6A6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35323" y="1412514"/>
            <a:ext cx="1234854" cy="633887"/>
          </a:xfrm>
        </p:spPr>
        <p:txBody>
          <a:bodyPr rtlCol="0"/>
          <a:lstStyle/>
          <a:p>
            <a:pPr rtl="0"/>
            <a:r>
              <a:rPr lang="en-US" altLang="zh-CN" sz="8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Lorem ipsum dolor sit amet, consectetuer adipiscing elit.Maecenas porttitor congue massa.Fusce posuere</a:t>
            </a:r>
            <a:endParaRPr lang="zh-CN" altLang="ru-RU" sz="80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817A2E57-533F-4FDB-889C-8058C96388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2437" y="1412514"/>
            <a:ext cx="1234854" cy="633887"/>
          </a:xfrm>
        </p:spPr>
        <p:txBody>
          <a:bodyPr rtlCol="0"/>
          <a:lstStyle/>
          <a:p>
            <a:pPr rtl="0"/>
            <a:r>
              <a:rPr lang="en-US" altLang="zh-CN" sz="8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Lorem ipsum dolor sit amet, consectetuer adipiscing elit.Maecenas porttitor congue massa.Fusce posuere</a:t>
            </a:r>
            <a:endParaRPr lang="zh-CN" altLang="ru-RU" sz="80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5A58065-CE3F-4C57-A205-02F581617D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89550" y="1412514"/>
            <a:ext cx="1234854" cy="633887"/>
          </a:xfrm>
        </p:spPr>
        <p:txBody>
          <a:bodyPr rtlCol="0"/>
          <a:lstStyle/>
          <a:p>
            <a:pPr rtl="0"/>
            <a:r>
              <a:rPr lang="en-US" altLang="zh-CN" sz="8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Lorem ipsum dolor sit amet, consectetuer adipiscing elit.Maecenas porttitor congue massa.Fusce posuere</a:t>
            </a:r>
            <a:endParaRPr lang="zh-CN" altLang="ru-RU" sz="80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D597327B-DAD4-457A-BEF9-25D63F8C2B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食品</a:t>
            </a:r>
            <a:endParaRPr lang="zh-CN" altLang="ru-RU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96265D20-C5E0-4D0E-B22B-6E3BFDF993D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汽车</a:t>
            </a:r>
            <a:endParaRPr lang="zh-CN" altLang="ru-RU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312DC2AE-5044-4A23-A165-0742BC31E3A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住房</a:t>
            </a:r>
            <a:endParaRPr lang="zh-CN" altLang="ru-RU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0A3BB328-E1AE-49F3-959D-D86A5BB2A8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保健</a:t>
            </a:r>
            <a:endParaRPr lang="zh-CN" altLang="ru-RU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88" name="图片占位符 87" descr="产品篮框图标">
            <a:extLst>
              <a:ext uri="{FF2B5EF4-FFF2-40B4-BE49-F238E27FC236}">
                <a16:creationId xmlns:a16="http://schemas.microsoft.com/office/drawing/2014/main" id="{91F5345C-A7C6-46F8-80AF-3F8F896105F1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586970" y="2471218"/>
            <a:ext cx="766763" cy="766762"/>
          </a:xfrm>
        </p:spPr>
      </p:pic>
      <p:pic>
        <p:nvPicPr>
          <p:cNvPr id="90" name="图片占位符 89" descr="汽车图标">
            <a:extLst>
              <a:ext uri="{FF2B5EF4-FFF2-40B4-BE49-F238E27FC236}">
                <a16:creationId xmlns:a16="http://schemas.microsoft.com/office/drawing/2014/main" id="{B7998027-85CD-4D10-9ED3-0F02051032D7}"/>
              </a:ext>
            </a:extLst>
          </p:cNvPr>
          <p:cNvPicPr>
            <a:picLocks noGrp="1" noChangeAspect="1"/>
          </p:cNvPicPr>
          <p:nvPr>
            <p:ph type="pic" sz="quarter" idx="29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/>
      </p:pic>
      <p:pic>
        <p:nvPicPr>
          <p:cNvPr id="92" name="图片占位符 91" descr="住房图标">
            <a:extLst>
              <a:ext uri="{FF2B5EF4-FFF2-40B4-BE49-F238E27FC236}">
                <a16:creationId xmlns:a16="http://schemas.microsoft.com/office/drawing/2014/main" id="{2E159465-1E7F-4A5F-AB99-89C9D7708345}"/>
              </a:ext>
            </a:extLst>
          </p:cNvPr>
          <p:cNvPicPr>
            <a:picLocks noGrp="1" noChangeAspect="1"/>
          </p:cNvPicPr>
          <p:nvPr>
            <p:ph type="pic" sz="quarter" idx="30"/>
          </p:nvPr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/>
      </p:pic>
      <p:pic>
        <p:nvPicPr>
          <p:cNvPr id="94" name="图片占位符 93" descr="心形图标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1"/>
          </p:nvPr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p:blipFill>
        <p:spPr/>
      </p:pic>
      <p:pic>
        <p:nvPicPr>
          <p:cNvPr id="104" name="图片占位符 103" descr="资金框图标">
            <a:extLst>
              <a:ext uri="{FF2B5EF4-FFF2-40B4-BE49-F238E27FC236}">
                <a16:creationId xmlns:a16="http://schemas.microsoft.com/office/drawing/2014/main" id="{1E076406-ED61-49B5-A0E6-58AB97DDF3B0}"/>
              </a:ext>
            </a:extLst>
          </p:cNvPr>
          <p:cNvPicPr>
            <a:picLocks noGrp="1" noChangeAspect="1"/>
          </p:cNvPicPr>
          <p:nvPr>
            <p:ph type="pic" sz="quarter" idx="37"/>
          </p:nvPr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p:blipFill>
        <p:spPr/>
      </p:pic>
      <p:sp>
        <p:nvSpPr>
          <p:cNvPr id="20" name="文本占位符 19">
            <a:extLst>
              <a:ext uri="{FF2B5EF4-FFF2-40B4-BE49-F238E27FC236}">
                <a16:creationId xmlns:a16="http://schemas.microsoft.com/office/drawing/2014/main" id="{6F7E1B58-5238-46CA-84EF-D6F53C63A0D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存款</a:t>
            </a:r>
            <a:endParaRPr lang="zh-CN" altLang="ru-RU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" name="文本占位符 18">
            <a:extLst>
              <a:ext uri="{FF2B5EF4-FFF2-40B4-BE49-F238E27FC236}">
                <a16:creationId xmlns:a16="http://schemas.microsoft.com/office/drawing/2014/main" id="{40A26A96-E6C0-49B1-B2C7-367E1E0F0FC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635682" y="5262497"/>
            <a:ext cx="1586637" cy="843027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Lorem ipsum dolor sit amet, consectetuer adipiscing elit.Maecenas porttitor congue massa.Fusce posuere, magna sed pulvinar ultricies, purus lectus</a:t>
            </a:r>
            <a:endParaRPr lang="zh-CN" altLang="ru-RU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96" name="图片占位符 95" descr="电话图标">
            <a:extLst>
              <a:ext uri="{FF2B5EF4-FFF2-40B4-BE49-F238E27FC236}">
                <a16:creationId xmlns:a16="http://schemas.microsoft.com/office/drawing/2014/main" id="{693BE813-722C-4719-A188-43EDAA4A0F59}"/>
              </a:ext>
            </a:extLst>
          </p:cNvPr>
          <p:cNvPicPr>
            <a:picLocks noGrp="1" noChangeAspect="1"/>
          </p:cNvPicPr>
          <p:nvPr>
            <p:ph type="pic" sz="quarter" idx="32"/>
          </p:nvPr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p:blipFill>
        <p:spPr/>
      </p:pic>
      <p:pic>
        <p:nvPicPr>
          <p:cNvPr id="98" name="图片占位符 97" descr="信用卡图标">
            <a:extLst>
              <a:ext uri="{FF2B5EF4-FFF2-40B4-BE49-F238E27FC236}">
                <a16:creationId xmlns:a16="http://schemas.microsoft.com/office/drawing/2014/main" id="{397AB53F-85C9-4ADE-91F2-F4625252E0BA}"/>
              </a:ext>
            </a:extLst>
          </p:cNvPr>
          <p:cNvPicPr>
            <a:picLocks noGrp="1" noChangeAspect="1"/>
          </p:cNvPicPr>
          <p:nvPr>
            <p:ph type="pic" sz="quarter" idx="33"/>
          </p:nvPr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p:blipFill>
        <p:spPr/>
      </p:pic>
      <p:pic>
        <p:nvPicPr>
          <p:cNvPr id="100" name="图片占位符 99" descr="纸张图标">
            <a:extLst>
              <a:ext uri="{FF2B5EF4-FFF2-40B4-BE49-F238E27FC236}">
                <a16:creationId xmlns:a16="http://schemas.microsoft.com/office/drawing/2014/main" id="{BAE9D837-2345-4153-A125-5941F7FD8BD5}"/>
              </a:ext>
            </a:extLst>
          </p:cNvPr>
          <p:cNvPicPr>
            <a:picLocks noGrp="1" noChangeAspect="1"/>
          </p:cNvPicPr>
          <p:nvPr>
            <p:ph type="pic" sz="quarter" idx="34"/>
          </p:nvPr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p:blipFill>
        <p:spPr/>
      </p:pic>
      <p:pic>
        <p:nvPicPr>
          <p:cNvPr id="102" name="图片占位符 101" descr="包图标">
            <a:extLst>
              <a:ext uri="{FF2B5EF4-FFF2-40B4-BE49-F238E27FC236}">
                <a16:creationId xmlns:a16="http://schemas.microsoft.com/office/drawing/2014/main" id="{42ACD4AD-5917-4342-88CB-C3C5DEE05F91}"/>
              </a:ext>
            </a:extLst>
          </p:cNvPr>
          <p:cNvPicPr>
            <a:picLocks noGrp="1" noChangeAspect="1"/>
          </p:cNvPicPr>
          <p:nvPr>
            <p:ph type="pic" sz="quarter" idx="35"/>
          </p:nvPr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>
            <a:fillRect/>
          </a:stretch>
        </p:blipFill>
        <p:spPr/>
      </p:pic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6FBC7ACE-41BF-4DD1-82FB-60DBD927CE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电话费</a:t>
            </a:r>
            <a:endParaRPr lang="zh-CN" altLang="ru-RU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1311BD64-F862-4C85-8A6B-37D094B46EC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贷项</a:t>
            </a:r>
            <a:endParaRPr lang="zh-CN" altLang="ru-RU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" name="文本占位符 17">
            <a:extLst>
              <a:ext uri="{FF2B5EF4-FFF2-40B4-BE49-F238E27FC236}">
                <a16:creationId xmlns:a16="http://schemas.microsoft.com/office/drawing/2014/main" id="{9F49BD41-5F0B-49E8-AF7C-6FE6299E9CD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税款</a:t>
            </a:r>
            <a:endParaRPr lang="zh-CN" altLang="ru-RU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6" name="文本占位符 15">
            <a:extLst>
              <a:ext uri="{FF2B5EF4-FFF2-40B4-BE49-F238E27FC236}">
                <a16:creationId xmlns:a16="http://schemas.microsoft.com/office/drawing/2014/main" id="{E964837D-B749-47C0-8859-B608F056C11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购物</a:t>
            </a:r>
            <a:endParaRPr lang="zh-CN" altLang="ru-RU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3566C738-D968-418F-8856-EF4E76E999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8209" y="8200238"/>
            <a:ext cx="1277716" cy="633600"/>
          </a:xfrm>
        </p:spPr>
        <p:txBody>
          <a:bodyPr rtlCol="0"/>
          <a:lstStyle/>
          <a:p>
            <a:pPr rtl="0"/>
            <a:r>
              <a:rPr lang="en-US" altLang="zh-CN" sz="8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Lorem ipsum dolor sit amet, consectetuer adipiscing elit.Maecenas porttitor congue massa.Fusce posuere</a:t>
            </a:r>
            <a:endParaRPr lang="zh-CN" altLang="ru-RU" sz="80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6744FA19-886F-400B-8F4B-304605162A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35323" y="8200238"/>
            <a:ext cx="1234854" cy="633600"/>
          </a:xfrm>
        </p:spPr>
        <p:txBody>
          <a:bodyPr rtlCol="0"/>
          <a:lstStyle/>
          <a:p>
            <a:pPr rtl="0"/>
            <a:r>
              <a:rPr lang="en-US" altLang="zh-CN" sz="8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Lorem ipsum dolor sit amet, consectetuer adipiscing elit.Maecenas porttitor congue massa.Fusce posuere</a:t>
            </a:r>
            <a:endParaRPr lang="zh-CN" altLang="ru-RU" sz="80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B5A1FC36-9475-4B00-93FA-42D000222D7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62437" y="8200238"/>
            <a:ext cx="1234854" cy="633600"/>
          </a:xfrm>
        </p:spPr>
        <p:txBody>
          <a:bodyPr rtlCol="0"/>
          <a:lstStyle/>
          <a:p>
            <a:pPr rtl="0"/>
            <a:r>
              <a:rPr lang="en-US" altLang="zh-CN" sz="8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Lorem ipsum dolor sit amet, consectetuer adipiscing elit.Maecenas porttitor congue massa.Fusce posuere</a:t>
            </a:r>
            <a:endParaRPr lang="zh-CN" altLang="ru-RU" sz="80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4BE9F4AE-6660-47E7-9A2C-E221974BEF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89549" y="8200238"/>
            <a:ext cx="1234853" cy="633600"/>
          </a:xfrm>
        </p:spPr>
        <p:txBody>
          <a:bodyPr rtlCol="0"/>
          <a:lstStyle/>
          <a:p>
            <a:pPr rtl="0"/>
            <a:r>
              <a:rPr lang="en-US" altLang="zh-CN" sz="8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Lorem ipsum dolor sit amet, consectetuer adipiscing elit.Maecenas porttitor congue massa.Fusce posuere</a:t>
            </a:r>
            <a:endParaRPr lang="zh-CN" altLang="ru-RU" sz="80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1325867"/>
      </p:ext>
    </p:extLst>
  </p:cSld>
  <p:clrMapOvr>
    <a:masterClrMapping/>
  </p:clrMapOvr>
</p:sld>
</file>

<file path=ppt/theme/theme12.xml><?xml version="1.0" encoding="utf-8"?>
<a:theme xmlns:a="http://schemas.openxmlformats.org/drawingml/2006/main" name="Office 主题">
  <a:themeElements>
    <a:clrScheme name="Custom 14">
      <a:dk1>
        <a:srgbClr val="F58A1F"/>
      </a:dk1>
      <a:lt1>
        <a:srgbClr val="FFFFFF"/>
      </a:lt1>
      <a:dk2>
        <a:srgbClr val="E1C300"/>
      </a:dk2>
      <a:lt2>
        <a:srgbClr val="E4575E"/>
      </a:lt2>
      <a:accent1>
        <a:srgbClr val="8FD7BE"/>
      </a:accent1>
      <a:accent2>
        <a:srgbClr val="9E84BB"/>
      </a:accent2>
      <a:accent3>
        <a:srgbClr val="6C70C6"/>
      </a:accent3>
      <a:accent4>
        <a:srgbClr val="4D82BF"/>
      </a:accent4>
      <a:accent5>
        <a:srgbClr val="009CC2"/>
      </a:accent5>
      <a:accent6>
        <a:srgbClr val="9BC100"/>
      </a:accent6>
      <a:hlink>
        <a:srgbClr val="000000"/>
      </a:hlink>
      <a:folHlink>
        <a:srgbClr val="000000"/>
      </a:folHlink>
    </a:clrScheme>
    <a:fontScheme name="Custom 7">
      <a:majorFont>
        <a:latin typeface="Bookman Old Style"/>
        <a:ea typeface=""/>
        <a:cs typeface=""/>
      </a:majorFont>
      <a:minorFont>
        <a:latin typeface="Arial Narrow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44594937_win32_fixed" id="{B5521646-1D6C-4E66-95A5-D5B2F9ED7BEE}" vid="{7A8A42A9-1DC3-4472-8777-57C3C16924BD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176</ap:Words>
  <ap:PresentationFormat>全屏显示(4:3)</ap:PresentationFormat>
  <ap:Paragraphs>21</ap:Paragraphs>
  <ap:Slides>1</ap:Slides>
  <ap:Notes>1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5">
      <vt:lpstr>Microsoft YaHei UI</vt:lpstr>
      <vt:lpstr>Arial</vt:lpstr>
      <vt:lpstr>Arial Narrow</vt:lpstr>
      <vt:lpstr>Office 主题</vt:lpstr>
      <vt:lpstr>节约开支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2021-11-12T00:44:37Z</dcterms:created>
  <dcterms:modified xsi:type="dcterms:W3CDTF">2021-12-17T04:59:21Z</dcterms:modified>
</cp:coreProperties>
</file>