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105A46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89" autoAdjust="0"/>
  </p:normalViewPr>
  <p:slideViewPr>
    <p:cSldViewPr snapToGrid="0" showGuides="1">
      <p:cViewPr varScale="1">
        <p:scale>
          <a:sx n="75" d="100"/>
          <a:sy n="75" d="100"/>
        </p:scale>
        <p:origin x="3222" y="72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84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972A529-0A14-4A1E-8BC1-CD14CB2612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480488-7A2E-4CB9-A61B-5148D7F11F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59DCF24-1C9A-41C1-A5B9-823BE28B86F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2021/12/17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BD7271-AD9D-4F43-BCEB-75175FD363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E6BBB2C-6CCA-49FC-8663-99E7F90F40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F9C93E-D021-4B80-AA74-A87557336EE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5726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F7E0479-CFB5-49BE-BDD6-ED44373180A6}" type="datetime1">
              <a:rPr lang="zh-CN" altLang="en-US" noProof="0" smtClean="0"/>
              <a:t>2021/12/17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ru-RU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ru-RU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8136092-2EDF-47BF-99B1-B87430F95B70}" type="slidenum">
              <a:rPr lang="ru-RU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ru-RU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6774399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75.png" Id="rId8" /><Relationship Type="http://schemas.openxmlformats.org/officeDocument/2006/relationships/image" Target="/ppt/media/image126.svg" Id="rId13" /><Relationship Type="http://schemas.openxmlformats.org/officeDocument/2006/relationships/image" Target="/ppt/media/image176.png" Id="rId18" /><Relationship Type="http://schemas.openxmlformats.org/officeDocument/2006/relationships/image" Target="/ppt/media/image257.png" Id="rId26" /><Relationship Type="http://schemas.openxmlformats.org/officeDocument/2006/relationships/image" Target="/ppt/media/image27.svg" Id="rId3" /><Relationship Type="http://schemas.openxmlformats.org/officeDocument/2006/relationships/image" Target="/ppt/media/image208.svg" Id="rId21" /><Relationship Type="http://schemas.openxmlformats.org/officeDocument/2006/relationships/image" Target="/ppt/media/image69.svg" Id="rId7" /><Relationship Type="http://schemas.openxmlformats.org/officeDocument/2006/relationships/image" Target="/ppt/media/image118.png" Id="rId12" /><Relationship Type="http://schemas.openxmlformats.org/officeDocument/2006/relationships/image" Target="/ppt/media/image1610.svg" Id="rId17" /><Relationship Type="http://schemas.openxmlformats.org/officeDocument/2006/relationships/image" Target="/ppt/media/image2411.svg" Id="rId25" /><Relationship Type="http://schemas.openxmlformats.org/officeDocument/2006/relationships/image" Target="/ppt/media/image19.png" Id="rId2" /><Relationship Type="http://schemas.openxmlformats.org/officeDocument/2006/relationships/image" Target="/ppt/media/image1510.png" Id="rId16" /><Relationship Type="http://schemas.openxmlformats.org/officeDocument/2006/relationships/image" Target="/ppt/media/image1911.png" Id="rId20" /><Relationship Type="http://schemas.openxmlformats.org/officeDocument/2006/relationships/image" Target="/ppt/media/image2812.svg" Id="rId29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512.png" Id="rId6" /><Relationship Type="http://schemas.openxmlformats.org/officeDocument/2006/relationships/image" Target="/ppt/media/image1013.svg" Id="rId11" /><Relationship Type="http://schemas.openxmlformats.org/officeDocument/2006/relationships/image" Target="/ppt/media/image2313.png" Id="rId24" /><Relationship Type="http://schemas.openxmlformats.org/officeDocument/2006/relationships/image" Target="/ppt/media/image414.svg" Id="rId5" /><Relationship Type="http://schemas.openxmlformats.org/officeDocument/2006/relationships/image" Target="/ppt/media/image1415.svg" Id="rId15" /><Relationship Type="http://schemas.openxmlformats.org/officeDocument/2006/relationships/image" Target="/ppt/media/image2216.svg" Id="rId23" /><Relationship Type="http://schemas.openxmlformats.org/officeDocument/2006/relationships/image" Target="/ppt/media/image2714.png" Id="rId28" /><Relationship Type="http://schemas.openxmlformats.org/officeDocument/2006/relationships/image" Target="/ppt/media/image915.png" Id="rId10" /><Relationship Type="http://schemas.openxmlformats.org/officeDocument/2006/relationships/image" Target="/ppt/media/image1817.svg" Id="rId19" /><Relationship Type="http://schemas.openxmlformats.org/officeDocument/2006/relationships/image" Target="/ppt/media/image316.png" Id="rId4" /><Relationship Type="http://schemas.openxmlformats.org/officeDocument/2006/relationships/image" Target="/ppt/media/image818.svg" Id="rId9" /><Relationship Type="http://schemas.openxmlformats.org/officeDocument/2006/relationships/image" Target="/ppt/media/image1317.png" Id="rId14" /><Relationship Type="http://schemas.openxmlformats.org/officeDocument/2006/relationships/image" Target="/ppt/media/image2118.png" Id="rId22" /><Relationship Type="http://schemas.openxmlformats.org/officeDocument/2006/relationships/image" Target="/ppt/media/image2619.svg" Id="rId27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图形 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图形 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图形 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图形 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图形 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图形 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图形 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图形 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图形 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图形 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图形 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图形 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图形 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图形 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图形 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图形 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图形 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图形 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图形 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图形 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图形 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标题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 rtlCol="0">
            <a:noAutofit/>
          </a:bodyPr>
          <a:lstStyle>
            <a:lvl1pPr>
              <a:defRPr sz="5500" b="1">
                <a:solidFill>
                  <a:srgbClr val="105A4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节约开支</a:t>
            </a:r>
            <a:endParaRPr lang="zh-CN" altLang="ru-RU" noProof="0"/>
          </a:p>
        </p:txBody>
      </p:sp>
      <p:sp>
        <p:nvSpPr>
          <p:cNvPr id="86" name="文本占位符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87" name="文本占位符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88" name="文本占位符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89" name="文本占位符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90" name="文本占位符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91" name="文本占位符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92" name="文本占位符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93" name="文本占位符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94" name="文本占位符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食品</a:t>
            </a:r>
          </a:p>
        </p:txBody>
      </p:sp>
      <p:sp>
        <p:nvSpPr>
          <p:cNvPr id="95" name="文本占位符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保健</a:t>
            </a:r>
          </a:p>
        </p:txBody>
      </p:sp>
      <p:sp>
        <p:nvSpPr>
          <p:cNvPr id="96" name="文本占位符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汽车</a:t>
            </a:r>
          </a:p>
        </p:txBody>
      </p:sp>
      <p:sp>
        <p:nvSpPr>
          <p:cNvPr id="97" name="文本占位符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住房</a:t>
            </a:r>
          </a:p>
        </p:txBody>
      </p:sp>
      <p:sp>
        <p:nvSpPr>
          <p:cNvPr id="98" name="文本占位符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电话费</a:t>
            </a:r>
          </a:p>
        </p:txBody>
      </p:sp>
      <p:sp>
        <p:nvSpPr>
          <p:cNvPr id="99" name="文本占位符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购物</a:t>
            </a:r>
          </a:p>
        </p:txBody>
      </p:sp>
      <p:sp>
        <p:nvSpPr>
          <p:cNvPr id="100" name="文本占位符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贷项</a:t>
            </a:r>
          </a:p>
        </p:txBody>
      </p:sp>
      <p:sp>
        <p:nvSpPr>
          <p:cNvPr id="101" name="文本占位符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税款</a:t>
            </a:r>
          </a:p>
        </p:txBody>
      </p:sp>
      <p:sp>
        <p:nvSpPr>
          <p:cNvPr id="107" name="文本占位符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108" name="文本占位符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存款</a:t>
            </a:r>
          </a:p>
        </p:txBody>
      </p:sp>
      <p:sp>
        <p:nvSpPr>
          <p:cNvPr id="110" name="图片占位符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9222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  <p:sp>
        <p:nvSpPr>
          <p:cNvPr id="111" name="图片占位符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257329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  <p:sp>
        <p:nvSpPr>
          <p:cNvPr id="112" name="图片占位符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875436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  <p:sp>
        <p:nvSpPr>
          <p:cNvPr id="113" name="图片占位符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5493543" y="2471218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  <p:sp>
        <p:nvSpPr>
          <p:cNvPr id="114" name="图片占位符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9222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  <p:sp>
        <p:nvSpPr>
          <p:cNvPr id="115" name="图片占位符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2257329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  <p:sp>
        <p:nvSpPr>
          <p:cNvPr id="116" name="图片占位符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875436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  <p:sp>
        <p:nvSpPr>
          <p:cNvPr id="117" name="图片占位符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493543" y="6978776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  <p:sp>
        <p:nvSpPr>
          <p:cNvPr id="124" name="文本占位符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rtlCol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 rtl="0"/>
            <a:r>
              <a:rPr lang="zh-CN" altLang="en-US" noProof="0"/>
              <a:t>如</a:t>
            </a:r>
            <a:br>
              <a:rPr lang="zh-CN" altLang="en-US" noProof="0"/>
            </a:br>
            <a:r>
              <a:rPr lang="zh-CN" altLang="en-US" noProof="0"/>
              <a:t>和</a:t>
            </a:r>
          </a:p>
        </p:txBody>
      </p:sp>
      <p:sp>
        <p:nvSpPr>
          <p:cNvPr id="125" name="图片占位符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3045619" y="4138051"/>
            <a:ext cx="766763" cy="7667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  <a:endParaRPr lang="zh-CN" altLang="ru-RU" noProof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 </a:t>
            </a:r>
            <a:r>
              <a:rPr lang="zh-CN" altLang="en-US" noProof="0"/>
              <a:t>年 </a:t>
            </a:r>
            <a:r>
              <a:rPr lang="en-US" altLang="zh-CN" noProof="0"/>
              <a:t>MM </a:t>
            </a:r>
            <a:r>
              <a:rPr lang="zh-CN" altLang="en-US" noProof="0"/>
              <a:t>月 </a:t>
            </a:r>
            <a:r>
              <a:rPr lang="en-US" altLang="zh-CN" noProof="0"/>
              <a:t>DD </a:t>
            </a:r>
            <a:r>
              <a:rPr lang="zh-CN" altLang="en-US" noProof="0"/>
              <a:t>日</a:t>
            </a:r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添加页脚</a:t>
            </a:r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075BE66-B004-4B62-93B5-6C3A07EE5DEC}" type="slidenum">
              <a:rPr lang="ru-RU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34.svg" Id="rId8" /><Relationship Type="http://schemas.openxmlformats.org/officeDocument/2006/relationships/image" Target="/ppt/media/image39.png" Id="rId13" /><Relationship Type="http://schemas.openxmlformats.org/officeDocument/2006/relationships/image" Target="/ppt/media/image442.svg" Id="rId18" /><Relationship Type="http://schemas.openxmlformats.org/officeDocument/2006/relationships/image" Target="/ppt/media/image292.png" Id="rId3" /><Relationship Type="http://schemas.openxmlformats.org/officeDocument/2006/relationships/image" Target="/ppt/media/image333.png" Id="rId7" /><Relationship Type="http://schemas.openxmlformats.org/officeDocument/2006/relationships/image" Target="/ppt/media/image383.svg" Id="rId12" /><Relationship Type="http://schemas.openxmlformats.org/officeDocument/2006/relationships/image" Target="/ppt/media/image434.png" Id="rId17" /><Relationship Type="http://schemas.openxmlformats.org/officeDocument/2006/relationships/notesSlide" Target="/ppt/notesSlides/notesSlide11.xml" Id="rId2" /><Relationship Type="http://schemas.openxmlformats.org/officeDocument/2006/relationships/image" Target="/ppt/media/image424.svg" Id="rId16" /><Relationship Type="http://schemas.openxmlformats.org/officeDocument/2006/relationships/image" Target="/ppt/media/image465.svg" Id="rId20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220.svg" Id="rId6" /><Relationship Type="http://schemas.openxmlformats.org/officeDocument/2006/relationships/image" Target="/ppt/media/image3719.png" Id="rId11" /><Relationship Type="http://schemas.openxmlformats.org/officeDocument/2006/relationships/image" Target="/ppt/media/image3120.png" Id="rId5" /><Relationship Type="http://schemas.openxmlformats.org/officeDocument/2006/relationships/image" Target="/ppt/media/image4121.png" Id="rId15" /><Relationship Type="http://schemas.openxmlformats.org/officeDocument/2006/relationships/image" Target="/ppt/media/image3621.svg" Id="rId10" /><Relationship Type="http://schemas.openxmlformats.org/officeDocument/2006/relationships/image" Target="/ppt/media/image4522.png" Id="rId19" /><Relationship Type="http://schemas.openxmlformats.org/officeDocument/2006/relationships/image" Target="/ppt/media/image3022.svg" Id="rId4" /><Relationship Type="http://schemas.openxmlformats.org/officeDocument/2006/relationships/image" Target="/ppt/media/image3523.png" Id="rId9" /><Relationship Type="http://schemas.openxmlformats.org/officeDocument/2006/relationships/image" Target="/ppt/media/image4023.svg" Id="rId1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节约开支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>
            <a:extLst>
              <a:ext uri="{FF2B5EF4-FFF2-40B4-BE49-F238E27FC236}">
                <a16:creationId xmlns:a16="http://schemas.microsoft.com/office/drawing/2014/main" id="{83B7E261-F076-44C4-8CE3-CC57E586483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 rot="16200000">
            <a:off x="-228155" y="317243"/>
            <a:ext cx="1957444" cy="746691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如何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234854" cy="633887"/>
          </a:xfrm>
        </p:spPr>
        <p:txBody>
          <a:bodyPr rtlCol="0"/>
          <a:lstStyle/>
          <a:p>
            <a:pPr rtl="0"/>
            <a:r>
              <a:rPr lang="en-US" altLang="zh-CN" sz="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</a:t>
            </a:r>
            <a:endParaRPr lang="zh-CN" altLang="ru-RU" sz="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234854" cy="633887"/>
          </a:xfrm>
        </p:spPr>
        <p:txBody>
          <a:bodyPr rtlCol="0"/>
          <a:lstStyle/>
          <a:p>
            <a:pPr rtl="0"/>
            <a:r>
              <a:rPr lang="en-US" altLang="zh-CN" sz="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</a:t>
            </a:r>
            <a:endParaRPr lang="zh-CN" altLang="ru-RU" sz="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234854" cy="633887"/>
          </a:xfrm>
        </p:spPr>
        <p:txBody>
          <a:bodyPr rtlCol="0"/>
          <a:lstStyle/>
          <a:p>
            <a:pPr rtl="0"/>
            <a:r>
              <a:rPr lang="en-US" altLang="zh-CN" sz="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</a:t>
            </a:r>
            <a:endParaRPr lang="zh-CN" altLang="ru-RU" sz="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234854" cy="633887"/>
          </a:xfrm>
        </p:spPr>
        <p:txBody>
          <a:bodyPr rtlCol="0"/>
          <a:lstStyle/>
          <a:p>
            <a:pPr rtl="0"/>
            <a:r>
              <a:rPr lang="en-US" altLang="zh-CN" sz="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</a:t>
            </a:r>
            <a:endParaRPr lang="zh-CN" altLang="ru-RU" sz="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食品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汽车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住房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保健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88" name="图片占位符 87" descr="产品篮框图标">
            <a:extLst>
              <a:ext uri="{FF2B5EF4-FFF2-40B4-BE49-F238E27FC236}">
                <a16:creationId xmlns:a16="http://schemas.microsoft.com/office/drawing/2014/main" id="{91F5345C-A7C6-46F8-80AF-3F8F896105F1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586970" y="2471218"/>
            <a:ext cx="766763" cy="766762"/>
          </a:xfrm>
        </p:spPr>
      </p:pic>
      <p:pic>
        <p:nvPicPr>
          <p:cNvPr id="90" name="图片占位符 89" descr="汽车图标">
            <a:extLst>
              <a:ext uri="{FF2B5EF4-FFF2-40B4-BE49-F238E27FC236}">
                <a16:creationId xmlns:a16="http://schemas.microsoft.com/office/drawing/2014/main" id="{B7998027-85CD-4D10-9ED3-0F02051032D7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92" name="图片占位符 91" descr="住房图标">
            <a:extLst>
              <a:ext uri="{FF2B5EF4-FFF2-40B4-BE49-F238E27FC236}">
                <a16:creationId xmlns:a16="http://schemas.microsoft.com/office/drawing/2014/main" id="{2E159465-1E7F-4A5F-AB99-89C9D7708345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94" name="图片占位符 93" descr="心形图标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p:blipFill>
        <p:spPr/>
      </p:pic>
      <p:pic>
        <p:nvPicPr>
          <p:cNvPr id="104" name="图片占位符 103" descr="资金框图标">
            <a:extLst>
              <a:ext uri="{FF2B5EF4-FFF2-40B4-BE49-F238E27FC236}">
                <a16:creationId xmlns:a16="http://schemas.microsoft.com/office/drawing/2014/main" id="{1E076406-ED61-49B5-A0E6-58AB97DDF3B0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p:blipFill>
        <p:spPr/>
      </p:pic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存款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40A26A96-E6C0-49B1-B2C7-367E1E0F0F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7"/>
            <a:ext cx="1586637" cy="843027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posuere, magna sed pulvinar ultricies, purus lectus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96" name="图片占位符 95" descr="电话图标">
            <a:extLst>
              <a:ext uri="{FF2B5EF4-FFF2-40B4-BE49-F238E27FC236}">
                <a16:creationId xmlns:a16="http://schemas.microsoft.com/office/drawing/2014/main" id="{693BE813-722C-4719-A188-43EDAA4A0F59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p:blipFill>
        <p:spPr/>
      </p:pic>
      <p:pic>
        <p:nvPicPr>
          <p:cNvPr id="98" name="图片占位符 97" descr="信用卡图标">
            <a:extLst>
              <a:ext uri="{FF2B5EF4-FFF2-40B4-BE49-F238E27FC236}">
                <a16:creationId xmlns:a16="http://schemas.microsoft.com/office/drawing/2014/main" id="{397AB53F-85C9-4ADE-91F2-F4625252E0BA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p:blipFill>
        <p:spPr/>
      </p:pic>
      <p:pic>
        <p:nvPicPr>
          <p:cNvPr id="100" name="图片占位符 99" descr="纸张图标">
            <a:extLst>
              <a:ext uri="{FF2B5EF4-FFF2-40B4-BE49-F238E27FC236}">
                <a16:creationId xmlns:a16="http://schemas.microsoft.com/office/drawing/2014/main" id="{BAE9D837-2345-4153-A125-5941F7FD8BD5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p:blipFill>
        <p:spPr/>
      </p:pic>
      <p:pic>
        <p:nvPicPr>
          <p:cNvPr id="102" name="图片占位符 101" descr="包图标">
            <a:extLst>
              <a:ext uri="{FF2B5EF4-FFF2-40B4-BE49-F238E27FC236}">
                <a16:creationId xmlns:a16="http://schemas.microsoft.com/office/drawing/2014/main" id="{42ACD4AD-5917-4342-88CB-C3C5DEE05F91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电话费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贷项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税款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购物</a:t>
            </a:r>
            <a:endParaRPr lang="zh-CN" altLang="ru-RU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277716" cy="633600"/>
          </a:xfrm>
        </p:spPr>
        <p:txBody>
          <a:bodyPr rtlCol="0"/>
          <a:lstStyle/>
          <a:p>
            <a:pPr rtl="0"/>
            <a:r>
              <a:rPr lang="en-US" altLang="zh-CN" sz="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</a:t>
            </a:r>
            <a:endParaRPr lang="zh-CN" altLang="ru-RU" sz="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234854" cy="633600"/>
          </a:xfrm>
        </p:spPr>
        <p:txBody>
          <a:bodyPr rtlCol="0"/>
          <a:lstStyle/>
          <a:p>
            <a:pPr rtl="0"/>
            <a:r>
              <a:rPr lang="en-US" altLang="zh-CN" sz="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</a:t>
            </a:r>
            <a:endParaRPr lang="zh-CN" altLang="ru-RU" sz="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234854" cy="633600"/>
          </a:xfrm>
        </p:spPr>
        <p:txBody>
          <a:bodyPr rtlCol="0"/>
          <a:lstStyle/>
          <a:p>
            <a:pPr rtl="0"/>
            <a:r>
              <a:rPr lang="en-US" altLang="zh-CN" sz="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</a:t>
            </a:r>
            <a:endParaRPr lang="zh-CN" altLang="ru-RU" sz="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49" y="8200238"/>
            <a:ext cx="1234853" cy="633600"/>
          </a:xfrm>
        </p:spPr>
        <p:txBody>
          <a:bodyPr rtlCol="0"/>
          <a:lstStyle/>
          <a:p>
            <a:pPr rtl="0"/>
            <a:r>
              <a:rPr lang="en-US" altLang="zh-CN" sz="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Lorem ipsum dolor sit amet, consectetuer adipiscing elit.Maecenas porttitor congue massa.Fusce posuere</a:t>
            </a:r>
            <a:endParaRPr lang="zh-CN" altLang="ru-RU" sz="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594937_win32_fixed" id="{B5521646-1D6C-4E66-95A5-D5B2F9ED7BEE}" vid="{7A8A42A9-1DC3-4472-8777-57C3C16924BD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176</ap:Words>
  <ap:PresentationFormat>全屏显示(4:3)</ap:PresentationFormat>
  <ap:Paragraphs>21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Arial</vt:lpstr>
      <vt:lpstr>Arial Narrow</vt:lpstr>
      <vt:lpstr>Office 主题</vt:lpstr>
      <vt:lpstr>节约开支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2021-11-12T00:44:37Z</dcterms:created>
  <dcterms:modified xsi:type="dcterms:W3CDTF">2021-12-17T04:59:21Z</dcterms:modified>
</cp:coreProperties>
</file>