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jpeg" ContentType="image/jpe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ableStyles.xml" ContentType="application/vnd.openxmlformats-officedocument.presentationml.tableStyles+xml"/>
  <Override PartName="/customXml/item3.xml" ContentType="application/xml"/>
  <Override PartName="/customXml/itemProps31.xml" ContentType="application/vnd.openxmlformats-officedocument.customXmlProperties+xml"/>
  <Override PartName="/ppt/slides/slide31.xml" ContentType="application/vnd.openxmlformats-officedocument.presentationml.slide+xml"/>
  <Override PartName="/ppt/notesSlides/notesSlide31.xml" ContentType="application/vnd.openxmlformats-officedocument.presentationml.notesSlide+xml"/>
  <Override PartName="/ppt/slideLayouts/slideLayout3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2.xml" ContentType="application/vnd.openxmlformats-officedocument.theme+xml"/>
  <Override PartName="/customXml/item22.xml" ContentType="application/xml"/>
  <Override PartName="/customXml/itemProps22.xml" ContentType="application/vnd.openxmlformats-officedocument.customXmlProperties+xml"/>
  <Override PartName="/customXml/item13.xml" ContentType="application/xml"/>
  <Override PartName="/customXml/itemProps13.xml" ContentType="application/vnd.openxmlformats-officedocument.customXmlProperties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viewProps.xml" ContentType="application/vnd.openxmlformats-officedocument.presentationml.viewProps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presProps.xml" ContentType="application/vnd.openxmlformats-officedocument.presentationml.presProps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docMetadata/LabelInfo.xml" ContentType="application/vnd.ms-office.classificationlabels+xml"/>
  <Override PartName="/docProps/custom.xml" ContentType="application/vnd.openxmlformats-officedocument.custom-propertie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microsoft.com/office/2020/02/relationships/classificationlabels" Target="/docMetadata/LabelInfo.xml" Id="rId5" /><Relationship Type="http://schemas.openxmlformats.org/officeDocument/2006/relationships/custom-properties" Target="/docProps/custom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10058400" cy="7772400"/>
  <p:notesSz cx="9144000" cy="6858000"/>
  <p:defaultTextStyle>
    <a:defPPr rtl="0"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65" autoAdjust="0"/>
    <p:restoredTop sz="86432" autoAdjust="0"/>
  </p:normalViewPr>
  <p:slideViewPr>
    <p:cSldViewPr snapToGrid="0">
      <p:cViewPr varScale="1">
        <p:scale>
          <a:sx n="97" d="100"/>
          <a:sy n="97" d="100"/>
        </p:scale>
        <p:origin x="120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notesViewPr>
    <p:cSldViewPr snapToGrid="0">
      <p:cViewPr varScale="1">
        <p:scale>
          <a:sx n="110" d="100"/>
          <a:sy n="110" d="100"/>
        </p:scale>
        <p:origin x="2550" y="96"/>
      </p:cViewPr>
      <p:guideLst/>
    </p:cSldViewPr>
  </p:notesViewPr>
  <p:gridSpacing cx="457200" cy="457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notesMaster" Target="/ppt/notesMasters/notesMaster11.xml" Id="rId8" /><Relationship Type="http://schemas.openxmlformats.org/officeDocument/2006/relationships/tableStyles" Target="/ppt/tableStyles.xml" Id="rId13" /><Relationship Type="http://schemas.openxmlformats.org/officeDocument/2006/relationships/customXml" Target="/customXml/item3.xml" Id="rId3" /><Relationship Type="http://schemas.openxmlformats.org/officeDocument/2006/relationships/slide" Target="/ppt/slides/slide31.xml" Id="rId7" /><Relationship Type="http://schemas.openxmlformats.org/officeDocument/2006/relationships/theme" Target="/ppt/theme/theme12.xml" Id="rId12" /><Relationship Type="http://schemas.openxmlformats.org/officeDocument/2006/relationships/customXml" Target="/customXml/item22.xml" Id="rId2" /><Relationship Type="http://schemas.openxmlformats.org/officeDocument/2006/relationships/customXml" Target="/customXml/item13.xml" Id="rId1" /><Relationship Type="http://schemas.openxmlformats.org/officeDocument/2006/relationships/slide" Target="/ppt/slides/slide22.xml" Id="rId6" /><Relationship Type="http://schemas.openxmlformats.org/officeDocument/2006/relationships/viewProps" Target="/ppt/viewProps.xml" Id="rId11" /><Relationship Type="http://schemas.openxmlformats.org/officeDocument/2006/relationships/slide" Target="/ppt/slides/slide13.xml" Id="rId5" /><Relationship Type="http://schemas.openxmlformats.org/officeDocument/2006/relationships/presProps" Target="/ppt/presProps.xml" Id="rId10" /><Relationship Type="http://schemas.openxmlformats.org/officeDocument/2006/relationships/slideMaster" Target="/ppt/slideMasters/slideMaster11.xml" Id="rId4" /><Relationship Type="http://schemas.openxmlformats.org/officeDocument/2006/relationships/handoutMaster" Target="/ppt/handoutMasters/handoutMaster11.xml" Id="rId9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7D1D9B26-4ABC-49A3-BAA7-0F47A08B86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8C0BFEB-63C0-480D-9725-2A2B7F63373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E31CBB8-BBF1-4181-8B77-733D6AFEF834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2021/5/20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602B7CC-A5C3-4C0B-BE4A-F2317794510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DBC61EE-342A-43C7-A97C-248AAFA6C3D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C74D84E-D086-47F4-B8B8-A77940E3C683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495500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67F37265-2826-4831-A7A0-981CA14230AB}" type="datetime1">
              <a:rPr lang="zh-CN" altLang="en-US" noProof="0" smtClean="0"/>
              <a:t>2021/5/20</a:t>
            </a:fld>
            <a:endParaRPr lang="zh-CN" altLang="en-US" noProof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074988" y="857250"/>
            <a:ext cx="299402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6DAA9259-13AE-4CA7-ADE1-C8034B4A376C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36191461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3.xml.rels>&#65279;<?xml version="1.0" encoding="utf-8"?><Relationships xmlns="http://schemas.openxmlformats.org/package/2006/relationships"><Relationship Type="http://schemas.openxmlformats.org/officeDocument/2006/relationships/slide" Target="/ppt/slides/slide13.xml" Id="rId2" /><Relationship Type="http://schemas.openxmlformats.org/officeDocument/2006/relationships/notesMaster" Target="/ppt/notesMasters/notesMaster11.xml" Id="rId1" /></Relationships>
</file>

<file path=ppt/notesSlides/_rels/notesSlide22.xml.rels>&#65279;<?xml version="1.0" encoding="utf-8"?><Relationships xmlns="http://schemas.openxmlformats.org/package/2006/relationships"><Relationship Type="http://schemas.openxmlformats.org/officeDocument/2006/relationships/slide" Target="/ppt/slides/slide22.xml" Id="rId2" /><Relationship Type="http://schemas.openxmlformats.org/officeDocument/2006/relationships/notesMaster" Target="/ppt/notesMasters/notesMaster11.xml" Id="rId1" /></Relationships>
</file>

<file path=ppt/notesSlides/_rels/notesSlide31.xml.rels>&#65279;<?xml version="1.0" encoding="utf-8"?><Relationships xmlns="http://schemas.openxmlformats.org/package/2006/relationships"><Relationship Type="http://schemas.openxmlformats.org/officeDocument/2006/relationships/slide" Target="/ppt/slides/slide31.xml" Id="rId2" /><Relationship Type="http://schemas.openxmlformats.org/officeDocument/2006/relationships/notesMaster" Target="/ppt/notesMasters/notesMaster11.xml" Id="rId1" /></Relationship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AA9259-13AE-4CA7-ADE1-C8034B4A376C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649899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AA9259-13AE-4CA7-ADE1-C8034B4A376C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7847805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AA9259-13AE-4CA7-ADE1-C8034B4A376C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39872023"/>
      </p:ext>
    </p:extLst>
  </p:cSld>
  <p:clrMapOvr>
    <a:masterClrMapping/>
  </p:clrMapOvr>
</p:notes>
</file>

<file path=ppt/slideLayouts/_rels/slideLayout1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3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蓝色版式​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图片占位符 13">
            <a:extLst>
              <a:ext uri="{FF2B5EF4-FFF2-40B4-BE49-F238E27FC236}">
                <a16:creationId xmlns:a16="http://schemas.microsoft.com/office/drawing/2014/main" id="{D6803909-9BCF-40DA-8F54-8916D8ECDB3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-5645"/>
            <a:ext cx="10058401" cy="7778045"/>
          </a:xfrm>
          <a:custGeom>
            <a:avLst/>
            <a:gdLst>
              <a:gd name="connsiteX0" fmla="*/ 0 w 10058401"/>
              <a:gd name="connsiteY0" fmla="*/ 5645 h 7778045"/>
              <a:gd name="connsiteX1" fmla="*/ 3959464 w 10058401"/>
              <a:gd name="connsiteY1" fmla="*/ 5645 h 7778045"/>
              <a:gd name="connsiteX2" fmla="*/ 3959464 w 10058401"/>
              <a:gd name="connsiteY2" fmla="*/ 7778045 h 7778045"/>
              <a:gd name="connsiteX3" fmla="*/ 0 w 10058401"/>
              <a:gd name="connsiteY3" fmla="*/ 7778045 h 7778045"/>
              <a:gd name="connsiteX4" fmla="*/ 9131726 w 10058401"/>
              <a:gd name="connsiteY4" fmla="*/ 0 h 7778045"/>
              <a:gd name="connsiteX5" fmla="*/ 10058401 w 10058401"/>
              <a:gd name="connsiteY5" fmla="*/ 0 h 7778045"/>
              <a:gd name="connsiteX6" fmla="*/ 10058401 w 10058401"/>
              <a:gd name="connsiteY6" fmla="*/ 7772400 h 7778045"/>
              <a:gd name="connsiteX7" fmla="*/ 9131726 w 10058401"/>
              <a:gd name="connsiteY7" fmla="*/ 7772400 h 7778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58401" h="7778045">
                <a:moveTo>
                  <a:pt x="0" y="5645"/>
                </a:moveTo>
                <a:lnTo>
                  <a:pt x="3959464" y="5645"/>
                </a:lnTo>
                <a:lnTo>
                  <a:pt x="3959464" y="7778045"/>
                </a:lnTo>
                <a:lnTo>
                  <a:pt x="0" y="7778045"/>
                </a:lnTo>
                <a:close/>
                <a:moveTo>
                  <a:pt x="9131726" y="0"/>
                </a:moveTo>
                <a:lnTo>
                  <a:pt x="10058401" y="0"/>
                </a:lnTo>
                <a:lnTo>
                  <a:pt x="10058401" y="7772400"/>
                </a:lnTo>
                <a:lnTo>
                  <a:pt x="9131726" y="7772400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marL="0" indent="0" algn="l">
              <a:buNone/>
              <a:defRPr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在此处插入图片 </a:t>
            </a:r>
          </a:p>
        </p:txBody>
      </p:sp>
      <p:sp>
        <p:nvSpPr>
          <p:cNvPr id="11" name="长方形 10">
            <a:extLst>
              <a:ext uri="{FF2B5EF4-FFF2-40B4-BE49-F238E27FC236}">
                <a16:creationId xmlns:a16="http://schemas.microsoft.com/office/drawing/2014/main" id="{BF387E41-2B68-47B1-BD33-399526CC8D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59464" y="1"/>
            <a:ext cx="5195169" cy="77723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405AD1A-9C24-4DE3-B578-2BD4877488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68130" y="3177190"/>
            <a:ext cx="4480560" cy="1797345"/>
          </a:xfrm>
          <a:prstGeom prst="rect">
            <a:avLst/>
          </a:prstGeom>
        </p:spPr>
        <p:txBody>
          <a:bodyPr rtlCol="0"/>
          <a:lstStyle>
            <a:lvl1pPr>
              <a:lnSpc>
                <a:spcPct val="100000"/>
              </a:lnSpc>
              <a:defRPr sz="5400" b="1">
                <a:solidFill>
                  <a:schemeClr val="tx2">
                    <a:lumMod val="40000"/>
                    <a:lumOff val="6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在此处插入名称</a:t>
            </a:r>
          </a:p>
        </p:txBody>
      </p:sp>
      <p:sp>
        <p:nvSpPr>
          <p:cNvPr id="13" name="文本占位符 12">
            <a:extLst>
              <a:ext uri="{FF2B5EF4-FFF2-40B4-BE49-F238E27FC236}">
                <a16:creationId xmlns:a16="http://schemas.microsoft.com/office/drawing/2014/main" id="{95831D45-9627-4A35-8FA5-FE6FC5804D6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68129" y="905829"/>
            <a:ext cx="4480560" cy="388046"/>
          </a:xfrm>
          <a:prstGeom prst="rect">
            <a:avLst/>
          </a:prstGeom>
        </p:spPr>
        <p:txBody>
          <a:bodyPr rtlCol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all" spc="300" baseline="0">
                <a:solidFill>
                  <a:schemeClr val="tx2">
                    <a:lumMod val="20000"/>
                    <a:lumOff val="8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在此处插入标题</a:t>
            </a:r>
          </a:p>
        </p:txBody>
      </p:sp>
      <p:sp>
        <p:nvSpPr>
          <p:cNvPr id="15" name="文本占位符 14">
            <a:extLst>
              <a:ext uri="{FF2B5EF4-FFF2-40B4-BE49-F238E27FC236}">
                <a16:creationId xmlns:a16="http://schemas.microsoft.com/office/drawing/2014/main" id="{2E49A826-E55E-4F97-AF20-5125C5905C0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68130" y="2219499"/>
            <a:ext cx="4480560" cy="542925"/>
          </a:xfrm>
          <a:prstGeom prst="rect">
            <a:avLst/>
          </a:prstGeom>
        </p:spPr>
        <p:txBody>
          <a:bodyPr rtlCol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spc="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 altLang="en-US" noProof="0"/>
              <a:t>在此处插入标题</a:t>
            </a:r>
          </a:p>
        </p:txBody>
      </p:sp>
      <p:sp>
        <p:nvSpPr>
          <p:cNvPr id="16" name="文本占位符 12">
            <a:extLst>
              <a:ext uri="{FF2B5EF4-FFF2-40B4-BE49-F238E27FC236}">
                <a16:creationId xmlns:a16="http://schemas.microsoft.com/office/drawing/2014/main" id="{1D9CC0B4-F858-4C57-B6B6-20B01B3644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68129" y="2782532"/>
            <a:ext cx="4480560" cy="320906"/>
          </a:xfrm>
          <a:prstGeom prst="rect">
            <a:avLst/>
          </a:prstGeom>
        </p:spPr>
        <p:txBody>
          <a:bodyPr rtlCol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在此处插入说明</a:t>
            </a:r>
          </a:p>
        </p:txBody>
      </p:sp>
      <p:sp>
        <p:nvSpPr>
          <p:cNvPr id="18" name="文本占位符 12">
            <a:extLst>
              <a:ext uri="{FF2B5EF4-FFF2-40B4-BE49-F238E27FC236}">
                <a16:creationId xmlns:a16="http://schemas.microsoft.com/office/drawing/2014/main" id="{60193D0F-BE52-4361-8405-92C44E1D54C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68129" y="5033297"/>
            <a:ext cx="4480560" cy="750277"/>
          </a:xfrm>
          <a:prstGeom prst="rect">
            <a:avLst/>
          </a:prstGeom>
        </p:spPr>
        <p:txBody>
          <a:bodyPr rtlCol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在此处插入说明</a:t>
            </a:r>
          </a:p>
        </p:txBody>
      </p:sp>
      <p:cxnSp>
        <p:nvCxnSpPr>
          <p:cNvPr id="20" name="直接连接符​​(S) 19">
            <a:extLst>
              <a:ext uri="{FF2B5EF4-FFF2-40B4-BE49-F238E27FC236}">
                <a16:creationId xmlns:a16="http://schemas.microsoft.com/office/drawing/2014/main" id="{F9B21C1A-F6DD-478B-85DC-C2812367F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355019" y="6726083"/>
            <a:ext cx="207568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​​(S) 33">
            <a:extLst>
              <a:ext uri="{FF2B5EF4-FFF2-40B4-BE49-F238E27FC236}">
                <a16:creationId xmlns:a16="http://schemas.microsoft.com/office/drawing/2014/main" id="{9FDA7995-0030-436E-8FBB-2ACBB4F58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660484" y="6726083"/>
            <a:ext cx="216289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占位符 12">
            <a:extLst>
              <a:ext uri="{FF2B5EF4-FFF2-40B4-BE49-F238E27FC236}">
                <a16:creationId xmlns:a16="http://schemas.microsoft.com/office/drawing/2014/main" id="{1FE9632A-EEAF-43BD-B8A3-DC88E9C8F61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268130" y="6758740"/>
            <a:ext cx="2162577" cy="424849"/>
          </a:xfrm>
          <a:prstGeom prst="rect">
            <a:avLst/>
          </a:prstGeom>
        </p:spPr>
        <p:txBody>
          <a:bodyPr rtlCol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900" cap="all" spc="300" baseline="0">
                <a:solidFill>
                  <a:schemeClr val="tx2">
                    <a:lumMod val="20000"/>
                    <a:lumOff val="8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在此处插入标题</a:t>
            </a:r>
          </a:p>
        </p:txBody>
      </p:sp>
      <p:sp>
        <p:nvSpPr>
          <p:cNvPr id="36" name="文本占位符 12">
            <a:extLst>
              <a:ext uri="{FF2B5EF4-FFF2-40B4-BE49-F238E27FC236}">
                <a16:creationId xmlns:a16="http://schemas.microsoft.com/office/drawing/2014/main" id="{AC7B9A6E-DBD4-4076-AA64-86CD5DB3EA0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60484" y="6761987"/>
            <a:ext cx="2162577" cy="424849"/>
          </a:xfrm>
          <a:prstGeom prst="rect">
            <a:avLst/>
          </a:prstGeom>
        </p:spPr>
        <p:txBody>
          <a:bodyPr rtlCol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900" cap="all" spc="300" baseline="0">
                <a:solidFill>
                  <a:schemeClr val="tx2">
                    <a:lumMod val="20000"/>
                    <a:lumOff val="8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在此处插入日期</a:t>
            </a:r>
          </a:p>
        </p:txBody>
      </p:sp>
    </p:spTree>
    <p:extLst>
      <p:ext uri="{BB962C8B-B14F-4D97-AF65-F5344CB8AC3E}">
        <p14:creationId xmlns:p14="http://schemas.microsoft.com/office/powerpoint/2010/main" val="7205633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红色板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B93147-4068-4C21-BE0D-D6A57334E1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87696" y="3178477"/>
            <a:ext cx="5080934" cy="1807347"/>
          </a:xfrm>
          <a:prstGeom prst="rect">
            <a:avLst/>
          </a:prstGeom>
        </p:spPr>
        <p:txBody>
          <a:bodyPr rtlCol="0"/>
          <a:lstStyle>
            <a:lvl1pPr>
              <a:lnSpc>
                <a:spcPct val="100000"/>
              </a:lnSpc>
              <a:defRPr sz="5400" b="1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在此处插入名称</a:t>
            </a:r>
          </a:p>
        </p:txBody>
      </p:sp>
      <p:sp>
        <p:nvSpPr>
          <p:cNvPr id="13" name="图片占位符 2">
            <a:extLst>
              <a:ext uri="{FF2B5EF4-FFF2-40B4-BE49-F238E27FC236}">
                <a16:creationId xmlns:a16="http://schemas.microsoft.com/office/drawing/2014/main" id="{EB15DC6E-C776-43ED-9961-7472EDCE1B6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3569522" cy="7772400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buNone/>
              <a:defRPr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在此处插入图片 </a:t>
            </a:r>
          </a:p>
        </p:txBody>
      </p:sp>
      <p:sp>
        <p:nvSpPr>
          <p:cNvPr id="19" name="文本占位符 12">
            <a:extLst>
              <a:ext uri="{FF2B5EF4-FFF2-40B4-BE49-F238E27FC236}">
                <a16:creationId xmlns:a16="http://schemas.microsoft.com/office/drawing/2014/main" id="{55CAB325-E68F-4219-AE8F-695A7BC5684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91237" y="905829"/>
            <a:ext cx="5080934" cy="388046"/>
          </a:xfrm>
          <a:prstGeom prst="rect">
            <a:avLst/>
          </a:prstGeom>
        </p:spPr>
        <p:txBody>
          <a:bodyPr rtlCol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all" spc="300" baseline="0">
                <a:solidFill>
                  <a:schemeClr val="bg2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在此处插入标题</a:t>
            </a:r>
          </a:p>
        </p:txBody>
      </p:sp>
      <p:sp>
        <p:nvSpPr>
          <p:cNvPr id="20" name="文本占位符 14">
            <a:extLst>
              <a:ext uri="{FF2B5EF4-FFF2-40B4-BE49-F238E27FC236}">
                <a16:creationId xmlns:a16="http://schemas.microsoft.com/office/drawing/2014/main" id="{D5829BA2-C751-4749-8E24-8C066BA354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90956" y="2219499"/>
            <a:ext cx="5081643" cy="542925"/>
          </a:xfrm>
          <a:prstGeom prst="rect">
            <a:avLst/>
          </a:prstGeom>
        </p:spPr>
        <p:txBody>
          <a:bodyPr rtlCol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0" spc="0" baseline="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 altLang="en-US" noProof="0"/>
              <a:t>在此处插入标题</a:t>
            </a:r>
          </a:p>
        </p:txBody>
      </p:sp>
      <p:sp>
        <p:nvSpPr>
          <p:cNvPr id="21" name="文本占位符 12">
            <a:extLst>
              <a:ext uri="{FF2B5EF4-FFF2-40B4-BE49-F238E27FC236}">
                <a16:creationId xmlns:a16="http://schemas.microsoft.com/office/drawing/2014/main" id="{4855DEFD-587C-46DD-9EE3-98780FE6B79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91237" y="2782532"/>
            <a:ext cx="5080934" cy="320906"/>
          </a:xfrm>
          <a:prstGeom prst="rect">
            <a:avLst/>
          </a:prstGeom>
        </p:spPr>
        <p:txBody>
          <a:bodyPr rtlCol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在此处插入说明</a:t>
            </a:r>
          </a:p>
        </p:txBody>
      </p:sp>
      <p:sp>
        <p:nvSpPr>
          <p:cNvPr id="23" name="文本占位符 12">
            <a:extLst>
              <a:ext uri="{FF2B5EF4-FFF2-40B4-BE49-F238E27FC236}">
                <a16:creationId xmlns:a16="http://schemas.microsoft.com/office/drawing/2014/main" id="{C113A3A3-F258-43E3-B535-1941B6D3A7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91237" y="5033297"/>
            <a:ext cx="5080934" cy="750277"/>
          </a:xfrm>
          <a:prstGeom prst="rect">
            <a:avLst/>
          </a:prstGeom>
        </p:spPr>
        <p:txBody>
          <a:bodyPr rtlCol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在此处插入说明</a:t>
            </a:r>
          </a:p>
        </p:txBody>
      </p:sp>
      <p:cxnSp>
        <p:nvCxnSpPr>
          <p:cNvPr id="24" name="直接连接符​​(S) 23">
            <a:extLst>
              <a:ext uri="{FF2B5EF4-FFF2-40B4-BE49-F238E27FC236}">
                <a16:creationId xmlns:a16="http://schemas.microsoft.com/office/drawing/2014/main" id="{29B6CD99-C51A-43B8-BA46-63BDCF34F1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389699" y="6726083"/>
            <a:ext cx="2377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​​ 24">
            <a:extLst>
              <a:ext uri="{FF2B5EF4-FFF2-40B4-BE49-F238E27FC236}">
                <a16:creationId xmlns:a16="http://schemas.microsoft.com/office/drawing/2014/main" id="{30A514C1-2AB3-4097-B60E-6C267D4128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903794" y="6726083"/>
            <a:ext cx="24687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占位符 12">
            <a:extLst>
              <a:ext uri="{FF2B5EF4-FFF2-40B4-BE49-F238E27FC236}">
                <a16:creationId xmlns:a16="http://schemas.microsoft.com/office/drawing/2014/main" id="{0FC4771F-8E82-47E8-AD92-1EB098D23D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290956" y="6758740"/>
            <a:ext cx="2468377" cy="424849"/>
          </a:xfrm>
          <a:prstGeom prst="rect">
            <a:avLst/>
          </a:prstGeom>
        </p:spPr>
        <p:txBody>
          <a:bodyPr rtlCol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900" cap="all" spc="300" baseline="0">
                <a:solidFill>
                  <a:schemeClr val="bg2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在此处插入标题</a:t>
            </a:r>
          </a:p>
        </p:txBody>
      </p:sp>
      <p:sp>
        <p:nvSpPr>
          <p:cNvPr id="27" name="文本占位符 12">
            <a:extLst>
              <a:ext uri="{FF2B5EF4-FFF2-40B4-BE49-F238E27FC236}">
                <a16:creationId xmlns:a16="http://schemas.microsoft.com/office/drawing/2014/main" id="{BEBD49FF-49F5-4557-8551-9834DF93432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903794" y="6761987"/>
            <a:ext cx="2468377" cy="424849"/>
          </a:xfrm>
          <a:prstGeom prst="rect">
            <a:avLst/>
          </a:prstGeom>
        </p:spPr>
        <p:txBody>
          <a:bodyPr rtlCol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900" cap="all" spc="300" baseline="0">
                <a:solidFill>
                  <a:schemeClr val="bg2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在此处插入日期</a:t>
            </a:r>
          </a:p>
        </p:txBody>
      </p:sp>
      <p:sp>
        <p:nvSpPr>
          <p:cNvPr id="4" name="长方形 3">
            <a:extLst>
              <a:ext uri="{FF2B5EF4-FFF2-40B4-BE49-F238E27FC236}">
                <a16:creationId xmlns:a16="http://schemas.microsoft.com/office/drawing/2014/main" id="{FF51288E-F38E-4B3A-92AC-12CF6C0F14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69522" y="1"/>
            <a:ext cx="74992" cy="778127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97356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黄色版式​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442E4DA4-2970-40A9-A83B-1DC1DCE4658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7169" y="2302071"/>
            <a:ext cx="8602861" cy="700455"/>
          </a:xfrm>
          <a:prstGeom prst="rect">
            <a:avLst/>
          </a:prstGeom>
        </p:spPr>
        <p:txBody>
          <a:bodyPr rtlCol="0" anchor="ctr"/>
          <a:lstStyle>
            <a:lvl1pPr algn="ctr">
              <a:lnSpc>
                <a:spcPct val="100000"/>
              </a:lnSpc>
              <a:defRPr sz="5400"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在此处插入名称</a:t>
            </a:r>
          </a:p>
        </p:txBody>
      </p:sp>
      <p:sp>
        <p:nvSpPr>
          <p:cNvPr id="10" name="长方形 9">
            <a:extLst>
              <a:ext uri="{FF2B5EF4-FFF2-40B4-BE49-F238E27FC236}">
                <a16:creationId xmlns:a16="http://schemas.microsoft.com/office/drawing/2014/main" id="{6A57B38D-B8B4-4E2A-AA2A-5D8B659E7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4893547" y="-4893547"/>
            <a:ext cx="271306" cy="10058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3" name="文本占位符 12">
            <a:extLst>
              <a:ext uri="{FF2B5EF4-FFF2-40B4-BE49-F238E27FC236}">
                <a16:creationId xmlns:a16="http://schemas.microsoft.com/office/drawing/2014/main" id="{BC79375D-BE77-43BD-B64E-A1764DCE35E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27770" y="614607"/>
            <a:ext cx="8602860" cy="341921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cap="all" spc="3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在此处插入标题</a:t>
            </a:r>
          </a:p>
        </p:txBody>
      </p:sp>
      <p:sp>
        <p:nvSpPr>
          <p:cNvPr id="14" name="文本占位符 14">
            <a:extLst>
              <a:ext uri="{FF2B5EF4-FFF2-40B4-BE49-F238E27FC236}">
                <a16:creationId xmlns:a16="http://schemas.microsoft.com/office/drawing/2014/main" id="{87D15904-DDD8-45DD-91AF-98F10ECDA69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7170" y="1518762"/>
            <a:ext cx="8604060" cy="38873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2400" spc="0" baseline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 altLang="en-US" noProof="0"/>
              <a:t>在此处插入标题</a:t>
            </a:r>
          </a:p>
        </p:txBody>
      </p:sp>
      <p:sp>
        <p:nvSpPr>
          <p:cNvPr id="15" name="文本占位符 12">
            <a:extLst>
              <a:ext uri="{FF2B5EF4-FFF2-40B4-BE49-F238E27FC236}">
                <a16:creationId xmlns:a16="http://schemas.microsoft.com/office/drawing/2014/main" id="{B9D086FC-7F74-4B31-A2DE-14D8F70DE3A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7770" y="1972639"/>
            <a:ext cx="8602860" cy="296776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0" baseline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在此处插入说明</a:t>
            </a:r>
          </a:p>
        </p:txBody>
      </p:sp>
      <p:sp>
        <p:nvSpPr>
          <p:cNvPr id="17" name="文本占位符 12">
            <a:extLst>
              <a:ext uri="{FF2B5EF4-FFF2-40B4-BE49-F238E27FC236}">
                <a16:creationId xmlns:a16="http://schemas.microsoft.com/office/drawing/2014/main" id="{F20C704A-F527-4A00-9E63-7AD375CF57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7770" y="3099657"/>
            <a:ext cx="8602860" cy="468816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0" baseline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在此处插入说明</a:t>
            </a:r>
          </a:p>
        </p:txBody>
      </p:sp>
      <p:cxnSp>
        <p:nvCxnSpPr>
          <p:cNvPr id="18" name="直接连接符​​(S) 17">
            <a:extLst>
              <a:ext uri="{FF2B5EF4-FFF2-40B4-BE49-F238E27FC236}">
                <a16:creationId xmlns:a16="http://schemas.microsoft.com/office/drawing/2014/main" id="{B7BEFCF8-8EE5-42D0-B0E3-C72F620378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205097" y="4232760"/>
            <a:ext cx="26639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占位符 12">
            <a:extLst>
              <a:ext uri="{FF2B5EF4-FFF2-40B4-BE49-F238E27FC236}">
                <a16:creationId xmlns:a16="http://schemas.microsoft.com/office/drawing/2014/main" id="{8F7F5813-0B53-4D27-9EB8-D34DFAE9B3A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05098" y="4265417"/>
            <a:ext cx="2663900" cy="424849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cap="all" spc="3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在此处插入标题</a:t>
            </a:r>
          </a:p>
        </p:txBody>
      </p:sp>
      <p:sp>
        <p:nvSpPr>
          <p:cNvPr id="21" name="文本占位符 12">
            <a:extLst>
              <a:ext uri="{FF2B5EF4-FFF2-40B4-BE49-F238E27FC236}">
                <a16:creationId xmlns:a16="http://schemas.microsoft.com/office/drawing/2014/main" id="{F334B1C5-D063-4F00-A312-F041BA46659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98774" y="4268664"/>
            <a:ext cx="2663900" cy="424849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cap="all" spc="3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在此处插入日期</a:t>
            </a:r>
          </a:p>
        </p:txBody>
      </p:sp>
      <p:sp>
        <p:nvSpPr>
          <p:cNvPr id="19" name="图片占位符 2">
            <a:extLst>
              <a:ext uri="{FF2B5EF4-FFF2-40B4-BE49-F238E27FC236}">
                <a16:creationId xmlns:a16="http://schemas.microsoft.com/office/drawing/2014/main" id="{D3429BAA-3DC0-472C-986B-7572C019A9C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030656"/>
            <a:ext cx="10058400" cy="2741744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buNone/>
              <a:defRPr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在此处插入图片 </a:t>
            </a:r>
          </a:p>
        </p:txBody>
      </p: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E1570C8F-BB10-4224-8307-37896D38F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098774" y="4234213"/>
            <a:ext cx="26639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长方形 1">
            <a:extLst>
              <a:ext uri="{FF2B5EF4-FFF2-40B4-BE49-F238E27FC236}">
                <a16:creationId xmlns:a16="http://schemas.microsoft.com/office/drawing/2014/main" id="{6BDAA083-D3B1-481F-809B-2F75CB07A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991705" y="-36040"/>
            <a:ext cx="74991" cy="10058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66094693"/>
      </p:ext>
    </p:extLst>
  </p:cSld>
  <p:clrMapOvr>
    <a:masterClrMapping/>
  </p:clrMapOvr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31.xml" Id="rId3" /><Relationship Type="http://schemas.openxmlformats.org/officeDocument/2006/relationships/slideLayout" Target="/ppt/slideLayouts/slideLayout22.xml" Id="rId2" /><Relationship Type="http://schemas.openxmlformats.org/officeDocument/2006/relationships/slideLayout" Target="/ppt/slideLayouts/slideLayout13.xml" Id="rId1" /><Relationship Type="http://schemas.openxmlformats.org/officeDocument/2006/relationships/theme" Target="/ppt/theme/theme12.xml" Id="rId4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0193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3.xml.rels>&#65279;<?xml version="1.0" encoding="utf-8"?><Relationships xmlns="http://schemas.openxmlformats.org/package/2006/relationships"><Relationship Type="http://schemas.openxmlformats.org/officeDocument/2006/relationships/image" Target="/ppt/media/image13.jpeg" Id="rId3" /><Relationship Type="http://schemas.openxmlformats.org/officeDocument/2006/relationships/notesSlide" Target="/ppt/notesSlides/notesSlide13.xml" Id="rId2" /><Relationship Type="http://schemas.openxmlformats.org/officeDocument/2006/relationships/slideLayout" Target="/ppt/slideLayouts/slideLayout13.xml" Id="rId1" /></Relationships>
</file>

<file path=ppt/slides/_rels/slide22.xml.rels>&#65279;<?xml version="1.0" encoding="utf-8"?><Relationships xmlns="http://schemas.openxmlformats.org/package/2006/relationships"><Relationship Type="http://schemas.openxmlformats.org/officeDocument/2006/relationships/image" Target="/ppt/media/image22.jpeg" Id="rId3" /><Relationship Type="http://schemas.openxmlformats.org/officeDocument/2006/relationships/notesSlide" Target="/ppt/notesSlides/notesSlide22.xml" Id="rId2" /><Relationship Type="http://schemas.openxmlformats.org/officeDocument/2006/relationships/slideLayout" Target="/ppt/slideLayouts/slideLayout22.xml" Id="rId1" /></Relationships>
</file>

<file path=ppt/slides/_rels/slide31.xml.rels>&#65279;<?xml version="1.0" encoding="utf-8"?><Relationships xmlns="http://schemas.openxmlformats.org/package/2006/relationships"><Relationship Type="http://schemas.openxmlformats.org/officeDocument/2006/relationships/image" Target="/ppt/media/image3.jpeg" Id="rId3" /><Relationship Type="http://schemas.openxmlformats.org/officeDocument/2006/relationships/notesSlide" Target="/ppt/notesSlides/notesSlide31.xml" Id="rId2" /><Relationship Type="http://schemas.openxmlformats.org/officeDocument/2006/relationships/slideLayout" Target="/ppt/slideLayouts/slideLayout31.xml" Id="rId1" /></Relationships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图片占位符 24" descr="带黑白色条纹的三维对象的特写">
            <a:extLst>
              <a:ext uri="{FF2B5EF4-FFF2-40B4-BE49-F238E27FC236}">
                <a16:creationId xmlns:a16="http://schemas.microsoft.com/office/drawing/2014/main" id="{9CFA9743-4B70-4C4E-B3DF-31A0F65E1BF1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" r="11"/>
          <a:stretch/>
        </p:blipFill>
        <p:spPr>
          <a:xfrm>
            <a:off x="0" y="-5645"/>
            <a:ext cx="10058401" cy="7778045"/>
          </a:xfrm>
        </p:spPr>
      </p:pic>
      <p:sp>
        <p:nvSpPr>
          <p:cNvPr id="36" name="标题 35">
            <a:extLst>
              <a:ext uri="{FF2B5EF4-FFF2-40B4-BE49-F238E27FC236}">
                <a16:creationId xmlns:a16="http://schemas.microsoft.com/office/drawing/2014/main" id="{67DC1468-CC71-4246-929F-CF0EC0DD4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8130" y="3177190"/>
            <a:ext cx="4480560" cy="1797345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Rowan Murphy 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" name="文本占位符 23">
            <a:extLst>
              <a:ext uri="{FF2B5EF4-FFF2-40B4-BE49-F238E27FC236}">
                <a16:creationId xmlns:a16="http://schemas.microsoft.com/office/drawing/2014/main" id="{B8A9741B-34F7-4C99-ACED-4DFF514104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8129" y="905829"/>
            <a:ext cx="4480560" cy="388046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Lamna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大学</a:t>
            </a:r>
          </a:p>
        </p:txBody>
      </p:sp>
      <p:sp>
        <p:nvSpPr>
          <p:cNvPr id="23" name="文本占位符 22">
            <a:extLst>
              <a:ext uri="{FF2B5EF4-FFF2-40B4-BE49-F238E27FC236}">
                <a16:creationId xmlns:a16="http://schemas.microsoft.com/office/drawing/2014/main" id="{8A324901-BD66-4EB4-880C-F5345BD82B9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8130" y="2219499"/>
            <a:ext cx="4480560" cy="542925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结业证书</a:t>
            </a: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AEB3C209-CC77-4B47-AB03-38D30239DA2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268129" y="2782532"/>
            <a:ext cx="4480560" cy="320906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特此授予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4D6588B1-8FB1-4A61-A4A4-25719D0941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68129" y="5033297"/>
            <a:ext cx="4480560" cy="750277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证明已完成初级计算机系统在线课程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2D20B88-4766-465E-86F1-D52C05BF8F1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268130" y="6758740"/>
            <a:ext cx="2162577" cy="424849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Jordan Mitchell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讲师</a:t>
            </a:r>
          </a:p>
        </p:txBody>
      </p:sp>
      <p:sp>
        <p:nvSpPr>
          <p:cNvPr id="34" name="文本占位符 33">
            <a:extLst>
              <a:ext uri="{FF2B5EF4-FFF2-40B4-BE49-F238E27FC236}">
                <a16:creationId xmlns:a16="http://schemas.microsoft.com/office/drawing/2014/main" id="{5FC6B59C-0D21-4473-BBBF-E4118752B60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60484" y="6761987"/>
            <a:ext cx="2162577" cy="424849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日期</a:t>
            </a:r>
          </a:p>
        </p:txBody>
      </p:sp>
    </p:spTree>
    <p:extLst>
      <p:ext uri="{BB962C8B-B14F-4D97-AF65-F5344CB8AC3E}">
        <p14:creationId xmlns:p14="http://schemas.microsoft.com/office/powerpoint/2010/main" val="11486529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标题 22">
            <a:extLst>
              <a:ext uri="{FF2B5EF4-FFF2-40B4-BE49-F238E27FC236}">
                <a16:creationId xmlns:a16="http://schemas.microsoft.com/office/drawing/2014/main" id="{2F960D34-76F7-4276-AA51-4EB932AF3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7696" y="3178477"/>
            <a:ext cx="5080934" cy="1807347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Rowan Murphy  </a:t>
            </a:r>
          </a:p>
        </p:txBody>
      </p:sp>
      <p:pic>
        <p:nvPicPr>
          <p:cNvPr id="15" name="图片占位符 14" descr="带黑白色条纹的三维对象的特写">
            <a:extLst>
              <a:ext uri="{FF2B5EF4-FFF2-40B4-BE49-F238E27FC236}">
                <a16:creationId xmlns:a16="http://schemas.microsoft.com/office/drawing/2014/main" id="{BCEA37A6-1D48-4291-AF51-09DBAFCD73FC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3569522" cy="7772400"/>
          </a:xfrm>
        </p:spPr>
      </p:pic>
      <p:sp>
        <p:nvSpPr>
          <p:cNvPr id="8" name="文本占位符 7">
            <a:extLst>
              <a:ext uri="{FF2B5EF4-FFF2-40B4-BE49-F238E27FC236}">
                <a16:creationId xmlns:a16="http://schemas.microsoft.com/office/drawing/2014/main" id="{C9977ECF-DD80-4047-9F57-36865845780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91237" y="905829"/>
            <a:ext cx="5080934" cy="388046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Lamna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大学</a:t>
            </a:r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9874D28D-8CFA-42DD-BDC8-15C1EFCB3EF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90956" y="2219499"/>
            <a:ext cx="5081643" cy="542925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结业证书</a:t>
            </a:r>
          </a:p>
        </p:txBody>
      </p:sp>
      <p:sp>
        <p:nvSpPr>
          <p:cNvPr id="31" name="文本占位符 30">
            <a:extLst>
              <a:ext uri="{FF2B5EF4-FFF2-40B4-BE49-F238E27FC236}">
                <a16:creationId xmlns:a16="http://schemas.microsoft.com/office/drawing/2014/main" id="{B4A8508E-77C2-4B90-884E-83C40A4F5B1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291237" y="2782532"/>
            <a:ext cx="5080934" cy="320906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特此授予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34E096A-3C67-42AD-B628-7744972B77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87696" y="5033297"/>
            <a:ext cx="5080934" cy="750277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证明已完成中级计算机系统在线课程</a:t>
            </a:r>
          </a:p>
        </p:txBody>
      </p:sp>
      <p:sp>
        <p:nvSpPr>
          <p:cNvPr id="2" name="文本占位符 1">
            <a:extLst>
              <a:ext uri="{FF2B5EF4-FFF2-40B4-BE49-F238E27FC236}">
                <a16:creationId xmlns:a16="http://schemas.microsoft.com/office/drawing/2014/main" id="{ADF786B3-059D-414F-92B8-B30377D90A6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290956" y="6758740"/>
            <a:ext cx="2468377" cy="424849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Jordan Mitchell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讲师</a:t>
            </a:r>
          </a:p>
        </p:txBody>
      </p:sp>
      <p:sp>
        <p:nvSpPr>
          <p:cNvPr id="27" name="文本占位符 26">
            <a:extLst>
              <a:ext uri="{FF2B5EF4-FFF2-40B4-BE49-F238E27FC236}">
                <a16:creationId xmlns:a16="http://schemas.microsoft.com/office/drawing/2014/main" id="{AA24C15D-B47D-4783-AAE6-1A2F3F8AD71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03794" y="6761987"/>
            <a:ext cx="2468377" cy="424849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日期</a:t>
            </a:r>
          </a:p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460739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标题 25">
            <a:extLst>
              <a:ext uri="{FF2B5EF4-FFF2-40B4-BE49-F238E27FC236}">
                <a16:creationId xmlns:a16="http://schemas.microsoft.com/office/drawing/2014/main" id="{7DD2D533-8308-46FD-88DB-B6A467307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169" y="2302071"/>
            <a:ext cx="8602861" cy="700455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Rowan Murphy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文本占位符 1">
            <a:extLst>
              <a:ext uri="{FF2B5EF4-FFF2-40B4-BE49-F238E27FC236}">
                <a16:creationId xmlns:a16="http://schemas.microsoft.com/office/drawing/2014/main" id="{6A2CD192-77C5-456E-8D81-AE8D580F4E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7770" y="614607"/>
            <a:ext cx="8602860" cy="341921"/>
          </a:xfrm>
        </p:spPr>
        <p:txBody>
          <a:bodyPr rtlCol="0"/>
          <a:lstStyle/>
          <a:p>
            <a:pPr lvl="0"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Lamna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大学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218D9B8-A95D-4B28-89D2-2A69D16C7E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27170" y="1518762"/>
            <a:ext cx="8604060" cy="388730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结业证书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658E154-D878-45B7-BF23-23020898E8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27770" y="1972639"/>
            <a:ext cx="8602860" cy="296776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特此授予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06D9A9B0-16BF-47D4-8C89-210CFFE568E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27770" y="3099657"/>
            <a:ext cx="8602860" cy="468816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证明已完成高级计算机系统在线课程</a:t>
            </a:r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427951B7-D475-4A45-823D-7910CA858AB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205098" y="4265417"/>
            <a:ext cx="2663900" cy="424849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Jordan Mitchell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讲师</a:t>
            </a: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B12779DC-B883-4D90-9AF5-DCE1A1D7A7D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98774" y="4268664"/>
            <a:ext cx="2663900" cy="424849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日期</a:t>
            </a:r>
          </a:p>
        </p:txBody>
      </p:sp>
      <p:pic>
        <p:nvPicPr>
          <p:cNvPr id="17" name="图片占位符 16" descr="带黑白色条纹的三维对象的特写">
            <a:extLst>
              <a:ext uri="{FF2B5EF4-FFF2-40B4-BE49-F238E27FC236}">
                <a16:creationId xmlns:a16="http://schemas.microsoft.com/office/drawing/2014/main" id="{C4F4DC1B-F32A-4C44-9058-02E008DE44A4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030656"/>
            <a:ext cx="10058400" cy="2741744"/>
          </a:xfrm>
        </p:spPr>
      </p:pic>
    </p:spTree>
    <p:extLst>
      <p:ext uri="{BB962C8B-B14F-4D97-AF65-F5344CB8AC3E}">
        <p14:creationId xmlns:p14="http://schemas.microsoft.com/office/powerpoint/2010/main" val="3681238029"/>
      </p:ext>
    </p:extLst>
  </p:cSld>
  <p:clrMapOvr>
    <a:masterClrMapping/>
  </p:clrMapOvr>
</p:sld>
</file>

<file path=ppt/theme/theme12.xml><?xml version="1.0" encoding="utf-8"?>
<a:theme xmlns:a="http://schemas.openxmlformats.org/drawingml/2006/main" name="Office 主题">
  <a:themeElements>
    <a:clrScheme name="Completion Certificate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72A6B"/>
      </a:accent1>
      <a:accent2>
        <a:srgbClr val="D91F26"/>
      </a:accent2>
      <a:accent3>
        <a:srgbClr val="F2CB15"/>
      </a:accent3>
      <a:accent4>
        <a:srgbClr val="151738"/>
      </a:accent4>
      <a:accent5>
        <a:srgbClr val="87131C"/>
      </a:accent5>
      <a:accent6>
        <a:srgbClr val="BF9D10"/>
      </a:accent6>
      <a:hlink>
        <a:srgbClr val="0563C1"/>
      </a:hlink>
      <a:folHlink>
        <a:srgbClr val="954F72"/>
      </a:folHlink>
    </a:clrScheme>
    <a:fontScheme name="Custom 50">
      <a:majorFont>
        <a:latin typeface="Univers"/>
        <a:ea typeface=""/>
        <a:cs typeface=""/>
      </a:majorFont>
      <a:minorFont>
        <a:latin typeface="Univers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ificate of Completion_Win32_JC_SL_v3" id="{D1F4BA73-0F34-4534-8E4B-78108CAB274B}" vid="{714935E4-6538-4E06-B099-901C9F848E49}"/>
    </a:ext>
  </a:extLst>
</a:theme>
</file>

<file path=ppt/theme/theme2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d446c944705a322646ffb80e727be075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6fadf727bc34ad5af881c59f13619dcb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Props13.xml><?xml version="1.0" encoding="utf-8"?>
<ds:datastoreItem xmlns:ds="http://schemas.openxmlformats.org/officeDocument/2006/customXml" ds:itemID="{FF2109F1-A1DF-40FD-A89B-6CF651DDDB02}">
  <ds:schemaRefs>
    <ds:schemaRef ds:uri="http://schemas.microsoft.com/sharepoint/v3/contenttype/forms"/>
  </ds:schemaRefs>
</ds:datastoreItem>
</file>

<file path=customXml/itemProps22.xml><?xml version="1.0" encoding="utf-8"?>
<ds:datastoreItem xmlns:ds="http://schemas.openxmlformats.org/officeDocument/2006/customXml" ds:itemID="{25576E50-1A48-4D1C-82F0-F7DC66A967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1.xml><?xml version="1.0" encoding="utf-8"?>
<ds:datastoreItem xmlns:ds="http://schemas.openxmlformats.org/officeDocument/2006/customXml" ds:itemID="{5814F210-3E23-4A95-BAF2-189C9DB3A907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60</ap:Words>
  <ap:PresentationFormat>自定义</ap:PresentationFormat>
  <ap:Paragraphs>27</ap:Paragraphs>
  <ap:Slides>3</ap:Slides>
  <ap:Notes>3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ap:HeadingPairs>
  <ap:TitlesOfParts>
    <vt:vector baseType="lpstr" size="6">
      <vt:lpstr>Microsoft YaHei UI</vt:lpstr>
      <vt:lpstr>Arial</vt:lpstr>
      <vt:lpstr>Office 主题</vt:lpstr>
      <vt:lpstr>Rowan Murphy </vt:lpstr>
      <vt:lpstr>Rowan Murphy  </vt:lpstr>
      <vt:lpstr>Rowan Murphy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2021-03-03T15:31:00Z</dcterms:created>
  <dcterms:modified xsi:type="dcterms:W3CDTF">2021-05-20T02:35:31Z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