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Default Extension="svg" ContentType="image/svg+xml"/>
  <Override PartName="/ppt/presentation.xml" ContentType="application/vnd.openxmlformats-officedocument.presentationml.presentation.main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s/slide122.xml" ContentType="application/vnd.openxmlformats-officedocument.presentationml.slide+xml"/>
  <Override PartName="/ppt/notesSlides/notesSlide122.xml" ContentType="application/vnd.openxmlformats-officedocument.presentationml.notesSlide+xml"/>
  <Override PartName="/ppt/slides/slide173.xml" ContentType="application/vnd.openxmlformats-officedocument.presentationml.slide+xml"/>
  <Override PartName="/ppt/notesSlides/notesSlide173.xml" ContentType="application/vnd.openxmlformats-officedocument.presentationml.notesSlide+xml"/>
  <Override PartName="/ppt/authors.xml" ContentType="application/vnd.ms-powerpoint.authors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116.xml" ContentType="application/vnd.openxmlformats-officedocument.presentationml.slide+xml"/>
  <Override PartName="/ppt/notesSlides/notesSlide116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167.xml" ContentType="application/vnd.openxmlformats-officedocument.presentationml.notesSlide+xml"/>
  <Override PartName="/ppt/tableStyles.xml" ContentType="application/vnd.openxmlformats-officedocument.presentationml.tableStyles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59.xml" ContentType="application/vnd.openxmlformats-officedocument.presentationml.slide+xml"/>
  <Override PartName="/ppt/notesSlides/notesSlide159.xml" ContentType="application/vnd.openxmlformats-officedocument.presentationml.notesSlide+xml"/>
  <Override PartName="/ppt/slides/slide510.xml" ContentType="application/vnd.openxmlformats-officedocument.presentationml.slide+xml"/>
  <Override PartName="/ppt/notesSlides/notesSlide510.xml" ContentType="application/vnd.openxmlformats-officedocument.presentationml.notesSlide+xml"/>
  <Override PartName="/ppt/slides/slide1011.xml" ContentType="application/vnd.openxmlformats-officedocument.presentationml.slide+xml"/>
  <Override PartName="/ppt/notesSlides/notesSlide1011.xml" ContentType="application/vnd.openxmlformats-officedocument.presentationml.notesSlide+xml"/>
  <Override PartName="/ppt/slides/slide412.xml" ContentType="application/vnd.openxmlformats-officedocument.presentationml.slide+xml"/>
  <Override PartName="/ppt/notesSlides/notesSlide412.xml" ContentType="application/vnd.openxmlformats-officedocument.presentationml.notesSlide+xml"/>
  <Override PartName="/ppt/slides/slide1413.xml" ContentType="application/vnd.openxmlformats-officedocument.presentationml.slide+xml"/>
  <Override PartName="/ppt/notesSlides/notesSlide1413.xml" ContentType="application/vnd.openxmlformats-officedocument.presentationml.notesSlide+xml"/>
  <Override PartName="/ppt/viewProps.xml" ContentType="application/vnd.openxmlformats-officedocument.presentationml.viewProps+xml"/>
  <Override PartName="/ppt/slides/slide914.xml" ContentType="application/vnd.openxmlformats-officedocument.presentationml.slide+xml"/>
  <Override PartName="/ppt/notesSlides/notesSlide914.xml" ContentType="application/vnd.openxmlformats-officedocument.presentationml.notesSlide+xml"/>
  <Override PartName="/ppt/slides/slide1815.xml" ContentType="application/vnd.openxmlformats-officedocument.presentationml.slide+xml"/>
  <Override PartName="/ppt/notesSlides/notesSlide1815.xml" ContentType="application/vnd.openxmlformats-officedocument.presentationml.notesSlide+xml"/>
  <Override PartName="/ppt/slides/slide316.xml" ContentType="application/vnd.openxmlformats-officedocument.presentationml.slide+xml"/>
  <Override PartName="/ppt/notesSlides/notesSlide316.xml" ContentType="application/vnd.openxmlformats-officedocument.presentationml.notesSlide+xml"/>
  <Override PartName="/ppt/slides/slide817.xml" ContentType="application/vnd.openxmlformats-officedocument.presentationml.slide+xml"/>
  <Override PartName="/ppt/notesSlides/notesSlide817.xml" ContentType="application/vnd.openxmlformats-officedocument.presentationml.notesSlide+xml"/>
  <Override PartName="/ppt/slides/slide1318.xml" ContentType="application/vnd.openxmlformats-officedocument.presentationml.slide+xml"/>
  <Override PartName="/ppt/notesSlides/notesSlide1318.xml" ContentType="application/vnd.openxmlformats-officedocument.presentationml.notesSlide+xml"/>
  <Override PartName="/ppt/presProps.xml" ContentType="application/vnd.openxmlformats-officedocument.presentationml.presProps+xml"/>
  <Override PartName="/docMetadata/LabelInfo.xml" ContentType="application/vnd.ms-office.classificationlabel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5" r:id="rId2"/>
    <p:sldId id="368" r:id="rId3"/>
    <p:sldId id="329" r:id="rId4"/>
    <p:sldId id="381" r:id="rId5"/>
    <p:sldId id="380" r:id="rId6"/>
    <p:sldId id="357" r:id="rId7"/>
    <p:sldId id="365" r:id="rId8"/>
    <p:sldId id="344" r:id="rId9"/>
    <p:sldId id="361" r:id="rId10"/>
    <p:sldId id="348" r:id="rId11"/>
    <p:sldId id="301" r:id="rId12"/>
    <p:sldId id="386" r:id="rId13"/>
    <p:sldId id="293" r:id="rId14"/>
    <p:sldId id="387" r:id="rId15"/>
    <p:sldId id="388" r:id="rId16"/>
    <p:sldId id="382" r:id="rId17"/>
    <p:sldId id="383" r:id="rId18"/>
    <p:sldId id="354" r:id="rId19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B18A2C"/>
    <a:srgbClr val="616A78"/>
    <a:srgbClr val="D87C1B"/>
    <a:srgbClr val="000000"/>
    <a:srgbClr val="1D7CB8"/>
    <a:srgbClr val="1D7CB9"/>
    <a:srgbClr val="626A78"/>
    <a:srgbClr val="B18B2C"/>
    <a:srgbClr val="DA7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646"/>
  </p:normalViewPr>
  <p:slideViewPr>
    <p:cSldViewPr snapToGrid="0">
      <p:cViewPr varScale="1">
        <p:scale>
          <a:sx n="107" d="100"/>
          <a:sy n="107" d="100"/>
        </p:scale>
        <p:origin x="68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52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1.xml" Id="rId8" /><Relationship Type="http://schemas.openxmlformats.org/officeDocument/2006/relationships/slide" Target="/ppt/slides/slide122.xml" Id="rId13" /><Relationship Type="http://schemas.openxmlformats.org/officeDocument/2006/relationships/slide" Target="/ppt/slides/slide173.xml" Id="rId18" /><Relationship Type="http://schemas.microsoft.com/office/2018/10/relationships/authors" Target="/ppt/authors.xml" Id="rId26" /><Relationship Type="http://schemas.openxmlformats.org/officeDocument/2006/relationships/slide" Target="/ppt/slides/slide24.xml" Id="rId3" /><Relationship Type="http://schemas.openxmlformats.org/officeDocument/2006/relationships/handoutMaster" Target="/ppt/handoutMasters/handoutMaster11.xml" Id="rId21" /><Relationship Type="http://schemas.openxmlformats.org/officeDocument/2006/relationships/slide" Target="/ppt/slides/slide65.xml" Id="rId7" /><Relationship Type="http://schemas.openxmlformats.org/officeDocument/2006/relationships/slide" Target="/ppt/slides/slide116.xml" Id="rId12" /><Relationship Type="http://schemas.openxmlformats.org/officeDocument/2006/relationships/slide" Target="/ppt/slides/slide167.xml" Id="rId17" /><Relationship Type="http://schemas.openxmlformats.org/officeDocument/2006/relationships/tableStyles" Target="/ppt/tableStyles.xml" Id="rId25" /><Relationship Type="http://schemas.openxmlformats.org/officeDocument/2006/relationships/slide" Target="/ppt/slides/slide18.xml" Id="rId2" /><Relationship Type="http://schemas.openxmlformats.org/officeDocument/2006/relationships/slide" Target="/ppt/slides/slide159.xml" Id="rId16" /><Relationship Type="http://schemas.openxmlformats.org/officeDocument/2006/relationships/notesMaster" Target="/ppt/notesMasters/notesMaster11.xml" Id="rId20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510.xml" Id="rId6" /><Relationship Type="http://schemas.openxmlformats.org/officeDocument/2006/relationships/slide" Target="/ppt/slides/slide1011.xml" Id="rId11" /><Relationship Type="http://schemas.openxmlformats.org/officeDocument/2006/relationships/theme" Target="/ppt/theme/theme12.xml" Id="rId24" /><Relationship Type="http://schemas.openxmlformats.org/officeDocument/2006/relationships/slide" Target="/ppt/slides/slide412.xml" Id="rId5" /><Relationship Type="http://schemas.openxmlformats.org/officeDocument/2006/relationships/slide" Target="/ppt/slides/slide1413.xml" Id="rId15" /><Relationship Type="http://schemas.openxmlformats.org/officeDocument/2006/relationships/viewProps" Target="/ppt/viewProps.xml" Id="rId23" /><Relationship Type="http://schemas.openxmlformats.org/officeDocument/2006/relationships/slide" Target="/ppt/slides/slide914.xml" Id="rId10" /><Relationship Type="http://schemas.openxmlformats.org/officeDocument/2006/relationships/slide" Target="/ppt/slides/slide1815.xml" Id="rId19" /><Relationship Type="http://schemas.openxmlformats.org/officeDocument/2006/relationships/slide" Target="/ppt/slides/slide316.xml" Id="rId4" /><Relationship Type="http://schemas.openxmlformats.org/officeDocument/2006/relationships/slide" Target="/ppt/slides/slide817.xml" Id="rId9" /><Relationship Type="http://schemas.openxmlformats.org/officeDocument/2006/relationships/slide" Target="/ppt/slides/slide1318.xml" Id="rId14" /><Relationship Type="http://schemas.openxmlformats.org/officeDocument/2006/relationships/presProps" Target="/ppt/presProps.xml" Id="rId22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7B1A3CC-AC84-40C9-A6FD-E3C29E791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94DE0E-EE38-446C-918F-E5E84E450B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042CC5-F111-480F-A214-AF83AC09141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2022/5/19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1F9832-A79E-4DFC-AD1C-44742A67DC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E9E662-1BF0-4048-9C20-BEF4670C52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901BC6-A1FA-49C5-8DAB-D665F4F0DC0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721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AADA80F-5230-44E0-874F-2A247A07D312}" type="datetime1">
              <a:rPr lang="zh-CN" altLang="en-US" smtClean="0"/>
              <a:pPr/>
              <a:t>2022/5/19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AF72F06-F6ED-43C1-A86D-15B5F2AFDECD}" type="slidenum">
              <a:rPr lang="en-US" altLang="zh-CN" noProof="0" smtClean="0"/>
              <a:pPr/>
              <a:t>‹#›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148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1.xml.rels>&#65279;<?xml version="1.0" encoding="utf-8"?><Relationships xmlns="http://schemas.openxmlformats.org/package/2006/relationships"><Relationship Type="http://schemas.openxmlformats.org/officeDocument/2006/relationships/slide" Target="/ppt/slides/slide1011.xml" Id="rId2" /><Relationship Type="http://schemas.openxmlformats.org/officeDocument/2006/relationships/notesMaster" Target="/ppt/notesMasters/notesMaster11.xml" Id="rId1" /></Relationships>
</file>

<file path=ppt/notesSlides/_rels/notesSlide116.xml.rels>&#65279;<?xml version="1.0" encoding="utf-8"?><Relationships xmlns="http://schemas.openxmlformats.org/package/2006/relationships"><Relationship Type="http://schemas.openxmlformats.org/officeDocument/2006/relationships/slide" Target="/ppt/slides/slide116.xml" Id="rId2" /><Relationship Type="http://schemas.openxmlformats.org/officeDocument/2006/relationships/notesMaster" Target="/ppt/notesMasters/notesMaster11.xml" Id="rId1" /></Relationships>
</file>

<file path=ppt/notesSlides/_rels/notesSlide122.xml.rels>&#65279;<?xml version="1.0" encoding="utf-8"?><Relationships xmlns="http://schemas.openxmlformats.org/package/2006/relationships"><Relationship Type="http://schemas.openxmlformats.org/officeDocument/2006/relationships/slide" Target="/ppt/slides/slide122.xml" Id="rId2" /><Relationship Type="http://schemas.openxmlformats.org/officeDocument/2006/relationships/notesMaster" Target="/ppt/notesMasters/notesMaster11.xml" Id="rId1" /></Relationships>
</file>

<file path=ppt/notesSlides/_rels/notesSlide1318.xml.rels>&#65279;<?xml version="1.0" encoding="utf-8"?><Relationships xmlns="http://schemas.openxmlformats.org/package/2006/relationships"><Relationship Type="http://schemas.openxmlformats.org/officeDocument/2006/relationships/slide" Target="/ppt/slides/slide1318.xml" Id="rId2" /><Relationship Type="http://schemas.openxmlformats.org/officeDocument/2006/relationships/notesMaster" Target="/ppt/notesMasters/notesMaster11.xml" Id="rId1" /></Relationships>
</file>

<file path=ppt/notesSlides/_rels/notesSlide1413.xml.rels>&#65279;<?xml version="1.0" encoding="utf-8"?><Relationships xmlns="http://schemas.openxmlformats.org/package/2006/relationships"><Relationship Type="http://schemas.openxmlformats.org/officeDocument/2006/relationships/slide" Target="/ppt/slides/slide1413.xml" Id="rId2" /><Relationship Type="http://schemas.openxmlformats.org/officeDocument/2006/relationships/notesMaster" Target="/ppt/notesMasters/notesMaster11.xml" Id="rId1" /></Relationships>
</file>

<file path=ppt/notesSlides/_rels/notesSlide159.xml.rels>&#65279;<?xml version="1.0" encoding="utf-8"?><Relationships xmlns="http://schemas.openxmlformats.org/package/2006/relationships"><Relationship Type="http://schemas.openxmlformats.org/officeDocument/2006/relationships/slide" Target="/ppt/slides/slide159.xml" Id="rId2" /><Relationship Type="http://schemas.openxmlformats.org/officeDocument/2006/relationships/notesMaster" Target="/ppt/notesMasters/notesMaster11.xml" Id="rId1" /></Relationships>
</file>

<file path=ppt/notesSlides/_rels/notesSlide167.xml.rels>&#65279;<?xml version="1.0" encoding="utf-8"?><Relationships xmlns="http://schemas.openxmlformats.org/package/2006/relationships"><Relationship Type="http://schemas.openxmlformats.org/officeDocument/2006/relationships/slide" Target="/ppt/slides/slide167.xml" Id="rId2" /><Relationship Type="http://schemas.openxmlformats.org/officeDocument/2006/relationships/notesMaster" Target="/ppt/notesMasters/notesMaster11.xml" Id="rId1" /></Relationships>
</file>

<file path=ppt/notesSlides/_rels/notesSlide173.xml.rels>&#65279;<?xml version="1.0" encoding="utf-8"?><Relationships xmlns="http://schemas.openxmlformats.org/package/2006/relationships"><Relationship Type="http://schemas.openxmlformats.org/officeDocument/2006/relationships/slide" Target="/ppt/slides/slide173.xml" Id="rId2" /><Relationship Type="http://schemas.openxmlformats.org/officeDocument/2006/relationships/notesMaster" Target="/ppt/notesMasters/notesMaster11.xml" Id="rId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Id2" /><Relationship Type="http://schemas.openxmlformats.org/officeDocument/2006/relationships/notesMaster" Target="/ppt/notesMasters/notesMaster11.xml" Id="rId1" /></Relationships>
</file>

<file path=ppt/notesSlides/_rels/notesSlide1815.xml.rels>&#65279;<?xml version="1.0" encoding="utf-8"?><Relationships xmlns="http://schemas.openxmlformats.org/package/2006/relationships"><Relationship Type="http://schemas.openxmlformats.org/officeDocument/2006/relationships/slide" Target="/ppt/slides/slide1815.xml" Id="rId2" /><Relationship Type="http://schemas.openxmlformats.org/officeDocument/2006/relationships/notesMaster" Target="/ppt/notesMasters/notesMaster11.xml" Id="rId1" /></Relationships>
</file>

<file path=ppt/notesSlides/_rels/notesSlide24.xml.rels>&#65279;<?xml version="1.0" encoding="utf-8"?><Relationships xmlns="http://schemas.openxmlformats.org/package/2006/relationships"><Relationship Type="http://schemas.openxmlformats.org/officeDocument/2006/relationships/slide" Target="/ppt/slides/slide24.xml" Id="rId2" /><Relationship Type="http://schemas.openxmlformats.org/officeDocument/2006/relationships/notesMaster" Target="/ppt/notesMasters/notesMaster11.xml" Id="rId1" /></Relationships>
</file>

<file path=ppt/notesSlides/_rels/notesSlide316.xml.rels>&#65279;<?xml version="1.0" encoding="utf-8"?><Relationships xmlns="http://schemas.openxmlformats.org/package/2006/relationships"><Relationship Type="http://schemas.openxmlformats.org/officeDocument/2006/relationships/slide" Target="/ppt/slides/slide316.xml" Id="rId2" /><Relationship Type="http://schemas.openxmlformats.org/officeDocument/2006/relationships/notesMaster" Target="/ppt/notesMasters/notesMaster11.xml" Id="rId1" /></Relationships>
</file>

<file path=ppt/notesSlides/_rels/notesSlide412.xml.rels>&#65279;<?xml version="1.0" encoding="utf-8"?><Relationships xmlns="http://schemas.openxmlformats.org/package/2006/relationships"><Relationship Type="http://schemas.openxmlformats.org/officeDocument/2006/relationships/slide" Target="/ppt/slides/slide412.xml" Id="rId2" /><Relationship Type="http://schemas.openxmlformats.org/officeDocument/2006/relationships/notesMaster" Target="/ppt/notesMasters/notesMaster11.xml" Id="rId1" /></Relationships>
</file>

<file path=ppt/notesSlides/_rels/notesSlide510.xml.rels>&#65279;<?xml version="1.0" encoding="utf-8"?><Relationships xmlns="http://schemas.openxmlformats.org/package/2006/relationships"><Relationship Type="http://schemas.openxmlformats.org/officeDocument/2006/relationships/slide" Target="/ppt/slides/slide510.xml" Id="rId2" /><Relationship Type="http://schemas.openxmlformats.org/officeDocument/2006/relationships/notesMaster" Target="/ppt/notesMasters/notesMaster11.xml" Id="rId1" /></Relationships>
</file>

<file path=ppt/notesSlides/_rels/notesSlide65.xml.rels>&#65279;<?xml version="1.0" encoding="utf-8"?><Relationships xmlns="http://schemas.openxmlformats.org/package/2006/relationships"><Relationship Type="http://schemas.openxmlformats.org/officeDocument/2006/relationships/slide" Target="/ppt/slides/slide65.xml" Id="rId2" /><Relationship Type="http://schemas.openxmlformats.org/officeDocument/2006/relationships/notesMaster" Target="/ppt/notesMasters/notesMaster11.xml" Id="rId1" /></Relationships>
</file>

<file path=ppt/notesSlides/_rels/notesSlide71.xml.rels>&#65279;<?xml version="1.0" encoding="utf-8"?><Relationships xmlns="http://schemas.openxmlformats.org/package/2006/relationships"><Relationship Type="http://schemas.openxmlformats.org/officeDocument/2006/relationships/slide" Target="/ppt/slides/slide71.xml" Id="rId2" /><Relationship Type="http://schemas.openxmlformats.org/officeDocument/2006/relationships/notesMaster" Target="/ppt/notesMasters/notesMaster11.xml" Id="rId1" /></Relationships>
</file>

<file path=ppt/notesSlides/_rels/notesSlide817.xml.rels>&#65279;<?xml version="1.0" encoding="utf-8"?><Relationships xmlns="http://schemas.openxmlformats.org/package/2006/relationships"><Relationship Type="http://schemas.openxmlformats.org/officeDocument/2006/relationships/slide" Target="/ppt/slides/slide817.xml" Id="rId2" /><Relationship Type="http://schemas.openxmlformats.org/officeDocument/2006/relationships/notesMaster" Target="/ppt/notesMasters/notesMaster11.xml" Id="rId1" /></Relationships>
</file>

<file path=ppt/notesSlides/_rels/notesSlide914.xml.rels>&#65279;<?xml version="1.0" encoding="utf-8"?><Relationships xmlns="http://schemas.openxmlformats.org/package/2006/relationships"><Relationship Type="http://schemas.openxmlformats.org/officeDocument/2006/relationships/slide" Target="/ppt/slides/slide914.xml" Id="rId2" /><Relationship Type="http://schemas.openxmlformats.org/officeDocument/2006/relationships/notesMaster" Target="/ppt/notesMasters/notesMaster11.xml" Id="rId1" /></Relationships>
</file>

<file path=ppt/notesSlides/notesSlide10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36707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F72F06-F6ED-43C1-A86D-15B5F2AFDECD}" type="slidenum">
              <a:rPr lang="en-US" altLang="zh-CN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67785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745927"/>
      </p:ext>
    </p:extLst>
  </p:cSld>
  <p:clrMapOvr>
    <a:masterClrMapping/>
  </p:clrMapOvr>
</p:notes>
</file>

<file path=ppt/notesSlides/notesSlide1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F72F06-F6ED-43C1-A86D-15B5F2AFDECD}" type="slidenum">
              <a:rPr lang="en-US" altLang="zh-CN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150338"/>
      </p:ext>
    </p:extLst>
  </p:cSld>
  <p:clrMapOvr>
    <a:masterClrMapping/>
  </p:clrMapOvr>
</p:notes>
</file>

<file path=ppt/notesSlides/notesSlide14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14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0209006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15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981935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16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5780846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17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5558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8150672"/>
      </p:ext>
    </p:extLst>
  </p:cSld>
  <p:clrMapOvr>
    <a:masterClrMapping/>
  </p:clrMapOvr>
</p:notes>
</file>

<file path=ppt/notesSlides/notesSlide18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18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5257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F72F06-F6ED-43C1-A86D-15B5F2AFDECD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155727"/>
      </p:ext>
    </p:extLst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8178978"/>
      </p:ext>
    </p:extLst>
  </p:cSld>
  <p:clrMapOvr>
    <a:masterClrMapping/>
  </p:clrMapOvr>
</p:notes>
</file>

<file path=ppt/notesSlides/notesSlide4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2812509"/>
      </p:ext>
    </p:extLst>
  </p:cSld>
  <p:clrMapOvr>
    <a:masterClrMapping/>
  </p:clrMapOvr>
</p:notes>
</file>

<file path=ppt/notesSlides/notesSlide5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15041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031530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4346771"/>
      </p:ext>
    </p:extLst>
  </p:cSld>
  <p:clrMapOvr>
    <a:masterClrMapping/>
  </p:clrMapOvr>
</p:notes>
</file>

<file path=ppt/notesSlides/notesSlide8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zh-CN" smtClean="0"/>
              <a:pPr/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6581909"/>
      </p:ext>
    </p:extLst>
  </p:cSld>
  <p:clrMapOvr>
    <a:masterClrMapping/>
  </p:clrMapOvr>
</p:notes>
</file>

<file path=ppt/notesSlides/notesSlide9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F72F06-F6ED-43C1-A86D-15B5F2AFDECD}" type="slidenum">
              <a:rPr lang="en-US" altLang="zh-CN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824228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全出血图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022E6D3-9558-45D3-9914-1F3B0A5BD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88952" cy="6858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algn="ctr">
              <a:defRPr sz="1800"/>
            </a:lvl1pPr>
          </a:lstStyle>
          <a:p>
            <a:pPr rtl="0"/>
            <a:r>
              <a:rPr lang="zh-CN" altLang="en-US" noProof="0"/>
              <a:t>单击此处插入图像或图形</a:t>
            </a:r>
          </a:p>
          <a:p>
            <a:pPr rtl="0"/>
            <a:endParaRPr lang="zh-CN" altLang="en-US" noProof="0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5DF58130-BFA9-C64B-9400-27CEC7444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966" y="2338086"/>
            <a:ext cx="10541219" cy="2164466"/>
          </a:xfrm>
        </p:spPr>
        <p:txBody>
          <a:bodyPr lIns="0" rtlCol="0">
            <a:no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>
                <a:solidFill>
                  <a:schemeClr val="bg1"/>
                </a:solidFill>
              </a:rPr>
              <a:t>单击此处编辑母版文本样式</a:t>
            </a:r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4079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461192D4-3DEB-49BB-8F09-91031D57C7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6224" cy="6858000"/>
          </a:xfrm>
          <a:solidFill>
            <a:schemeClr val="accent1"/>
          </a:solidFill>
        </p:spPr>
        <p:txBody>
          <a:bodyPr tIns="1280160" rtlCol="0" anchor="ctr">
            <a:noAutofit/>
          </a:bodyPr>
          <a:lstStyle>
            <a:lvl1pPr algn="ctr">
              <a:defRPr sz="2000"/>
            </a:lvl1pPr>
          </a:lstStyle>
          <a:p>
            <a:pPr rtl="0"/>
            <a:r>
              <a:rPr lang="zh-CN" altLang="en-US" noProof="0"/>
              <a:t>单击此处插入图像</a:t>
            </a:r>
          </a:p>
          <a:p>
            <a:pPr rtl="0"/>
            <a:endParaRPr lang="zh-CN" altLang="en-US" noProof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94C4FA-8597-7449-A0F1-38E8A1C6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18" y="1526016"/>
            <a:ext cx="12188952" cy="2031324"/>
          </a:xfrm>
          <a:solidFill>
            <a:schemeClr val="tx1">
              <a:lumMod val="85000"/>
              <a:lumOff val="15000"/>
              <a:alpha val="60000"/>
            </a:schemeClr>
          </a:solidFill>
        </p:spPr>
        <p:txBody>
          <a:bodyPr lIns="868680" tIns="91440"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7477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副标题、图像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3">
            <a:extLst>
              <a:ext uri="{FF2B5EF4-FFF2-40B4-BE49-F238E27FC236}">
                <a16:creationId xmlns:a16="http://schemas.microsoft.com/office/drawing/2014/main" id="{63C9361F-F5AC-124A-A751-F276961C9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2707" cy="479900"/>
          </a:xfrm>
        </p:spPr>
        <p:txBody>
          <a:bodyPr lIns="0" tIns="0" rIns="0" bIns="0" rtlCol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单击此处编辑母版标题文本</a:t>
            </a:r>
            <a:br>
              <a:rPr lang="zh-CN" altLang="en-US" noProof="0"/>
            </a:br>
            <a:endParaRPr lang="zh-CN" altLang="en-US" noProof="0"/>
          </a:p>
        </p:txBody>
      </p:sp>
      <p:sp>
        <p:nvSpPr>
          <p:cNvPr id="23" name="文本占位符 11">
            <a:extLst>
              <a:ext uri="{FF2B5EF4-FFF2-40B4-BE49-F238E27FC236}">
                <a16:creationId xmlns:a16="http://schemas.microsoft.com/office/drawing/2014/main" id="{E110C240-E84A-BB4D-911E-3069CAF91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176" y="1018950"/>
            <a:ext cx="10542706" cy="4799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zh-CN" altLang="en-US" noProof="0"/>
              <a:t>单击此处编辑母版标题文本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11B2370-69F6-454B-ACB1-3BCDAE4D8D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7320225" cy="421798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zh-CN" altLang="en-US" noProof="0"/>
              <a:t>单击此处插入图像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5485AAEB-729B-0E45-AA2A-8821D226E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60220" y="3888618"/>
            <a:ext cx="2389094" cy="4799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8" name="文本占位符 11">
            <a:extLst>
              <a:ext uri="{FF2B5EF4-FFF2-40B4-BE49-F238E27FC236}">
                <a16:creationId xmlns:a16="http://schemas.microsoft.com/office/drawing/2014/main" id="{3BA4E48D-7640-4648-AD2A-35EB9295CC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0220" y="5322378"/>
            <a:ext cx="2389094" cy="85976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6946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副标题、全出血图像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3">
            <a:extLst>
              <a:ext uri="{FF2B5EF4-FFF2-40B4-BE49-F238E27FC236}">
                <a16:creationId xmlns:a16="http://schemas.microsoft.com/office/drawing/2014/main" id="{3265DD9D-6018-7248-B068-226B5087E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0405" cy="479900"/>
          </a:xfrm>
        </p:spPr>
        <p:txBody>
          <a:bodyPr lIns="0" tIns="0" rIns="0" bIns="0" rtlCol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单击此处编辑母版标题文本</a:t>
            </a:r>
            <a:br>
              <a:rPr lang="zh-CN" altLang="en-US" noProof="0"/>
            </a:br>
            <a:endParaRPr lang="zh-CN" altLang="en-US" noProof="0"/>
          </a:p>
        </p:txBody>
      </p:sp>
      <p:sp>
        <p:nvSpPr>
          <p:cNvPr id="27" name="文本占位符 11">
            <a:extLst>
              <a:ext uri="{FF2B5EF4-FFF2-40B4-BE49-F238E27FC236}">
                <a16:creationId xmlns:a16="http://schemas.microsoft.com/office/drawing/2014/main" id="{2BB5A709-E25A-CC47-AE58-EC9F42EF12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176" y="1018950"/>
            <a:ext cx="10540404" cy="4799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zh-CN" altLang="en-US" noProof="0"/>
              <a:t>单击此处编辑母版标题文本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BB3087-49AA-480C-A462-1133A6E7C6C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2066536"/>
            <a:ext cx="12188951" cy="4800602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zh-CN" altLang="en-US" noProof="0"/>
              <a:t>单击此处插入图像</a:t>
            </a:r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60AF7B98-3554-234B-A9A0-828B8E3E86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66537"/>
            <a:ext cx="6096000" cy="4800604"/>
          </a:xfrm>
          <a:solidFill>
            <a:srgbClr val="262626">
              <a:alpha val="61961"/>
            </a:srgbClr>
          </a:solidFill>
        </p:spPr>
        <p:txBody>
          <a:bodyPr lIns="1920240" tIns="274320" rtlCol="0" anchor="ctr" anchorCtr="0">
            <a:normAutofit/>
          </a:bodyPr>
          <a:lstStyle>
            <a:lvl1pPr marL="0" indent="0" algn="l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altLang="en-US" noProof="0"/>
              <a:t>单击此处编辑母版</a:t>
            </a:r>
          </a:p>
          <a:p>
            <a:pPr lvl="0" rtl="0"/>
            <a:r>
              <a:rPr lang="zh-CN" altLang="en-US" noProof="0"/>
              <a:t>文本样式</a:t>
            </a:r>
          </a:p>
          <a:p>
            <a:pPr lvl="0" rt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430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 3 个水平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0E667F-4D1E-EA4A-9BD5-F58C1A59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6928"/>
            <a:ext cx="10537683" cy="862621"/>
          </a:xfrm>
        </p:spPr>
        <p:txBody>
          <a:bodyPr lIns="0" tIns="0" rtlCol="0" anchor="t">
            <a:norm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图片占位符 3">
            <a:extLst>
              <a:ext uri="{FF2B5EF4-FFF2-40B4-BE49-F238E27FC236}">
                <a16:creationId xmlns:a16="http://schemas.microsoft.com/office/drawing/2014/main" id="{FDA66A47-2551-47FC-AF11-56C9D8900AD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895600" y="202268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zh-CN" altLang="en-US" noProof="0"/>
              <a:t>单击此处插入图像</a:t>
            </a:r>
          </a:p>
        </p:txBody>
      </p:sp>
      <p:sp>
        <p:nvSpPr>
          <p:cNvPr id="13" name="文本占位符 5">
            <a:extLst>
              <a:ext uri="{FF2B5EF4-FFF2-40B4-BE49-F238E27FC236}">
                <a16:creationId xmlns:a16="http://schemas.microsoft.com/office/drawing/2014/main" id="{46A8B312-3B12-4FB7-8207-99056B6249D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07040" y="202268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rtlCol="0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>
                <a:solidFill>
                  <a:schemeClr val="bg1"/>
                </a:solidFill>
              </a:rPr>
              <a:t>单击此处编辑母版文本样式</a:t>
            </a:r>
          </a:p>
        </p:txBody>
      </p:sp>
      <p:sp>
        <p:nvSpPr>
          <p:cNvPr id="15" name="图片占位符 3">
            <a:extLst>
              <a:ext uri="{FF2B5EF4-FFF2-40B4-BE49-F238E27FC236}">
                <a16:creationId xmlns:a16="http://schemas.microsoft.com/office/drawing/2014/main" id="{1889AF3F-A262-4DE7-9C9F-D0730B47D91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95600" y="347034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zh-CN" altLang="en-US" noProof="0"/>
              <a:t>单击此处插入图像</a:t>
            </a:r>
          </a:p>
        </p:txBody>
      </p:sp>
      <p:sp>
        <p:nvSpPr>
          <p:cNvPr id="30" name="文本占位符 5">
            <a:extLst>
              <a:ext uri="{FF2B5EF4-FFF2-40B4-BE49-F238E27FC236}">
                <a16:creationId xmlns:a16="http://schemas.microsoft.com/office/drawing/2014/main" id="{43E97BC8-22E4-3141-9608-84A945A42A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0" y="347034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rtlCol="0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>
                <a:solidFill>
                  <a:schemeClr val="bg1"/>
                </a:solidFill>
              </a:rPr>
              <a:t>单击此处编辑母版文本样式</a:t>
            </a:r>
          </a:p>
        </p:txBody>
      </p:sp>
      <p:sp>
        <p:nvSpPr>
          <p:cNvPr id="16" name="图片占位符 3">
            <a:extLst>
              <a:ext uri="{FF2B5EF4-FFF2-40B4-BE49-F238E27FC236}">
                <a16:creationId xmlns:a16="http://schemas.microsoft.com/office/drawing/2014/main" id="{F4D375CF-42E3-43DD-814F-AC643A2908F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895600" y="4922214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zh-CN" altLang="en-US" noProof="0"/>
              <a:t>单击此处插入图像</a:t>
            </a:r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1B752F2A-0251-4959-80B1-17743D2F9FE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096000" y="4922214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rtlCol="0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>
                <a:solidFill>
                  <a:schemeClr val="bg1"/>
                </a:solidFill>
              </a:rPr>
              <a:t>单击此处编辑母版文本样式</a:t>
            </a: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/>
            </a:lvl1pPr>
          </a:lstStyle>
          <a:p>
            <a:pPr rtl="0"/>
            <a:fld id="{A52BEA90-E6BE-45F4-8D5D-C2E01FE3DBCB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3982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04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 13">
            <a:extLst>
              <a:ext uri="{FF2B5EF4-FFF2-40B4-BE49-F238E27FC236}">
                <a16:creationId xmlns:a16="http://schemas.microsoft.com/office/drawing/2014/main" id="{40DEA294-B1C6-9E48-A990-C4FC9163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rtlCol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92A9031-5DBD-4AD9-9381-7F3F67DD857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8200" y="2540000"/>
            <a:ext cx="3043238" cy="271145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rtl="0"/>
            <a:r>
              <a:rPr lang="zh-CN" altLang="en-US" noProof="0"/>
              <a:t>单击此处插入图像</a:t>
            </a:r>
          </a:p>
        </p:txBody>
      </p:sp>
      <p:sp>
        <p:nvSpPr>
          <p:cNvPr id="19" name="文本占位符 9">
            <a:extLst>
              <a:ext uri="{FF2B5EF4-FFF2-40B4-BE49-F238E27FC236}">
                <a16:creationId xmlns:a16="http://schemas.microsoft.com/office/drawing/2014/main" id="{89751D94-3DF3-A241-B368-55DC9BEF38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197" y="4634096"/>
            <a:ext cx="3042684" cy="617685"/>
          </a:xfrm>
          <a:solidFill>
            <a:schemeClr val="accent4">
              <a:alpha val="90000"/>
            </a:schemeClr>
          </a:solidFill>
        </p:spPr>
        <p:txBody>
          <a:bodyPr lIns="91440" tIns="91440" rtlCol="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2" name="图片占位符 2">
            <a:extLst>
              <a:ext uri="{FF2B5EF4-FFF2-40B4-BE49-F238E27FC236}">
                <a16:creationId xmlns:a16="http://schemas.microsoft.com/office/drawing/2014/main" id="{3B5A1782-324D-4E6F-B70F-B4AAAF5BE28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00994" y="2540000"/>
            <a:ext cx="3043238" cy="271145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rtl="0"/>
            <a:r>
              <a:rPr lang="zh-CN" altLang="en-US" noProof="0"/>
              <a:t>单击此处插入图像</a:t>
            </a:r>
          </a:p>
        </p:txBody>
      </p:sp>
      <p:sp>
        <p:nvSpPr>
          <p:cNvPr id="16" name="文本占位符 9">
            <a:extLst>
              <a:ext uri="{FF2B5EF4-FFF2-40B4-BE49-F238E27FC236}">
                <a16:creationId xmlns:a16="http://schemas.microsoft.com/office/drawing/2014/main" id="{D02C2A04-A4DF-194D-9BF0-98BDCA834A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01548" y="4634097"/>
            <a:ext cx="3042684" cy="617685"/>
          </a:xfrm>
          <a:solidFill>
            <a:schemeClr val="accent2">
              <a:alpha val="90000"/>
            </a:schemeClr>
          </a:solidFill>
        </p:spPr>
        <p:txBody>
          <a:bodyPr lIns="91440" tIns="91440" rtlCol="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3" name="图片占位符 2">
            <a:extLst>
              <a:ext uri="{FF2B5EF4-FFF2-40B4-BE49-F238E27FC236}">
                <a16:creationId xmlns:a16="http://schemas.microsoft.com/office/drawing/2014/main" id="{D948B0B4-59DD-4F57-BC4D-AD690F1F9A8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310557" y="2540000"/>
            <a:ext cx="3043238" cy="271145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rtl="0"/>
            <a:r>
              <a:rPr lang="zh-CN" altLang="en-US" noProof="0"/>
              <a:t>单击此处插入图像</a:t>
            </a:r>
          </a:p>
        </p:txBody>
      </p:sp>
      <p:sp>
        <p:nvSpPr>
          <p:cNvPr id="15" name="文本占位符 9">
            <a:extLst>
              <a:ext uri="{FF2B5EF4-FFF2-40B4-BE49-F238E27FC236}">
                <a16:creationId xmlns:a16="http://schemas.microsoft.com/office/drawing/2014/main" id="{910F1566-2F10-C94E-A440-3BE6863E4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1111" y="4636714"/>
            <a:ext cx="3042684" cy="617685"/>
          </a:xfrm>
          <a:solidFill>
            <a:schemeClr val="accent3">
              <a:alpha val="90000"/>
            </a:schemeClr>
          </a:solidFill>
        </p:spPr>
        <p:txBody>
          <a:bodyPr lIns="91440" tIns="91440" rtlCol="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/>
            </a:lvl1pPr>
          </a:lstStyle>
          <a:p>
            <a:pPr rtl="0"/>
            <a:fld id="{A52BEA90-E6BE-45F4-8D5D-C2E01FE3DBCB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8707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 2 个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3">
            <a:extLst>
              <a:ext uri="{FF2B5EF4-FFF2-40B4-BE49-F238E27FC236}">
                <a16:creationId xmlns:a16="http://schemas.microsoft.com/office/drawing/2014/main" id="{61830361-A194-9F4E-999F-05BDD53E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rtlCol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F09F5E-ECB4-4608-BAD6-3C0B906FBC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968500" y="1780031"/>
            <a:ext cx="3225800" cy="393020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lvl="0" rtl="0"/>
            <a:r>
              <a:rPr lang="zh-CN" altLang="en-US" noProof="0"/>
              <a:t>单击此处插入图像或图形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D31456E2-715C-4D0E-AEC1-EDCEF7EFE17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997700" y="1779475"/>
            <a:ext cx="3225800" cy="393020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lvl="0" rtl="0"/>
            <a:r>
              <a:rPr lang="zh-CN" altLang="en-US" noProof="0"/>
              <a:t>单击此处插入图像或图形</a:t>
            </a: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/>
            </a:lvl1pPr>
          </a:lstStyle>
          <a:p>
            <a:pPr rtl="0"/>
            <a:fld id="{A52BEA90-E6BE-45F4-8D5D-C2E01FE3DBCB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58474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3">
            <a:extLst>
              <a:ext uri="{FF2B5EF4-FFF2-40B4-BE49-F238E27FC236}">
                <a16:creationId xmlns:a16="http://schemas.microsoft.com/office/drawing/2014/main" id="{6BEBC398-0B32-5D4C-8F8E-8DA17BC0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rtlCol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252D11-D0BD-46AC-942A-A7F84C34C1C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38199" y="1780031"/>
            <a:ext cx="10537683" cy="4576318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lvl="0" rtl="0"/>
            <a:r>
              <a:rPr lang="zh-CN" altLang="en-US" noProof="0"/>
              <a:t>单击此处插入图像或图形</a:t>
            </a: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>
                <a:latin typeface="+mn-lt"/>
              </a:defRPr>
            </a:lvl1pPr>
          </a:lstStyle>
          <a:p>
            <a:pPr rtl="0"/>
            <a:fld id="{A52BEA90-E6BE-45F4-8D5D-C2E01FE3DBCB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54317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60269070-4807-43E2-A9DF-90767C93C7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207239" cy="6858000"/>
          </a:xfrm>
          <a:solidFill>
            <a:schemeClr val="accent1"/>
          </a:solidFill>
        </p:spPr>
        <p:txBody>
          <a:bodyPr tIns="2560320" rtlCol="0" anchor="ctr">
            <a:noAutofit/>
          </a:bodyPr>
          <a:lstStyle>
            <a:lvl1pPr algn="ctr">
              <a:defRPr sz="1800"/>
            </a:lvl1pPr>
          </a:lstStyle>
          <a:p>
            <a:pPr rtl="0"/>
            <a:r>
              <a:rPr lang="zh-CN" altLang="en-US" noProof="0"/>
              <a:t>单击此处插入图像</a:t>
            </a:r>
          </a:p>
          <a:p>
            <a:pPr rtl="0"/>
            <a:endParaRPr lang="zh-CN" altLang="en-US" noProof="0"/>
          </a:p>
        </p:txBody>
      </p:sp>
      <p:sp>
        <p:nvSpPr>
          <p:cNvPr id="6" name="文本占位符 9">
            <a:extLst>
              <a:ext uri="{FF2B5EF4-FFF2-40B4-BE49-F238E27FC236}">
                <a16:creationId xmlns:a16="http://schemas.microsoft.com/office/drawing/2014/main" id="{B95A5A22-1295-5A4C-BEED-CDAAB6B38D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1574" y="-11151"/>
            <a:ext cx="12207240" cy="3429000"/>
          </a:xfrm>
          <a:solidFill>
            <a:srgbClr val="262626">
              <a:alpha val="61961"/>
            </a:srgbClr>
          </a:solidFill>
          <a:ln>
            <a:noFill/>
          </a:ln>
        </p:spPr>
        <p:txBody>
          <a:bodyPr lIns="868680" tIns="2057400" bIns="9144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EDEBD28-F38A-B644-853D-75CBD6A9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847"/>
            <a:ext cx="10515600" cy="1062232"/>
          </a:xfrm>
        </p:spPr>
        <p:txBody>
          <a:bodyPr lIns="0" tIns="0" rIns="0" bIns="0" rtlCol="0"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3B6C998-067D-F24C-8880-399DE7EC60CF}"/>
              </a:ext>
            </a:extLst>
          </p:cNvPr>
          <p:cNvSpPr txBox="1"/>
          <p:nvPr userDrawn="1"/>
        </p:nvSpPr>
        <p:spPr>
          <a:xfrm>
            <a:off x="3340444" y="5935091"/>
            <a:ext cx="5511112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zh-CN" altLang="en-US" sz="2800" b="1" noProof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5470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</p15:sldGuideLst>
    </p:ext>
  </p:extLst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图像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4EFD44-3E18-544B-BBAC-DCBF5F12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494"/>
            <a:ext cx="10515600" cy="911595"/>
          </a:xfrm>
        </p:spPr>
        <p:txBody>
          <a:bodyPr lIns="0" tIns="0" rIns="0" bIns="0" rtlCol="0" anchor="t"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7" name="图片占位符 2">
            <a:extLst>
              <a:ext uri="{FF2B5EF4-FFF2-40B4-BE49-F238E27FC236}">
                <a16:creationId xmlns:a16="http://schemas.microsoft.com/office/drawing/2014/main" id="{E69AB53E-6566-42B1-A87A-589EE239D5A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6759223" cy="421798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zh-CN" altLang="en-US" noProof="0"/>
              <a:t>单击此处插入图像</a:t>
            </a:r>
          </a:p>
        </p:txBody>
      </p:sp>
      <p:sp>
        <p:nvSpPr>
          <p:cNvPr id="20" name="文本占位符 11">
            <a:extLst>
              <a:ext uri="{FF2B5EF4-FFF2-40B4-BE49-F238E27FC236}">
                <a16:creationId xmlns:a16="http://schemas.microsoft.com/office/drawing/2014/main" id="{FD3509C8-7877-6946-8CE5-00F7B9552E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32800" y="3725227"/>
            <a:ext cx="2919113" cy="1835313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9" name="文本占位符 11">
            <a:extLst>
              <a:ext uri="{FF2B5EF4-FFF2-40B4-BE49-F238E27FC236}">
                <a16:creationId xmlns:a16="http://schemas.microsoft.com/office/drawing/2014/main" id="{46EC1DFF-6B7A-4C4C-9BDC-76D1FE8DD6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32800" y="5692068"/>
            <a:ext cx="2919113" cy="532753"/>
          </a:xfrm>
        </p:spPr>
        <p:txBody>
          <a:bodyPr lIns="0" tIns="0" rIns="0" bIns="0"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A52BEA90-E6BE-45F4-8D5D-C2E01FE3DBCB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0505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6.xml" Id="rId1" /><Relationship Type="http://schemas.openxmlformats.org/officeDocument/2006/relationships/slideLayout" Target="/ppt/slideLayouts/slideLayout67.xml" Id="rId6" /><Relationship Type="http://schemas.openxmlformats.org/officeDocument/2006/relationships/theme" Target="/ppt/theme/theme12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0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4DDE9C-955A-40E0-AEDB-57EE5B37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8092AA-470A-438D-B06A-389D4965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2F0C0FCC-269D-49E4-B1A8-2F5D9EEA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A52BEA90-E6BE-45F4-8D5D-C2E01FE3DBCB}" type="slidenum">
              <a:rPr lang="en-US" altLang="zh-CN" noProof="0" smtClean="0"/>
              <a:pPr/>
              <a:t>‹#›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7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8" r:id="rId4"/>
    <p:sldLayoutId id="2147483679" r:id="rId5"/>
    <p:sldLayoutId id="2147483680" r:id="rId6"/>
    <p:sldLayoutId id="2147483682" r:id="rId7"/>
    <p:sldLayoutId id="2147483687" r:id="rId8"/>
    <p:sldLayoutId id="2147483686" r:id="rId9"/>
    <p:sldLayoutId id="21474836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1.xml.rels>&#65279;<?xml version="1.0" encoding="utf-8"?><Relationships xmlns="http://schemas.openxmlformats.org/package/2006/relationships"><Relationship Type="http://schemas.openxmlformats.org/officeDocument/2006/relationships/notesSlide" Target="/ppt/notesSlides/notesSlide1011.xml" Id="rId2" /><Relationship Type="http://schemas.openxmlformats.org/officeDocument/2006/relationships/slideLayout" Target="/ppt/slideLayouts/slideLayout74.xml" Id="rId1" /></Relationships>
</file>

<file path=ppt/slides/_rels/slide116.xml.rels>&#65279;<?xml version="1.0" encoding="utf-8"?><Relationships xmlns="http://schemas.openxmlformats.org/package/2006/relationships"><Relationship Type="http://schemas.openxmlformats.org/officeDocument/2006/relationships/notesSlide" Target="/ppt/notesSlides/notesSlide116.xml" Id="rId2" /><Relationship Type="http://schemas.openxmlformats.org/officeDocument/2006/relationships/slideLayout" Target="/ppt/slideLayouts/slideLayout74.xml" Id="rId1" /></Relationships>
</file>

<file path=ppt/slides/_rels/slide122.xml.rels>&#65279;<?xml version="1.0" encoding="utf-8"?><Relationships xmlns="http://schemas.openxmlformats.org/package/2006/relationships"><Relationship Type="http://schemas.openxmlformats.org/officeDocument/2006/relationships/notesSlide" Target="/ppt/notesSlides/notesSlide122.xml" Id="rId2" /><Relationship Type="http://schemas.openxmlformats.org/officeDocument/2006/relationships/slideLayout" Target="/ppt/slideLayouts/slideLayout67.xml" Id="rId1" /></Relationships>
</file>

<file path=ppt/slides/_rels/slide1318.xml.rels>&#65279;<?xml version="1.0" encoding="utf-8"?><Relationships xmlns="http://schemas.openxmlformats.org/package/2006/relationships"><Relationship Type="http://schemas.openxmlformats.org/officeDocument/2006/relationships/image" Target="/ppt/media/image10.png" Id="rId3" /><Relationship Type="http://schemas.openxmlformats.org/officeDocument/2006/relationships/notesSlide" Target="/ppt/notesSlides/notesSlide1318.xml" Id="rId2" /><Relationship Type="http://schemas.openxmlformats.org/officeDocument/2006/relationships/slideLayout" Target="/ppt/slideLayouts/slideLayout67.xml" Id="rId1" /><Relationship Type="http://schemas.openxmlformats.org/officeDocument/2006/relationships/image" Target="/ppt/media/image132.png" Id="rId6" /><Relationship Type="http://schemas.openxmlformats.org/officeDocument/2006/relationships/image" Target="/ppt/media/image12.svg" Id="rId5" /><Relationship Type="http://schemas.openxmlformats.org/officeDocument/2006/relationships/image" Target="/ppt/media/image113.png" Id="rId4" /></Relationships>
</file>

<file path=ppt/slides/_rels/slide1413.xml.rels>&#65279;<?xml version="1.0" encoding="utf-8"?><Relationships xmlns="http://schemas.openxmlformats.org/package/2006/relationships"><Relationship Type="http://schemas.openxmlformats.org/officeDocument/2006/relationships/notesSlide" Target="/ppt/notesSlides/notesSlide1413.xml" Id="rId2" /><Relationship Type="http://schemas.openxmlformats.org/officeDocument/2006/relationships/slideLayout" Target="/ppt/slideLayouts/slideLayout82.xml" Id="rId1" /></Relationships>
</file>

<file path=ppt/slides/_rels/slide159.xml.rels>&#65279;<?xml version="1.0" encoding="utf-8"?><Relationships xmlns="http://schemas.openxmlformats.org/package/2006/relationships"><Relationship Type="http://schemas.openxmlformats.org/officeDocument/2006/relationships/image" Target="/ppt/media/image147.jpeg" Id="rId3" /><Relationship Type="http://schemas.openxmlformats.org/officeDocument/2006/relationships/notesSlide" Target="/ppt/notesSlides/notesSlide159.xml" Id="rId2" /><Relationship Type="http://schemas.openxmlformats.org/officeDocument/2006/relationships/slideLayout" Target="/ppt/slideLayouts/slideLayout82.xml" Id="rId1" /></Relationships>
</file>

<file path=ppt/slides/_rels/slide167.xml.rels>&#65279;<?xml version="1.0" encoding="utf-8"?><Relationships xmlns="http://schemas.openxmlformats.org/package/2006/relationships"><Relationship Type="http://schemas.openxmlformats.org/officeDocument/2006/relationships/notesSlide" Target="/ppt/notesSlides/notesSlide167.xml" Id="rId2" /><Relationship Type="http://schemas.openxmlformats.org/officeDocument/2006/relationships/slideLayout" Target="/ppt/slideLayouts/slideLayout910.xml" Id="rId1" /></Relationships>
</file>

<file path=ppt/slides/_rels/slide173.xml.rels>&#65279;<?xml version="1.0" encoding="utf-8"?><Relationships xmlns="http://schemas.openxmlformats.org/package/2006/relationships"><Relationship Type="http://schemas.openxmlformats.org/officeDocument/2006/relationships/image" Target="/ppt/media/image155.jpeg" Id="rId3" /><Relationship Type="http://schemas.openxmlformats.org/officeDocument/2006/relationships/notesSlide" Target="/ppt/notesSlides/notesSlide173.xml" Id="rId2" /><Relationship Type="http://schemas.openxmlformats.org/officeDocument/2006/relationships/slideLayout" Target="/ppt/slideLayouts/slideLayout910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16.jpeg" Id="rId3" /><Relationship Type="http://schemas.openxmlformats.org/officeDocument/2006/relationships/notesSlide" Target="/ppt/notesSlides/notesSlide18.xml" Id="rId2" /><Relationship Type="http://schemas.openxmlformats.org/officeDocument/2006/relationships/slideLayout" Target="/ppt/slideLayouts/slideLayout16.xml" Id="rId1" /></Relationships>
</file>

<file path=ppt/slides/_rels/slide1815.xml.rels>&#65279;<?xml version="1.0" encoding="utf-8"?><Relationships xmlns="http://schemas.openxmlformats.org/package/2006/relationships"><Relationship Type="http://schemas.openxmlformats.org/officeDocument/2006/relationships/image" Target="/ppt/media/image1612.jpeg" Id="rId3" /><Relationship Type="http://schemas.openxmlformats.org/officeDocument/2006/relationships/notesSlide" Target="/ppt/notesSlides/notesSlide1815.xml" Id="rId2" /><Relationship Type="http://schemas.openxmlformats.org/officeDocument/2006/relationships/slideLayout" Target="/ppt/slideLayouts/slideLayout109.xml" Id="rId1" /><Relationship Type="http://schemas.openxmlformats.org/officeDocument/2006/relationships/hyperlink" Target="https://vimeo.com/103544813" TargetMode="External" Id="rId5" /><Relationship Type="http://schemas.openxmlformats.org/officeDocument/2006/relationships/hyperlink" Target="https://www.presentyourscience.com/about" TargetMode="External" Id="rId4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notesSlide" Target="/ppt/notesSlides/notesSlide24.xml" Id="rId2" /><Relationship Type="http://schemas.openxmlformats.org/officeDocument/2006/relationships/slideLayout" Target="/ppt/slideLayouts/slideLayout25.xml" Id="rId1" /></Relationships>
</file>

<file path=ppt/slides/_rels/slide316.xml.rels>&#65279;<?xml version="1.0" encoding="utf-8"?><Relationships xmlns="http://schemas.openxmlformats.org/package/2006/relationships"><Relationship Type="http://schemas.openxmlformats.org/officeDocument/2006/relationships/image" Target="/ppt/media/image213.jpeg" Id="rId3" /><Relationship Type="http://schemas.openxmlformats.org/officeDocument/2006/relationships/notesSlide" Target="/ppt/notesSlides/notesSlide316.xml" Id="rId2" /><Relationship Type="http://schemas.openxmlformats.org/officeDocument/2006/relationships/slideLayout" Target="/ppt/slideLayouts/slideLayout25.xml" Id="rId1" /></Relationships>
</file>

<file path=ppt/slides/_rels/slide412.xml.rels>&#65279;<?xml version="1.0" encoding="utf-8"?><Relationships xmlns="http://schemas.openxmlformats.org/package/2006/relationships"><Relationship Type="http://schemas.openxmlformats.org/officeDocument/2006/relationships/notesSlide" Target="/ppt/notesSlides/notesSlide412.xml" Id="rId2" /><Relationship Type="http://schemas.openxmlformats.org/officeDocument/2006/relationships/slideLayout" Target="/ppt/slideLayouts/slideLayout33.xml" Id="rId1" /></Relationships>
</file>

<file path=ppt/slides/_rels/slide510.xml.rels>&#65279;<?xml version="1.0" encoding="utf-8"?><Relationships xmlns="http://schemas.openxmlformats.org/package/2006/relationships"><Relationship Type="http://schemas.openxmlformats.org/officeDocument/2006/relationships/image" Target="/ppt/media/image38.jpeg" Id="rId3" /><Relationship Type="http://schemas.openxmlformats.org/officeDocument/2006/relationships/notesSlide" Target="/ppt/notesSlides/notesSlide510.xml" Id="rId2" /><Relationship Type="http://schemas.openxmlformats.org/officeDocument/2006/relationships/slideLayout" Target="/ppt/slideLayouts/slideLayout33.xml" Id="rId1" /></Relationships>
</file>

<file path=ppt/slides/_rels/slide65.xml.rels>&#65279;<?xml version="1.0" encoding="utf-8"?><Relationships xmlns="http://schemas.openxmlformats.org/package/2006/relationships"><Relationship Type="http://schemas.openxmlformats.org/officeDocument/2006/relationships/notesSlide" Target="/ppt/notesSlides/notesSlide65.xml" Id="rId2" /><Relationship Type="http://schemas.openxmlformats.org/officeDocument/2006/relationships/slideLayout" Target="/ppt/slideLayouts/slideLayout41.xml" Id="rId1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image" Target="/ppt/media/image42.jpeg" Id="rId3" /><Relationship Type="http://schemas.openxmlformats.org/officeDocument/2006/relationships/notesSlide" Target="/ppt/notesSlides/notesSlide71.xml" Id="rId2" /><Relationship Type="http://schemas.openxmlformats.org/officeDocument/2006/relationships/slideLayout" Target="/ppt/slideLayouts/slideLayout41.xml" Id="rId1" /><Relationship Type="http://schemas.openxmlformats.org/officeDocument/2006/relationships/image" Target="/ppt/media/image63.jpeg" Id="rId5" /><Relationship Type="http://schemas.openxmlformats.org/officeDocument/2006/relationships/image" Target="/ppt/media/image54.jpeg" Id="rId4" /></Relationships>
</file>

<file path=ppt/slides/_rels/slide817.xml.rels>&#65279;<?xml version="1.0" encoding="utf-8"?><Relationships xmlns="http://schemas.openxmlformats.org/package/2006/relationships"><Relationship Type="http://schemas.openxmlformats.org/officeDocument/2006/relationships/notesSlide" Target="/ppt/notesSlides/notesSlide817.xml" Id="rId2" /><Relationship Type="http://schemas.openxmlformats.org/officeDocument/2006/relationships/slideLayout" Target="/ppt/slideLayouts/slideLayout58.xml" Id="rId1" /></Relationships>
</file>

<file path=ppt/slides/_rels/slide914.xml.rels>&#65279;<?xml version="1.0" encoding="utf-8"?><Relationships xmlns="http://schemas.openxmlformats.org/package/2006/relationships"><Relationship Type="http://schemas.openxmlformats.org/officeDocument/2006/relationships/image" Target="/ppt/media/image79.jpeg" Id="rId3" /><Relationship Type="http://schemas.openxmlformats.org/officeDocument/2006/relationships/notesSlide" Target="/ppt/notesSlides/notesSlide914.xml" Id="rId2" /><Relationship Type="http://schemas.openxmlformats.org/officeDocument/2006/relationships/slideLayout" Target="/ppt/slideLayouts/slideLayout58.xml" Id="rId1" /><Relationship Type="http://schemas.openxmlformats.org/officeDocument/2006/relationships/image" Target="/ppt/media/image910.jpeg" Id="rId5" /><Relationship Type="http://schemas.openxmlformats.org/officeDocument/2006/relationships/image" Target="/ppt/media/image811.jpeg" Id="rId4" /></Relationships>
</file>

<file path=ppt/slides/slide10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DDC2A7-62E6-1947-9B60-7F0A62B9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单句标题，说明幻灯片的主要结论</a:t>
            </a:r>
            <a:r>
              <a:rPr lang="en-US" altLang="zh-CN"/>
              <a:t>;</a:t>
            </a:r>
            <a:r>
              <a:rPr lang="zh-CN" altLang="en-US"/>
              <a:t>不超过两行 </a:t>
            </a:r>
          </a:p>
        </p:txBody>
      </p:sp>
      <p:sp>
        <p:nvSpPr>
          <p:cNvPr id="9" name="内容占位符 8" descr="图片占位符">
            <a:extLst>
              <a:ext uri="{FF2B5EF4-FFF2-40B4-BE49-F238E27FC236}">
                <a16:creationId xmlns:a16="http://schemas.microsoft.com/office/drawing/2014/main" id="{DD7E9BFF-173E-4459-9E11-AFEB7EF1AE99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6C374D-3DB1-6649-B8BA-A021D02E51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52BEA90-E6BE-45F4-8D5D-C2E01FE3DBCB}" type="slidenum">
              <a:rPr lang="en-US" altLang="zh-CN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894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标题 2">
            <a:extLst>
              <a:ext uri="{FF2B5EF4-FFF2-40B4-BE49-F238E27FC236}">
                <a16:creationId xmlns:a16="http://schemas.microsoft.com/office/drawing/2014/main" id="{77856A1F-9341-5149-8714-2EA1C86B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accent5"/>
                </a:solidFill>
              </a:rPr>
              <a:t>杂色和银色变体在密集的狐狸群体中出现的频率较低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2B41A68-997F-F740-BFFF-3B1364526717}"/>
              </a:ext>
            </a:extLst>
          </p:cNvPr>
          <p:cNvSpPr txBox="1"/>
          <p:nvPr/>
        </p:nvSpPr>
        <p:spPr>
          <a:xfrm>
            <a:off x="2672593" y="1728453"/>
            <a:ext cx="681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不同大小群体的毛皮颜色分布</a:t>
            </a:r>
          </a:p>
        </p:txBody>
      </p:sp>
      <p:grpSp>
        <p:nvGrpSpPr>
          <p:cNvPr id="11" name="组 10" descr="人口密度图形">
            <a:extLst>
              <a:ext uri="{FF2B5EF4-FFF2-40B4-BE49-F238E27FC236}">
                <a16:creationId xmlns:a16="http://schemas.microsoft.com/office/drawing/2014/main" id="{088CDE2D-FB39-E041-A83D-F61C7163A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988688" y="2428828"/>
            <a:ext cx="1372314" cy="3139017"/>
            <a:chOff x="2988688" y="2428828"/>
            <a:chExt cx="1372314" cy="3139017"/>
          </a:xfrm>
        </p:grpSpPr>
        <p:sp>
          <p:nvSpPr>
            <p:cNvPr id="6" name="椭圆形 5">
              <a:extLst>
                <a:ext uri="{FF2B5EF4-FFF2-40B4-BE49-F238E27FC236}">
                  <a16:creationId xmlns:a16="http://schemas.microsoft.com/office/drawing/2014/main" id="{4DB7C645-4FC3-ED42-9FC3-1866A78BE726}"/>
                </a:ext>
              </a:extLst>
            </p:cNvPr>
            <p:cNvSpPr/>
            <p:nvPr/>
          </p:nvSpPr>
          <p:spPr>
            <a:xfrm>
              <a:off x="2989600" y="2440617"/>
              <a:ext cx="330072" cy="330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25" name="椭圆形 24">
              <a:extLst>
                <a:ext uri="{FF2B5EF4-FFF2-40B4-BE49-F238E27FC236}">
                  <a16:creationId xmlns:a16="http://schemas.microsoft.com/office/drawing/2014/main" id="{31E314BE-C0C3-F044-ADE9-0F72E61CA69D}"/>
                </a:ext>
              </a:extLst>
            </p:cNvPr>
            <p:cNvSpPr/>
            <p:nvPr/>
          </p:nvSpPr>
          <p:spPr>
            <a:xfrm>
              <a:off x="3496496" y="2428828"/>
              <a:ext cx="330072" cy="330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26" name="椭圆形 25">
              <a:extLst>
                <a:ext uri="{FF2B5EF4-FFF2-40B4-BE49-F238E27FC236}">
                  <a16:creationId xmlns:a16="http://schemas.microsoft.com/office/drawing/2014/main" id="{711B9330-27B2-194A-839D-12CA5C8BFD2D}"/>
                </a:ext>
              </a:extLst>
            </p:cNvPr>
            <p:cNvSpPr/>
            <p:nvPr/>
          </p:nvSpPr>
          <p:spPr>
            <a:xfrm>
              <a:off x="4023196" y="2428828"/>
              <a:ext cx="330072" cy="330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30" name="椭圆形 29">
              <a:extLst>
                <a:ext uri="{FF2B5EF4-FFF2-40B4-BE49-F238E27FC236}">
                  <a16:creationId xmlns:a16="http://schemas.microsoft.com/office/drawing/2014/main" id="{2DF1970C-4F4A-564D-9354-6AB6FC980C78}"/>
                </a:ext>
              </a:extLst>
            </p:cNvPr>
            <p:cNvSpPr/>
            <p:nvPr/>
          </p:nvSpPr>
          <p:spPr>
            <a:xfrm>
              <a:off x="3235497" y="2829629"/>
              <a:ext cx="330072" cy="330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31" name="椭圆形 30">
              <a:extLst>
                <a:ext uri="{FF2B5EF4-FFF2-40B4-BE49-F238E27FC236}">
                  <a16:creationId xmlns:a16="http://schemas.microsoft.com/office/drawing/2014/main" id="{6CB6B02C-C1B0-AD47-A5EE-9A43321E8315}"/>
                </a:ext>
              </a:extLst>
            </p:cNvPr>
            <p:cNvSpPr/>
            <p:nvPr/>
          </p:nvSpPr>
          <p:spPr>
            <a:xfrm>
              <a:off x="3768926" y="2823836"/>
              <a:ext cx="330072" cy="330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33" name="椭圆形 32">
              <a:extLst>
                <a:ext uri="{FF2B5EF4-FFF2-40B4-BE49-F238E27FC236}">
                  <a16:creationId xmlns:a16="http://schemas.microsoft.com/office/drawing/2014/main" id="{6673D25E-0CAC-C54B-A19B-49E62BA08846}"/>
                </a:ext>
              </a:extLst>
            </p:cNvPr>
            <p:cNvSpPr/>
            <p:nvPr/>
          </p:nvSpPr>
          <p:spPr>
            <a:xfrm>
              <a:off x="2988688" y="3230431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34" name="椭圆形 33">
              <a:extLst>
                <a:ext uri="{FF2B5EF4-FFF2-40B4-BE49-F238E27FC236}">
                  <a16:creationId xmlns:a16="http://schemas.microsoft.com/office/drawing/2014/main" id="{61FF6E4C-D5EF-0B4A-B6D8-A04DEEC7B8EE}"/>
                </a:ext>
              </a:extLst>
            </p:cNvPr>
            <p:cNvSpPr/>
            <p:nvPr/>
          </p:nvSpPr>
          <p:spPr>
            <a:xfrm>
              <a:off x="3501934" y="3218642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35" name="椭圆形 34">
              <a:extLst>
                <a:ext uri="{FF2B5EF4-FFF2-40B4-BE49-F238E27FC236}">
                  <a16:creationId xmlns:a16="http://schemas.microsoft.com/office/drawing/2014/main" id="{227B8FCC-3A73-0840-8BE8-98A68A08003B}"/>
                </a:ext>
              </a:extLst>
            </p:cNvPr>
            <p:cNvSpPr/>
            <p:nvPr/>
          </p:nvSpPr>
          <p:spPr>
            <a:xfrm>
              <a:off x="4030930" y="3224309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36" name="椭圆形 35">
              <a:extLst>
                <a:ext uri="{FF2B5EF4-FFF2-40B4-BE49-F238E27FC236}">
                  <a16:creationId xmlns:a16="http://schemas.microsoft.com/office/drawing/2014/main" id="{122E448E-A52F-4B45-A724-7C017AC3136B}"/>
                </a:ext>
              </a:extLst>
            </p:cNvPr>
            <p:cNvSpPr/>
            <p:nvPr/>
          </p:nvSpPr>
          <p:spPr>
            <a:xfrm>
              <a:off x="3236167" y="3633077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37" name="椭圆形 36">
              <a:extLst>
                <a:ext uri="{FF2B5EF4-FFF2-40B4-BE49-F238E27FC236}">
                  <a16:creationId xmlns:a16="http://schemas.microsoft.com/office/drawing/2014/main" id="{588BCA41-DBB9-8643-BD43-3B352C9E1B90}"/>
                </a:ext>
              </a:extLst>
            </p:cNvPr>
            <p:cNvSpPr/>
            <p:nvPr/>
          </p:nvSpPr>
          <p:spPr>
            <a:xfrm>
              <a:off x="3764680" y="3633073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39" name="椭圆形 38">
              <a:extLst>
                <a:ext uri="{FF2B5EF4-FFF2-40B4-BE49-F238E27FC236}">
                  <a16:creationId xmlns:a16="http://schemas.microsoft.com/office/drawing/2014/main" id="{15E9BA5D-9379-A14E-8DEB-0F5E7EEF03B6}"/>
                </a:ext>
              </a:extLst>
            </p:cNvPr>
            <p:cNvSpPr/>
            <p:nvPr/>
          </p:nvSpPr>
          <p:spPr>
            <a:xfrm>
              <a:off x="2991391" y="4055609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40" name="椭圆形 39">
              <a:extLst>
                <a:ext uri="{FF2B5EF4-FFF2-40B4-BE49-F238E27FC236}">
                  <a16:creationId xmlns:a16="http://schemas.microsoft.com/office/drawing/2014/main" id="{C9312FDF-3D5A-1945-B31E-2A4752DD8067}"/>
                </a:ext>
              </a:extLst>
            </p:cNvPr>
            <p:cNvSpPr/>
            <p:nvPr/>
          </p:nvSpPr>
          <p:spPr>
            <a:xfrm>
              <a:off x="3504637" y="4043821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41" name="椭圆形 40">
              <a:extLst>
                <a:ext uri="{FF2B5EF4-FFF2-40B4-BE49-F238E27FC236}">
                  <a16:creationId xmlns:a16="http://schemas.microsoft.com/office/drawing/2014/main" id="{8BD26C82-B29C-1A46-A371-245FD16FAB76}"/>
                </a:ext>
              </a:extLst>
            </p:cNvPr>
            <p:cNvSpPr/>
            <p:nvPr/>
          </p:nvSpPr>
          <p:spPr>
            <a:xfrm>
              <a:off x="4030930" y="4032033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42" name="椭圆形 41">
              <a:extLst>
                <a:ext uri="{FF2B5EF4-FFF2-40B4-BE49-F238E27FC236}">
                  <a16:creationId xmlns:a16="http://schemas.microsoft.com/office/drawing/2014/main" id="{45AECD37-3FC3-1948-B859-699793F4C237}"/>
                </a:ext>
              </a:extLst>
            </p:cNvPr>
            <p:cNvSpPr/>
            <p:nvPr/>
          </p:nvSpPr>
          <p:spPr>
            <a:xfrm>
              <a:off x="3260167" y="4444622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43" name="椭圆形 42">
              <a:extLst>
                <a:ext uri="{FF2B5EF4-FFF2-40B4-BE49-F238E27FC236}">
                  <a16:creationId xmlns:a16="http://schemas.microsoft.com/office/drawing/2014/main" id="{A9ADF867-4CAA-804E-9266-CC09403F32B0}"/>
                </a:ext>
              </a:extLst>
            </p:cNvPr>
            <p:cNvSpPr/>
            <p:nvPr/>
          </p:nvSpPr>
          <p:spPr>
            <a:xfrm>
              <a:off x="3764680" y="4427340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45" name="椭圆形 44">
              <a:extLst>
                <a:ext uri="{FF2B5EF4-FFF2-40B4-BE49-F238E27FC236}">
                  <a16:creationId xmlns:a16="http://schemas.microsoft.com/office/drawing/2014/main" id="{2FC313F5-4854-0048-8980-87D42C6CBF58}"/>
                </a:ext>
              </a:extLst>
            </p:cNvPr>
            <p:cNvSpPr/>
            <p:nvPr/>
          </p:nvSpPr>
          <p:spPr>
            <a:xfrm>
              <a:off x="2990480" y="4845424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46" name="椭圆形 45">
              <a:extLst>
                <a:ext uri="{FF2B5EF4-FFF2-40B4-BE49-F238E27FC236}">
                  <a16:creationId xmlns:a16="http://schemas.microsoft.com/office/drawing/2014/main" id="{46BE72C5-DF09-EB42-A633-781B7A809FA2}"/>
                </a:ext>
              </a:extLst>
            </p:cNvPr>
            <p:cNvSpPr/>
            <p:nvPr/>
          </p:nvSpPr>
          <p:spPr>
            <a:xfrm>
              <a:off x="3503925" y="4845423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47" name="椭圆形 46">
              <a:extLst>
                <a:ext uri="{FF2B5EF4-FFF2-40B4-BE49-F238E27FC236}">
                  <a16:creationId xmlns:a16="http://schemas.microsoft.com/office/drawing/2014/main" id="{7066AFBF-01B3-754A-A7D1-75BC88B6AB6C}"/>
                </a:ext>
              </a:extLst>
            </p:cNvPr>
            <p:cNvSpPr/>
            <p:nvPr/>
          </p:nvSpPr>
          <p:spPr>
            <a:xfrm>
              <a:off x="4018944" y="4841207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48" name="椭圆形 47">
              <a:extLst>
                <a:ext uri="{FF2B5EF4-FFF2-40B4-BE49-F238E27FC236}">
                  <a16:creationId xmlns:a16="http://schemas.microsoft.com/office/drawing/2014/main" id="{34C8F5DB-6BF9-7540-AA38-F184D81B62F5}"/>
                </a:ext>
              </a:extLst>
            </p:cNvPr>
            <p:cNvSpPr/>
            <p:nvPr/>
          </p:nvSpPr>
          <p:spPr>
            <a:xfrm>
              <a:off x="3255876" y="5237773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49" name="椭圆形 48">
              <a:extLst>
                <a:ext uri="{FF2B5EF4-FFF2-40B4-BE49-F238E27FC236}">
                  <a16:creationId xmlns:a16="http://schemas.microsoft.com/office/drawing/2014/main" id="{784C23FC-B4BD-3342-88C5-301DB63D8594}"/>
                </a:ext>
              </a:extLst>
            </p:cNvPr>
            <p:cNvSpPr/>
            <p:nvPr/>
          </p:nvSpPr>
          <p:spPr>
            <a:xfrm>
              <a:off x="3764680" y="5236514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  <p:sp>
        <p:nvSpPr>
          <p:cNvPr id="76" name="文本占位符 1">
            <a:extLst>
              <a:ext uri="{FF2B5EF4-FFF2-40B4-BE49-F238E27FC236}">
                <a16:creationId xmlns:a16="http://schemas.microsoft.com/office/drawing/2014/main" id="{85681E78-251C-D045-A6D8-C250854DB714}"/>
              </a:ext>
            </a:extLst>
          </p:cNvPr>
          <p:cNvSpPr>
            <a:spLocks noGrp="1"/>
          </p:cNvSpPr>
          <p:nvPr/>
        </p:nvSpPr>
        <p:spPr>
          <a:xfrm>
            <a:off x="2048123" y="5841338"/>
            <a:ext cx="3226817" cy="550985"/>
          </a:xfrm>
          <a:prstGeom prst="rect">
            <a:avLst/>
          </a:prstGeom>
        </p:spPr>
        <p:txBody>
          <a:bodyPr vert="horz" lIns="0" tIns="7200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50000"/>
              </a:lnSpc>
            </a:pPr>
            <a:r>
              <a:rPr lang="zh-CN" altLang="en-US" sz="1400">
                <a:solidFill>
                  <a:schemeClr val="accent2"/>
                </a:solidFill>
              </a:rPr>
              <a:t>平均大小群体</a:t>
            </a:r>
          </a:p>
          <a:p>
            <a:pPr algn="ctr" rtl="0">
              <a:lnSpc>
                <a:spcPct val="50000"/>
              </a:lnSpc>
            </a:pPr>
            <a:r>
              <a:rPr lang="zh-CN" altLang="en-US" sz="1400">
                <a:solidFill>
                  <a:schemeClr val="accent2"/>
                </a:solidFill>
              </a:rPr>
              <a:t>（区域中的狐狸少于 </a:t>
            </a:r>
            <a:r>
              <a:rPr lang="en-US" altLang="zh-CN" sz="1400">
                <a:solidFill>
                  <a:schemeClr val="accent2"/>
                </a:solidFill>
              </a:rPr>
              <a:t>100 </a:t>
            </a:r>
            <a:r>
              <a:rPr lang="zh-CN" altLang="en-US" sz="1400">
                <a:solidFill>
                  <a:schemeClr val="accent2"/>
                </a:solidFill>
              </a:rPr>
              <a:t>只）</a:t>
            </a:r>
          </a:p>
        </p:txBody>
      </p:sp>
      <p:grpSp>
        <p:nvGrpSpPr>
          <p:cNvPr id="3" name="组 2">
            <a:extLst>
              <a:ext uri="{FF2B5EF4-FFF2-40B4-BE49-F238E27FC236}">
                <a16:creationId xmlns:a16="http://schemas.microsoft.com/office/drawing/2014/main" id="{E7DA09BF-AA85-D34C-BDEE-CDA0E475D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34797" y="2417040"/>
            <a:ext cx="2324559" cy="457200"/>
            <a:chOff x="4934797" y="2417040"/>
            <a:chExt cx="2324559" cy="457200"/>
          </a:xfrm>
        </p:grpSpPr>
        <p:sp>
          <p:nvSpPr>
            <p:cNvPr id="142" name="长方形 141">
              <a:extLst>
                <a:ext uri="{FF2B5EF4-FFF2-40B4-BE49-F238E27FC236}">
                  <a16:creationId xmlns:a16="http://schemas.microsoft.com/office/drawing/2014/main" id="{489A625D-1B71-624C-939E-89329513BAB9}"/>
                </a:ext>
              </a:extLst>
            </p:cNvPr>
            <p:cNvSpPr/>
            <p:nvPr/>
          </p:nvSpPr>
          <p:spPr>
            <a:xfrm>
              <a:off x="5705978" y="2417040"/>
              <a:ext cx="771181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626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44" name="长方形 143">
              <a:extLst>
                <a:ext uri="{FF2B5EF4-FFF2-40B4-BE49-F238E27FC236}">
                  <a16:creationId xmlns:a16="http://schemas.microsoft.com/office/drawing/2014/main" id="{272607C0-A902-D847-9B55-D95FE4F745D7}"/>
                </a:ext>
              </a:extLst>
            </p:cNvPr>
            <p:cNvSpPr/>
            <p:nvPr/>
          </p:nvSpPr>
          <p:spPr>
            <a:xfrm>
              <a:off x="4934797" y="2417040"/>
              <a:ext cx="771181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46" name="长方形 145">
              <a:extLst>
                <a:ext uri="{FF2B5EF4-FFF2-40B4-BE49-F238E27FC236}">
                  <a16:creationId xmlns:a16="http://schemas.microsoft.com/office/drawing/2014/main" id="{EFB434E3-C4FA-9648-8A1D-FF2E55698862}"/>
                </a:ext>
              </a:extLst>
            </p:cNvPr>
            <p:cNvSpPr/>
            <p:nvPr/>
          </p:nvSpPr>
          <p:spPr>
            <a:xfrm>
              <a:off x="6488175" y="2417040"/>
              <a:ext cx="771181" cy="457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  <p:sp>
        <p:nvSpPr>
          <p:cNvPr id="145" name="文本框 144">
            <a:extLst>
              <a:ext uri="{FF2B5EF4-FFF2-40B4-BE49-F238E27FC236}">
                <a16:creationId xmlns:a16="http://schemas.microsoft.com/office/drawing/2014/main" id="{3986EFEF-19C4-CE4D-8140-454F292C3A9D}"/>
              </a:ext>
            </a:extLst>
          </p:cNvPr>
          <p:cNvSpPr txBox="1"/>
          <p:nvPr/>
        </p:nvSpPr>
        <p:spPr>
          <a:xfrm>
            <a:off x="4921630" y="2491751"/>
            <a:ext cx="77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zh-CN" altLang="en-US" sz="1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3DFECB58-D805-E946-A559-6DE17C51C365}"/>
              </a:ext>
            </a:extLst>
          </p:cNvPr>
          <p:cNvSpPr txBox="1"/>
          <p:nvPr/>
        </p:nvSpPr>
        <p:spPr>
          <a:xfrm>
            <a:off x="5716993" y="2491751"/>
            <a:ext cx="771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银色</a:t>
            </a: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79AE66F-1647-AF45-9765-E7D9D42C6340}"/>
              </a:ext>
            </a:extLst>
          </p:cNvPr>
          <p:cNvSpPr txBox="1"/>
          <p:nvPr/>
        </p:nvSpPr>
        <p:spPr>
          <a:xfrm>
            <a:off x="6488174" y="2491751"/>
            <a:ext cx="78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zh-CN" altLang="en-US" sz="1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 4">
            <a:extLst>
              <a:ext uri="{FF2B5EF4-FFF2-40B4-BE49-F238E27FC236}">
                <a16:creationId xmlns:a16="http://schemas.microsoft.com/office/drawing/2014/main" id="{E280FCF2-7EB3-DC44-8EFC-387C34F15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34797" y="3739869"/>
            <a:ext cx="2324559" cy="457200"/>
            <a:chOff x="4934797" y="3739869"/>
            <a:chExt cx="2324559" cy="457200"/>
          </a:xfrm>
        </p:grpSpPr>
        <p:sp>
          <p:nvSpPr>
            <p:cNvPr id="170" name="长方形 169">
              <a:extLst>
                <a:ext uri="{FF2B5EF4-FFF2-40B4-BE49-F238E27FC236}">
                  <a16:creationId xmlns:a16="http://schemas.microsoft.com/office/drawing/2014/main" id="{0BBD46DE-5608-0B48-8133-BF920F2C02E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5705978" y="3739869"/>
              <a:ext cx="771181" cy="457200"/>
            </a:xfrm>
            <a:prstGeom prst="rect">
              <a:avLst/>
            </a:prstGeom>
            <a:solidFill>
              <a:srgbClr val="B18B2C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72" name="长方形 171">
              <a:extLst>
                <a:ext uri="{FF2B5EF4-FFF2-40B4-BE49-F238E27FC236}">
                  <a16:creationId xmlns:a16="http://schemas.microsoft.com/office/drawing/2014/main" id="{BBF16D2E-203D-F444-A136-62D85D0708B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4934797" y="3739869"/>
              <a:ext cx="771181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74" name="长方形 173">
              <a:extLst>
                <a:ext uri="{FF2B5EF4-FFF2-40B4-BE49-F238E27FC236}">
                  <a16:creationId xmlns:a16="http://schemas.microsoft.com/office/drawing/2014/main" id="{3DBFE659-DE7A-2F49-AAE0-FFBF9498DF4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6488175" y="3739869"/>
              <a:ext cx="771181" cy="457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  <p:sp>
        <p:nvSpPr>
          <p:cNvPr id="173" name="文本框 172">
            <a:extLst>
              <a:ext uri="{FF2B5EF4-FFF2-40B4-BE49-F238E27FC236}">
                <a16:creationId xmlns:a16="http://schemas.microsoft.com/office/drawing/2014/main" id="{0FA4EF95-0C86-994D-B40A-0FEC6A847C9A}"/>
              </a:ext>
            </a:extLst>
          </p:cNvPr>
          <p:cNvSpPr txBox="1"/>
          <p:nvPr/>
        </p:nvSpPr>
        <p:spPr>
          <a:xfrm>
            <a:off x="4921630" y="3814580"/>
            <a:ext cx="77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zh-CN" altLang="en-US" sz="14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9EC9D92B-080A-C347-8DD6-B17AD7612077}"/>
              </a:ext>
            </a:extLst>
          </p:cNvPr>
          <p:cNvSpPr txBox="1"/>
          <p:nvPr/>
        </p:nvSpPr>
        <p:spPr>
          <a:xfrm>
            <a:off x="5716993" y="3814580"/>
            <a:ext cx="771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杂色</a:t>
            </a: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DB4B70BC-AB5E-6D43-ADD5-58C47327FCC5}"/>
              </a:ext>
            </a:extLst>
          </p:cNvPr>
          <p:cNvSpPr txBox="1"/>
          <p:nvPr/>
        </p:nvSpPr>
        <p:spPr>
          <a:xfrm>
            <a:off x="6488174" y="3814580"/>
            <a:ext cx="78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zh-CN" altLang="en-US" sz="14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 6">
            <a:extLst>
              <a:ext uri="{FF2B5EF4-FFF2-40B4-BE49-F238E27FC236}">
                <a16:creationId xmlns:a16="http://schemas.microsoft.com/office/drawing/2014/main" id="{D782FD8F-69CE-7A43-BA2D-0B0B829F3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34797" y="5078795"/>
            <a:ext cx="2324559" cy="457200"/>
            <a:chOff x="4934797" y="5078795"/>
            <a:chExt cx="2324559" cy="457200"/>
          </a:xfrm>
        </p:grpSpPr>
        <p:sp>
          <p:nvSpPr>
            <p:cNvPr id="177" name="长方形 176">
              <a:extLst>
                <a:ext uri="{FF2B5EF4-FFF2-40B4-BE49-F238E27FC236}">
                  <a16:creationId xmlns:a16="http://schemas.microsoft.com/office/drawing/2014/main" id="{E9D03E31-71C0-6944-B39E-AFF49D13CDC7}"/>
                </a:ext>
              </a:extLst>
            </p:cNvPr>
            <p:cNvSpPr/>
            <p:nvPr/>
          </p:nvSpPr>
          <p:spPr>
            <a:xfrm>
              <a:off x="5705978" y="5078795"/>
              <a:ext cx="771181" cy="4572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79" name="长方形 178">
              <a:extLst>
                <a:ext uri="{FF2B5EF4-FFF2-40B4-BE49-F238E27FC236}">
                  <a16:creationId xmlns:a16="http://schemas.microsoft.com/office/drawing/2014/main" id="{27B64224-D382-9742-9B73-11ECB4E993BB}"/>
                </a:ext>
              </a:extLst>
            </p:cNvPr>
            <p:cNvSpPr/>
            <p:nvPr/>
          </p:nvSpPr>
          <p:spPr>
            <a:xfrm>
              <a:off x="4934797" y="5078795"/>
              <a:ext cx="771181" cy="45720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81" name="长方形 180">
              <a:extLst>
                <a:ext uri="{FF2B5EF4-FFF2-40B4-BE49-F238E27FC236}">
                  <a16:creationId xmlns:a16="http://schemas.microsoft.com/office/drawing/2014/main" id="{1A9FFB6D-B6F8-054F-A92E-51C45D2C9007}"/>
                </a:ext>
              </a:extLst>
            </p:cNvPr>
            <p:cNvSpPr/>
            <p:nvPr/>
          </p:nvSpPr>
          <p:spPr>
            <a:xfrm>
              <a:off x="6488175" y="5078795"/>
              <a:ext cx="771181" cy="45720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  <p:sp>
        <p:nvSpPr>
          <p:cNvPr id="180" name="文本框 179">
            <a:extLst>
              <a:ext uri="{FF2B5EF4-FFF2-40B4-BE49-F238E27FC236}">
                <a16:creationId xmlns:a16="http://schemas.microsoft.com/office/drawing/2014/main" id="{1902E687-3E80-F243-9123-D69BD1778EE0}"/>
              </a:ext>
            </a:extLst>
          </p:cNvPr>
          <p:cNvSpPr txBox="1"/>
          <p:nvPr/>
        </p:nvSpPr>
        <p:spPr>
          <a:xfrm>
            <a:off x="4921630" y="5153506"/>
            <a:ext cx="773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zh-CN" altLang="en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133340B2-79E6-5448-845C-681F2F6EEB25}"/>
              </a:ext>
            </a:extLst>
          </p:cNvPr>
          <p:cNvSpPr txBox="1"/>
          <p:nvPr/>
        </p:nvSpPr>
        <p:spPr>
          <a:xfrm>
            <a:off x="5716993" y="5153506"/>
            <a:ext cx="771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红色</a:t>
            </a: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0607BDB0-CB01-474C-9DB6-C292C7502320}"/>
              </a:ext>
            </a:extLst>
          </p:cNvPr>
          <p:cNvSpPr txBox="1"/>
          <p:nvPr/>
        </p:nvSpPr>
        <p:spPr>
          <a:xfrm>
            <a:off x="6488174" y="5153506"/>
            <a:ext cx="78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endParaRPr lang="zh-CN" altLang="en-US" sz="14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 12" descr="人口密度图形">
            <a:extLst>
              <a:ext uri="{FF2B5EF4-FFF2-40B4-BE49-F238E27FC236}">
                <a16:creationId xmlns:a16="http://schemas.microsoft.com/office/drawing/2014/main" id="{50D11FE3-A722-A646-BE5A-99195297EB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755088" y="2427200"/>
            <a:ext cx="1372314" cy="3139017"/>
            <a:chOff x="7755088" y="2427200"/>
            <a:chExt cx="1372314" cy="3139017"/>
          </a:xfrm>
        </p:grpSpPr>
        <p:sp>
          <p:nvSpPr>
            <p:cNvPr id="98" name="椭圆形 97">
              <a:extLst>
                <a:ext uri="{FF2B5EF4-FFF2-40B4-BE49-F238E27FC236}">
                  <a16:creationId xmlns:a16="http://schemas.microsoft.com/office/drawing/2014/main" id="{41F3C636-6E5F-4348-8DAA-67966F973BBB}"/>
                </a:ext>
              </a:extLst>
            </p:cNvPr>
            <p:cNvSpPr/>
            <p:nvPr/>
          </p:nvSpPr>
          <p:spPr>
            <a:xfrm>
              <a:off x="7756000" y="2438989"/>
              <a:ext cx="330072" cy="330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99" name="椭圆形 98">
              <a:extLst>
                <a:ext uri="{FF2B5EF4-FFF2-40B4-BE49-F238E27FC236}">
                  <a16:creationId xmlns:a16="http://schemas.microsoft.com/office/drawing/2014/main" id="{2FB655A6-6677-9D4C-9B0D-40723899D923}"/>
                </a:ext>
              </a:extLst>
            </p:cNvPr>
            <p:cNvSpPr/>
            <p:nvPr/>
          </p:nvSpPr>
          <p:spPr>
            <a:xfrm>
              <a:off x="8262896" y="2427200"/>
              <a:ext cx="330072" cy="330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00" name="椭圆形 99">
              <a:extLst>
                <a:ext uri="{FF2B5EF4-FFF2-40B4-BE49-F238E27FC236}">
                  <a16:creationId xmlns:a16="http://schemas.microsoft.com/office/drawing/2014/main" id="{F5E02990-02A8-1647-811B-4DCE3ADD7233}"/>
                </a:ext>
              </a:extLst>
            </p:cNvPr>
            <p:cNvSpPr/>
            <p:nvPr/>
          </p:nvSpPr>
          <p:spPr>
            <a:xfrm>
              <a:off x="8789596" y="2427200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01" name="椭圆形 100">
              <a:extLst>
                <a:ext uri="{FF2B5EF4-FFF2-40B4-BE49-F238E27FC236}">
                  <a16:creationId xmlns:a16="http://schemas.microsoft.com/office/drawing/2014/main" id="{C77C1570-5263-1946-83D6-0E3426D9344A}"/>
                </a:ext>
              </a:extLst>
            </p:cNvPr>
            <p:cNvSpPr/>
            <p:nvPr/>
          </p:nvSpPr>
          <p:spPr>
            <a:xfrm>
              <a:off x="8001897" y="2828001"/>
              <a:ext cx="330072" cy="330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02" name="椭圆形 101">
              <a:extLst>
                <a:ext uri="{FF2B5EF4-FFF2-40B4-BE49-F238E27FC236}">
                  <a16:creationId xmlns:a16="http://schemas.microsoft.com/office/drawing/2014/main" id="{9942898B-0150-5848-A575-7A259D9BE5F1}"/>
                </a:ext>
              </a:extLst>
            </p:cNvPr>
            <p:cNvSpPr/>
            <p:nvPr/>
          </p:nvSpPr>
          <p:spPr>
            <a:xfrm>
              <a:off x="8535326" y="2822208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03" name="椭圆形 102">
              <a:extLst>
                <a:ext uri="{FF2B5EF4-FFF2-40B4-BE49-F238E27FC236}">
                  <a16:creationId xmlns:a16="http://schemas.microsoft.com/office/drawing/2014/main" id="{1C12A2E0-0528-8A40-AB63-A09EC525FCE4}"/>
                </a:ext>
              </a:extLst>
            </p:cNvPr>
            <p:cNvSpPr/>
            <p:nvPr/>
          </p:nvSpPr>
          <p:spPr>
            <a:xfrm>
              <a:off x="7755088" y="3228803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04" name="椭圆形 103">
              <a:extLst>
                <a:ext uri="{FF2B5EF4-FFF2-40B4-BE49-F238E27FC236}">
                  <a16:creationId xmlns:a16="http://schemas.microsoft.com/office/drawing/2014/main" id="{ADFB2635-4C11-DE44-BE95-D3FD33B44EB7}"/>
                </a:ext>
              </a:extLst>
            </p:cNvPr>
            <p:cNvSpPr/>
            <p:nvPr/>
          </p:nvSpPr>
          <p:spPr>
            <a:xfrm>
              <a:off x="8268334" y="3217014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05" name="椭圆形 104">
              <a:extLst>
                <a:ext uri="{FF2B5EF4-FFF2-40B4-BE49-F238E27FC236}">
                  <a16:creationId xmlns:a16="http://schemas.microsoft.com/office/drawing/2014/main" id="{29FE85DC-24A8-8742-B3B8-487A13CB3900}"/>
                </a:ext>
              </a:extLst>
            </p:cNvPr>
            <p:cNvSpPr/>
            <p:nvPr/>
          </p:nvSpPr>
          <p:spPr>
            <a:xfrm>
              <a:off x="8797330" y="3222681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06" name="椭圆形 105">
              <a:extLst>
                <a:ext uri="{FF2B5EF4-FFF2-40B4-BE49-F238E27FC236}">
                  <a16:creationId xmlns:a16="http://schemas.microsoft.com/office/drawing/2014/main" id="{94E35D59-0C26-6C49-A5B9-A30920F2711C}"/>
                </a:ext>
              </a:extLst>
            </p:cNvPr>
            <p:cNvSpPr/>
            <p:nvPr/>
          </p:nvSpPr>
          <p:spPr>
            <a:xfrm>
              <a:off x="8002567" y="3631449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07" name="椭圆形 106">
              <a:extLst>
                <a:ext uri="{FF2B5EF4-FFF2-40B4-BE49-F238E27FC236}">
                  <a16:creationId xmlns:a16="http://schemas.microsoft.com/office/drawing/2014/main" id="{5178A2D0-C448-8149-8A84-2201B40DE91A}"/>
                </a:ext>
              </a:extLst>
            </p:cNvPr>
            <p:cNvSpPr/>
            <p:nvPr/>
          </p:nvSpPr>
          <p:spPr>
            <a:xfrm>
              <a:off x="8531080" y="3631445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08" name="椭圆形 107">
              <a:extLst>
                <a:ext uri="{FF2B5EF4-FFF2-40B4-BE49-F238E27FC236}">
                  <a16:creationId xmlns:a16="http://schemas.microsoft.com/office/drawing/2014/main" id="{CBC788BA-81B1-5943-9BC0-EBE6A78784A7}"/>
                </a:ext>
              </a:extLst>
            </p:cNvPr>
            <p:cNvSpPr/>
            <p:nvPr/>
          </p:nvSpPr>
          <p:spPr>
            <a:xfrm>
              <a:off x="7757791" y="4053981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09" name="椭圆形 108">
              <a:extLst>
                <a:ext uri="{FF2B5EF4-FFF2-40B4-BE49-F238E27FC236}">
                  <a16:creationId xmlns:a16="http://schemas.microsoft.com/office/drawing/2014/main" id="{FA221AB1-3886-4C4B-9DF3-478D2BEA5273}"/>
                </a:ext>
              </a:extLst>
            </p:cNvPr>
            <p:cNvSpPr/>
            <p:nvPr/>
          </p:nvSpPr>
          <p:spPr>
            <a:xfrm>
              <a:off x="8271037" y="4042193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10" name="椭圆形 109">
              <a:extLst>
                <a:ext uri="{FF2B5EF4-FFF2-40B4-BE49-F238E27FC236}">
                  <a16:creationId xmlns:a16="http://schemas.microsoft.com/office/drawing/2014/main" id="{3219829C-3CF4-1E40-8D04-27F67FCA3A93}"/>
                </a:ext>
              </a:extLst>
            </p:cNvPr>
            <p:cNvSpPr/>
            <p:nvPr/>
          </p:nvSpPr>
          <p:spPr>
            <a:xfrm>
              <a:off x="8797330" y="4030405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11" name="椭圆形 110">
              <a:extLst>
                <a:ext uri="{FF2B5EF4-FFF2-40B4-BE49-F238E27FC236}">
                  <a16:creationId xmlns:a16="http://schemas.microsoft.com/office/drawing/2014/main" id="{D5A1B0E0-55C6-2F4F-A699-FAB1D7A6A983}"/>
                </a:ext>
              </a:extLst>
            </p:cNvPr>
            <p:cNvSpPr/>
            <p:nvPr/>
          </p:nvSpPr>
          <p:spPr>
            <a:xfrm>
              <a:off x="8026567" y="4442994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12" name="椭圆形 111">
              <a:extLst>
                <a:ext uri="{FF2B5EF4-FFF2-40B4-BE49-F238E27FC236}">
                  <a16:creationId xmlns:a16="http://schemas.microsoft.com/office/drawing/2014/main" id="{196B1198-0F93-8D4E-9C0F-CA8B72B36EDE}"/>
                </a:ext>
              </a:extLst>
            </p:cNvPr>
            <p:cNvSpPr/>
            <p:nvPr/>
          </p:nvSpPr>
          <p:spPr>
            <a:xfrm>
              <a:off x="8531080" y="4425712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13" name="椭圆形 112">
              <a:extLst>
                <a:ext uri="{FF2B5EF4-FFF2-40B4-BE49-F238E27FC236}">
                  <a16:creationId xmlns:a16="http://schemas.microsoft.com/office/drawing/2014/main" id="{354C700D-EC30-274B-922E-0968168F2582}"/>
                </a:ext>
              </a:extLst>
            </p:cNvPr>
            <p:cNvSpPr/>
            <p:nvPr/>
          </p:nvSpPr>
          <p:spPr>
            <a:xfrm>
              <a:off x="7756880" y="4843796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14" name="椭圆形 113">
              <a:extLst>
                <a:ext uri="{FF2B5EF4-FFF2-40B4-BE49-F238E27FC236}">
                  <a16:creationId xmlns:a16="http://schemas.microsoft.com/office/drawing/2014/main" id="{117D3621-A32C-E24D-8D4F-5FD269355EC9}"/>
                </a:ext>
              </a:extLst>
            </p:cNvPr>
            <p:cNvSpPr/>
            <p:nvPr/>
          </p:nvSpPr>
          <p:spPr>
            <a:xfrm>
              <a:off x="8270325" y="4843795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15" name="椭圆形 114">
              <a:extLst>
                <a:ext uri="{FF2B5EF4-FFF2-40B4-BE49-F238E27FC236}">
                  <a16:creationId xmlns:a16="http://schemas.microsoft.com/office/drawing/2014/main" id="{BF5F588C-FC07-C14E-98D8-977854414AA1}"/>
                </a:ext>
              </a:extLst>
            </p:cNvPr>
            <p:cNvSpPr/>
            <p:nvPr/>
          </p:nvSpPr>
          <p:spPr>
            <a:xfrm>
              <a:off x="8785344" y="4839579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16" name="椭圆形 115">
              <a:extLst>
                <a:ext uri="{FF2B5EF4-FFF2-40B4-BE49-F238E27FC236}">
                  <a16:creationId xmlns:a16="http://schemas.microsoft.com/office/drawing/2014/main" id="{83C340F8-108F-F64E-BE57-437E0F20FCA6}"/>
                </a:ext>
              </a:extLst>
            </p:cNvPr>
            <p:cNvSpPr/>
            <p:nvPr/>
          </p:nvSpPr>
          <p:spPr>
            <a:xfrm>
              <a:off x="8022276" y="5236145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17" name="椭圆形 116">
              <a:extLst>
                <a:ext uri="{FF2B5EF4-FFF2-40B4-BE49-F238E27FC236}">
                  <a16:creationId xmlns:a16="http://schemas.microsoft.com/office/drawing/2014/main" id="{71147589-DB02-BE4E-9066-8F2EB8011FB8}"/>
                </a:ext>
              </a:extLst>
            </p:cNvPr>
            <p:cNvSpPr/>
            <p:nvPr/>
          </p:nvSpPr>
          <p:spPr>
            <a:xfrm>
              <a:off x="8531080" y="5234886"/>
              <a:ext cx="330072" cy="330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9B66B6-1143-5B49-918F-4B7BDE27422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1667" y="5835650"/>
            <a:ext cx="3227387" cy="550863"/>
          </a:xfrm>
        </p:spPr>
        <p:txBody>
          <a:bodyPr tIns="72000" rtlCol="0"/>
          <a:lstStyle/>
          <a:p>
            <a:pPr algn="ctr" rtl="0">
              <a:lnSpc>
                <a:spcPct val="50000"/>
              </a:lnSpc>
            </a:pPr>
            <a:r>
              <a:rPr lang="zh-CN" altLang="en-US" sz="1400">
                <a:solidFill>
                  <a:schemeClr val="accent2"/>
                </a:solidFill>
              </a:rPr>
              <a:t>密集大小群体</a:t>
            </a:r>
          </a:p>
          <a:p>
            <a:pPr algn="ctr" rtl="0">
              <a:lnSpc>
                <a:spcPct val="50000"/>
              </a:lnSpc>
            </a:pPr>
            <a:r>
              <a:rPr lang="zh-CN" altLang="en-US" sz="1400">
                <a:solidFill>
                  <a:schemeClr val="accent2"/>
                </a:solidFill>
              </a:rPr>
              <a:t>（区域中的狐狸少于 </a:t>
            </a:r>
            <a:r>
              <a:rPr lang="en-US" altLang="zh-CN" sz="1400">
                <a:solidFill>
                  <a:schemeClr val="accent2"/>
                </a:solidFill>
              </a:rPr>
              <a:t>100 </a:t>
            </a:r>
            <a:r>
              <a:rPr lang="zh-CN" altLang="en-US" sz="1400">
                <a:solidFill>
                  <a:schemeClr val="accent2"/>
                </a:solidFill>
              </a:rPr>
              <a:t>只）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34A6561A-19D0-3C49-9237-13F07BF491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52BEA90-E6BE-45F4-8D5D-C2E01FE3DBCB}" type="slidenum">
              <a:rPr lang="en-US" altLang="zh-CN" sz="1200" smtClean="0"/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62305721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0F6CEF-0F2C-4544-B7AB-E34F6C75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单句标题，说明幻灯片的主要结论；不超过两行  </a:t>
            </a:r>
          </a:p>
        </p:txBody>
      </p:sp>
      <p:sp>
        <p:nvSpPr>
          <p:cNvPr id="16" name="内容占位符 15" descr="图片占位符">
            <a:extLst>
              <a:ext uri="{FF2B5EF4-FFF2-40B4-BE49-F238E27FC236}">
                <a16:creationId xmlns:a16="http://schemas.microsoft.com/office/drawing/2014/main" id="{CD4F643A-3E34-4EB1-867D-EEA80C3CE4CF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17" name="内容占位符 16" descr="图片占位符">
            <a:extLst>
              <a:ext uri="{FF2B5EF4-FFF2-40B4-BE49-F238E27FC236}">
                <a16:creationId xmlns:a16="http://schemas.microsoft.com/office/drawing/2014/main" id="{64970804-2365-4D15-B71F-08EA465E80D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DFDA43-12E2-E144-9F6A-6AD4994752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52BEA90-E6BE-45F4-8D5D-C2E01FE3DBCB}" type="slidenum">
              <a:rPr lang="en-US" altLang="zh-CN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031614"/>
      </p:ext>
    </p:extLst>
  </p:cSld>
  <p:clrMapOvr>
    <a:masterClrMapping/>
  </p:clrMapOvr>
</p:sld>
</file>

<file path=ppt/slides/slide1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4A1A9CD-C1A1-634F-9480-888D8C57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6928"/>
            <a:ext cx="10941425" cy="873436"/>
          </a:xfrm>
        </p:spPr>
        <p:txBody>
          <a:bodyPr rtlCol="0"/>
          <a:lstStyle/>
          <a:p>
            <a:pPr rtl="0"/>
            <a:r>
              <a:rPr lang="zh-CN" altLang="en-US"/>
              <a:t>海拔起到以下作用</a:t>
            </a:r>
            <a:r>
              <a:rPr lang="en-US" altLang="zh-CN"/>
              <a:t>:</a:t>
            </a:r>
            <a:r>
              <a:rPr lang="zh-CN" altLang="en-US"/>
              <a:t>杂色和银色变体在海拔超过 </a:t>
            </a:r>
            <a:r>
              <a:rPr lang="en-US" altLang="zh-CN"/>
              <a:t>1828 </a:t>
            </a:r>
            <a:r>
              <a:rPr lang="zh-CN" altLang="en-US"/>
              <a:t>米（</a:t>
            </a:r>
            <a:r>
              <a:rPr lang="en-US" altLang="zh-CN"/>
              <a:t>6000 </a:t>
            </a:r>
            <a:r>
              <a:rPr lang="zh-CN" altLang="en-US"/>
              <a:t>英尺）时更频繁地出现</a:t>
            </a:r>
          </a:p>
        </p:txBody>
      </p:sp>
      <p:pic>
        <p:nvPicPr>
          <p:cNvPr id="5" name="内容占位符 11" descr="饼状示意图">
            <a:extLst>
              <a:ext uri="{FF2B5EF4-FFF2-40B4-BE49-F238E27FC236}">
                <a16:creationId xmlns:a16="http://schemas.microsoft.com/office/drawing/2014/main" id="{847942E7-DF0C-A60E-D9F7-6391E8723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190" y="1789292"/>
            <a:ext cx="3225064" cy="393226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C583922-CC9F-224A-B0B0-381DCB9CA8FF}"/>
              </a:ext>
            </a:extLst>
          </p:cNvPr>
          <p:cNvSpPr txBox="1"/>
          <p:nvPr/>
        </p:nvSpPr>
        <p:spPr>
          <a:xfrm>
            <a:off x="2702402" y="2263083"/>
            <a:ext cx="1055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16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9% </a:t>
            </a:r>
            <a:r>
              <a:rPr lang="zh-CN" altLang="en-US" sz="16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银色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4713E37-1EFA-2F47-8CAD-DE2586F9CD28}"/>
              </a:ext>
            </a:extLst>
          </p:cNvPr>
          <p:cNvSpPr txBox="1"/>
          <p:nvPr/>
        </p:nvSpPr>
        <p:spPr>
          <a:xfrm>
            <a:off x="1777269" y="2666134"/>
            <a:ext cx="1055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16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5% </a:t>
            </a:r>
            <a:r>
              <a:rPr lang="zh-CN" altLang="en-US" sz="16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杂色</a:t>
            </a:r>
          </a:p>
        </p:txBody>
      </p:sp>
      <p:pic>
        <p:nvPicPr>
          <p:cNvPr id="10" name="图形 9" descr="狐狸轮廓">
            <a:extLst>
              <a:ext uri="{FF2B5EF4-FFF2-40B4-BE49-F238E27FC236}">
                <a16:creationId xmlns:a16="http://schemas.microsoft.com/office/drawing/2014/main" id="{36607087-5C5B-5D46-B0C6-C9E50E3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417" y="3265139"/>
            <a:ext cx="1055985" cy="105598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5D086AA-62F0-BA43-80CC-47C8865E38B5}"/>
              </a:ext>
            </a:extLst>
          </p:cNvPr>
          <p:cNvSpPr txBox="1"/>
          <p:nvPr/>
        </p:nvSpPr>
        <p:spPr>
          <a:xfrm>
            <a:off x="4440666" y="4488294"/>
            <a:ext cx="11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160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86% </a:t>
            </a:r>
            <a:r>
              <a:rPr lang="zh-CN" altLang="en-US" sz="160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红色</a:t>
            </a:r>
          </a:p>
        </p:txBody>
      </p:sp>
      <p:pic>
        <p:nvPicPr>
          <p:cNvPr id="9" name="内容占位符 15" descr="饼状示意图">
            <a:extLst>
              <a:ext uri="{FF2B5EF4-FFF2-40B4-BE49-F238E27FC236}">
                <a16:creationId xmlns:a16="http://schemas.microsoft.com/office/drawing/2014/main" id="{22DB0676-52D4-918F-8CA3-490AE94D1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127" y="1789292"/>
            <a:ext cx="3225064" cy="393226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35A97CB1-478B-064E-B676-F436ECF9672C}"/>
              </a:ext>
            </a:extLst>
          </p:cNvPr>
          <p:cNvSpPr txBox="1"/>
          <p:nvPr/>
        </p:nvSpPr>
        <p:spPr>
          <a:xfrm>
            <a:off x="7554615" y="2263083"/>
            <a:ext cx="1171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16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18% </a:t>
            </a:r>
            <a:r>
              <a:rPr lang="zh-CN" altLang="en-US" sz="16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银色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D853E77-1D5E-9846-A66E-2EC06FB14A2B}"/>
              </a:ext>
            </a:extLst>
          </p:cNvPr>
          <p:cNvSpPr txBox="1"/>
          <p:nvPr/>
        </p:nvSpPr>
        <p:spPr>
          <a:xfrm>
            <a:off x="6549656" y="3312828"/>
            <a:ext cx="105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16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9% </a:t>
            </a:r>
            <a:r>
              <a:rPr lang="zh-CN" altLang="en-US" sz="16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杂色</a:t>
            </a:r>
          </a:p>
        </p:txBody>
      </p:sp>
      <p:pic>
        <p:nvPicPr>
          <p:cNvPr id="14" name="图形 13" descr="狐狸轮廓">
            <a:extLst>
              <a:ext uri="{FF2B5EF4-FFF2-40B4-BE49-F238E27FC236}">
                <a16:creationId xmlns:a16="http://schemas.microsoft.com/office/drawing/2014/main" id="{23AEF2B1-3FD5-B249-91DC-99A30D453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7191" y="3265139"/>
            <a:ext cx="1055985" cy="1055985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410CF09D-CDC7-354D-B2BB-FD50B1EE6C85}"/>
              </a:ext>
            </a:extLst>
          </p:cNvPr>
          <p:cNvSpPr txBox="1"/>
          <p:nvPr/>
        </p:nvSpPr>
        <p:spPr>
          <a:xfrm>
            <a:off x="9615142" y="4488294"/>
            <a:ext cx="1187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160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73% </a:t>
            </a:r>
            <a:r>
              <a:rPr lang="zh-CN" altLang="en-US" sz="160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红色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338532-259F-2946-AF6B-386ED28976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52BEA90-E6BE-45F4-8D5D-C2E01FE3DBCB}" type="slidenum">
              <a:rPr lang="en-US" altLang="zh-CN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308192"/>
      </p:ext>
    </p:extLst>
  </p:cSld>
  <p:clrMapOvr>
    <a:masterClrMapping/>
  </p:clrMapOvr>
</p:sld>
</file>

<file path=ppt/slides/slide1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 descr="图片占位符">
            <a:extLst>
              <a:ext uri="{FF2B5EF4-FFF2-40B4-BE49-F238E27FC236}">
                <a16:creationId xmlns:a16="http://schemas.microsoft.com/office/drawing/2014/main" id="{A08563EB-0C08-4D13-8538-4AFB3C76DE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069844-F38A-6249-8059-10D6DABA4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zh-CN" altLang="en-US"/>
              <a:t>支持论点 </a:t>
            </a:r>
            <a:r>
              <a:rPr lang="en-US" altLang="zh-CN"/>
              <a:t>1</a:t>
            </a:r>
            <a:r>
              <a:rPr lang="zh-CN" altLang="en-US"/>
              <a:t>。不超过两行</a:t>
            </a:r>
          </a:p>
          <a:p>
            <a:pPr rtl="0"/>
            <a:r>
              <a:rPr lang="zh-CN" altLang="en-US"/>
              <a:t>支持论点 </a:t>
            </a:r>
            <a:r>
              <a:rPr lang="en-US" altLang="zh-CN"/>
              <a:t>2</a:t>
            </a:r>
            <a:r>
              <a:rPr lang="zh-CN" altLang="en-US"/>
              <a:t>。不超过两行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0B6EDD4-3B90-4849-821B-D1A8043A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总而言之</a:t>
            </a:r>
            <a:r>
              <a:rPr lang="en-US" altLang="zh-CN"/>
              <a:t>…</a:t>
            </a:r>
            <a:r>
              <a:rPr lang="zh-CN" altLang="en-US"/>
              <a:t>，后跟一个句子，该句子重述演示文稿最重要的断言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BD5112-1E64-6149-A12E-E099AAA8B5F7}"/>
              </a:ext>
            </a:extLst>
          </p:cNvPr>
          <p:cNvSpPr txBox="1"/>
          <p:nvPr/>
        </p:nvSpPr>
        <p:spPr>
          <a:xfrm>
            <a:off x="4585538" y="5823880"/>
            <a:ext cx="304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CN" altLang="en-US"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有问题？</a:t>
            </a:r>
          </a:p>
        </p:txBody>
      </p:sp>
    </p:spTree>
    <p:extLst>
      <p:ext uri="{BB962C8B-B14F-4D97-AF65-F5344CB8AC3E}">
        <p14:creationId xmlns:p14="http://schemas.microsoft.com/office/powerpoint/2010/main" val="266626410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雪地中的动物脚印">
            <a:extLst>
              <a:ext uri="{FF2B5EF4-FFF2-40B4-BE49-F238E27FC236}">
                <a16:creationId xmlns:a16="http://schemas.microsoft.com/office/drawing/2014/main" id="{E35968C9-83B0-0A44-B0E4-80EE037326D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1" y="1"/>
            <a:ext cx="12188952" cy="6858000"/>
          </a:xfr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2FDFE4-8F65-D241-B165-BC516F27A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zh-CN" altLang="en-US"/>
              <a:t>群体密度影响毛皮颜色结果</a:t>
            </a:r>
          </a:p>
          <a:p>
            <a:pPr rtl="0"/>
            <a:r>
              <a:rPr lang="zh-CN" altLang="en-US"/>
              <a:t>地理海拔影响毛皮颜色结果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5CEA5BD-33EB-114D-8CEA-90A8AA73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总而言之，环境因素会影响红狐的毛皮颜色变化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211D2E-6587-FF48-8AE8-163A9FDAA1B9}"/>
              </a:ext>
            </a:extLst>
          </p:cNvPr>
          <p:cNvSpPr txBox="1"/>
          <p:nvPr/>
        </p:nvSpPr>
        <p:spPr>
          <a:xfrm>
            <a:off x="4585538" y="5823880"/>
            <a:ext cx="304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CN" altLang="en-US"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有问题？</a:t>
            </a:r>
          </a:p>
        </p:txBody>
      </p:sp>
    </p:spTree>
    <p:extLst>
      <p:ext uri="{BB962C8B-B14F-4D97-AF65-F5344CB8AC3E}">
        <p14:creationId xmlns:p14="http://schemas.microsoft.com/office/powerpoint/2010/main" val="31893477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485A33FA-4587-7846-9ED9-3E46F50BD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总而言之</a:t>
            </a:r>
            <a:r>
              <a:rPr lang="en-US" altLang="zh-CN"/>
              <a:t>…</a:t>
            </a:r>
            <a:r>
              <a:rPr lang="zh-CN" altLang="en-US"/>
              <a:t>，后跟一个句子重述演示文稿最重要的断言</a:t>
            </a:r>
          </a:p>
        </p:txBody>
      </p:sp>
      <p:sp>
        <p:nvSpPr>
          <p:cNvPr id="15" name="图片占位符 14" descr="图片占位符">
            <a:extLst>
              <a:ext uri="{FF2B5EF4-FFF2-40B4-BE49-F238E27FC236}">
                <a16:creationId xmlns:a16="http://schemas.microsoft.com/office/drawing/2014/main" id="{F2F009FF-19DE-4727-8FCD-B165C032CE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E9ADADC-AD45-0C44-BF13-D1390692AF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zh-CN" altLang="en-US"/>
              <a:t>支持论点 </a:t>
            </a:r>
            <a:r>
              <a:rPr lang="en-US" altLang="zh-CN"/>
              <a:t>1</a:t>
            </a:r>
            <a:r>
              <a:rPr lang="zh-CN" altLang="en-US"/>
              <a:t>。不超过两行</a:t>
            </a:r>
          </a:p>
          <a:p>
            <a:pPr rtl="0"/>
            <a:endParaRPr lang="zh-CN" altLang="en-US"/>
          </a:p>
          <a:p>
            <a:pPr rtl="0"/>
            <a:r>
              <a:rPr lang="zh-CN" altLang="en-US"/>
              <a:t>支持论点 </a:t>
            </a:r>
            <a:r>
              <a:rPr lang="en-US" altLang="zh-CN"/>
              <a:t>2</a:t>
            </a:r>
            <a:r>
              <a:rPr lang="zh-CN" altLang="en-US"/>
              <a:t>。不超过两行</a:t>
            </a:r>
          </a:p>
          <a:p>
            <a:pPr rtl="0"/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9A611A-C9F9-0E49-9EE7-F336A4C79C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zh-CN" altLang="en-US"/>
              <a:t>有问题？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3DF42A6-06AF-7B44-87E3-7B83E44F56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52BEA90-E6BE-45F4-8D5D-C2E01FE3DBCB}" type="slidenum">
              <a:rPr lang="en-US" altLang="zh-CN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35130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9E095F4-6073-264A-BFE2-F2A8E9A5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总而言之，环境因素会影响红狐的毛皮颜色变化</a:t>
            </a:r>
          </a:p>
        </p:txBody>
      </p:sp>
      <p:pic>
        <p:nvPicPr>
          <p:cNvPr id="9" name="图片占位符 8" descr="雪地中的动物脚印">
            <a:extLst>
              <a:ext uri="{FF2B5EF4-FFF2-40B4-BE49-F238E27FC236}">
                <a16:creationId xmlns:a16="http://schemas.microsoft.com/office/drawing/2014/main" id="{8F7496A1-59D1-E344-B59A-AD00A0646C6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2FBB342-13A7-5D44-83BA-1101C62041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zh-CN" altLang="en-US"/>
              <a:t>群体密度影响毛皮颜色结果</a:t>
            </a:r>
          </a:p>
          <a:p>
            <a:pPr rtl="0"/>
            <a:endParaRPr lang="zh-CN" altLang="en-US"/>
          </a:p>
          <a:p>
            <a:pPr rtl="0"/>
            <a:r>
              <a:rPr lang="zh-CN" altLang="en-US"/>
              <a:t>地理海拔影响毛皮颜色结果</a:t>
            </a:r>
          </a:p>
          <a:p>
            <a:pPr rtl="0"/>
            <a:endParaRPr lang="zh-CN" altLang="en-US"/>
          </a:p>
          <a:p>
            <a:pPr rtl="0"/>
            <a:endParaRPr lang="zh-CN" altLang="en-US"/>
          </a:p>
          <a:p>
            <a:pPr rtl="0"/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D12047-83FD-2F45-8DE3-72E3AB41E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zh-CN" altLang="en-US"/>
              <a:t>有问题？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1974BE7-EBFD-794A-A6F2-B5DB579E2F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52BEA90-E6BE-45F4-8D5D-C2E01FE3DBCB}" type="slidenum">
              <a:rPr lang="en-US" altLang="zh-CN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51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被雾笼罩的山&#10;">
            <a:extLst>
              <a:ext uri="{FF2B5EF4-FFF2-40B4-BE49-F238E27FC236}">
                <a16:creationId xmlns:a16="http://schemas.microsoft.com/office/drawing/2014/main" id="{7913F9A8-5859-8441-9D34-EA6DF53BAF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6" name="标题 2">
            <a:extLst>
              <a:ext uri="{FF2B5EF4-FFF2-40B4-BE49-F238E27FC236}">
                <a16:creationId xmlns:a16="http://schemas.microsoft.com/office/drawing/2014/main" id="{C60E6CE8-7AB6-B54A-8434-8F730542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创建有效的科学 </a:t>
            </a:r>
            <a:r>
              <a:rPr lang="en-US" altLang="zh-CN"/>
              <a:t>+</a:t>
            </a:r>
            <a:br>
              <a:rPr lang="zh-CN" altLang="en-US"/>
            </a:br>
            <a:r>
              <a:rPr lang="zh-CN" altLang="en-US"/>
              <a:t>技术演示文稿</a:t>
            </a:r>
          </a:p>
        </p:txBody>
      </p:sp>
    </p:spTree>
    <p:extLst>
      <p:ext uri="{BB962C8B-B14F-4D97-AF65-F5344CB8AC3E}">
        <p14:creationId xmlns:p14="http://schemas.microsoft.com/office/powerpoint/2010/main" val="4031715759"/>
      </p:ext>
    </p:extLst>
  </p:cSld>
  <p:clrMapOvr>
    <a:masterClrMapping/>
  </p:clrMapOvr>
</p:sld>
</file>

<file path=ppt/slides/slide1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冻结的冬季森林中的雾&#10;">
            <a:extLst>
              <a:ext uri="{FF2B5EF4-FFF2-40B4-BE49-F238E27FC236}">
                <a16:creationId xmlns:a16="http://schemas.microsoft.com/office/drawing/2014/main" id="{36A25C47-2B04-5343-B7CC-81DD928F010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7F36EEF6-BB09-2642-A1B4-CF98A190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80" y="2346767"/>
            <a:ext cx="10826117" cy="2164466"/>
          </a:xfrm>
        </p:spPr>
        <p:txBody>
          <a:bodyPr rtlCol="0"/>
          <a:lstStyle/>
          <a:p>
            <a:pPr rtl="0"/>
            <a:r>
              <a:rPr lang="zh-CN" altLang="en-US"/>
              <a:t>此模板是与科学演示文稿专家 </a:t>
            </a:r>
            <a:r>
              <a:rPr lang="en-US" altLang="zh-CN"/>
              <a:t>Melissa Marshall </a:t>
            </a:r>
            <a:r>
              <a:rPr lang="zh-CN" altLang="en-US"/>
              <a:t>协作创建的。 此模板将通过使用 “断言</a:t>
            </a:r>
            <a:r>
              <a:rPr lang="en-US" altLang="zh-CN"/>
              <a:t>/</a:t>
            </a:r>
            <a:r>
              <a:rPr lang="zh-CN" altLang="en-US"/>
              <a:t>证据” 策略帮助展示技术信息的用户更易于理解和吸引人。有关详细信息，请访问她的</a:t>
            </a:r>
            <a:r>
              <a:rPr lang="zh-CN" altLang="en-US" u="sng">
                <a:hlinkClick r:id="rId4" tooltip="Original URL:&#10;https://www.presentyourscience.com/about&#10;&#10;Click to follow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网站</a:t>
            </a:r>
            <a:r>
              <a:rPr lang="zh-CN" altLang="en-US"/>
              <a:t>或聆听</a:t>
            </a:r>
            <a:r>
              <a:rPr lang="zh-CN" altLang="en-US" u="sng">
                <a:hlinkClick r:id="rId5" tooltip="Original URL:&#10;https://vimeo.com/103544813&#10;&#10;Click to follow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她的 </a:t>
            </a:r>
            <a:r>
              <a:rPr lang="en-US" altLang="zh-CN" u="sng">
                <a:hlinkClick r:id="rId5" tooltip="Original URL:&#10;https://vimeo.com/103544813&#10;&#10;Click to follow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TED </a:t>
            </a:r>
            <a:r>
              <a:rPr lang="zh-CN" altLang="en-US" u="sng">
                <a:hlinkClick r:id="rId5" tooltip="Original URL:&#10;https://vimeo.com/103544813&#10;&#10;Click to follow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演讲</a:t>
            </a:r>
            <a:r>
              <a:rPr lang="zh-CN" altLang="en-US"/>
              <a:t>。</a:t>
            </a:r>
            <a:br>
              <a:rPr lang="zh-CN" altLang="en-US"/>
            </a:br>
            <a:r>
              <a:rPr lang="zh-CN" altLang="en-US"/>
              <a:t>​</a:t>
            </a:r>
            <a:br>
              <a:rPr lang="zh-CN" altLang="en-US"/>
            </a:br>
            <a:r>
              <a:rPr lang="en-US" altLang="zh-CN"/>
              <a:t>Melissa </a:t>
            </a:r>
            <a:r>
              <a:rPr lang="zh-CN" altLang="en-US"/>
              <a:t>的方法也受到 </a:t>
            </a:r>
            <a:r>
              <a:rPr lang="en-US" altLang="zh-CN"/>
              <a:t>Michael Alley </a:t>
            </a:r>
            <a:r>
              <a:rPr lang="zh-CN" altLang="en-US"/>
              <a:t>的</a:t>
            </a:r>
            <a:r>
              <a:rPr lang="en-US" altLang="zh-CN"/>
              <a:t>《</a:t>
            </a:r>
            <a:r>
              <a:rPr lang="zh-CN" altLang="en-US" i="1"/>
              <a:t>科学演讲 的技巧</a:t>
            </a:r>
            <a:r>
              <a:rPr lang="en-US" altLang="zh-CN" i="1"/>
              <a:t>》</a:t>
            </a:r>
            <a:r>
              <a:rPr lang="zh-CN" altLang="en-US"/>
              <a:t>一书的启发。</a:t>
            </a:r>
          </a:p>
        </p:txBody>
      </p:sp>
    </p:spTree>
    <p:extLst>
      <p:ext uri="{BB962C8B-B14F-4D97-AF65-F5344CB8AC3E}">
        <p14:creationId xmlns:p14="http://schemas.microsoft.com/office/powerpoint/2010/main" val="1772465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EFD92-C4A8-C04F-AA2D-B10B3973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演示文稿标题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E7152F7-008A-CA47-A370-88F6372026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zh-CN" altLang="en-US"/>
              <a:t>辅助标题</a:t>
            </a:r>
          </a:p>
        </p:txBody>
      </p:sp>
      <p:sp>
        <p:nvSpPr>
          <p:cNvPr id="15" name="图片占位符 14" descr="图片占位符">
            <a:extLst>
              <a:ext uri="{FF2B5EF4-FFF2-40B4-BE49-F238E27FC236}">
                <a16:creationId xmlns:a16="http://schemas.microsoft.com/office/drawing/2014/main" id="{A16654C4-B054-46A5-B603-2ECD573E2C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8038C7-F913-CC43-B811-9406234F03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60220" y="3888617"/>
            <a:ext cx="2389094" cy="692347"/>
          </a:xfrm>
        </p:spPr>
        <p:txBody>
          <a:bodyPr rtlCol="0"/>
          <a:lstStyle/>
          <a:p>
            <a:pPr lvl="0" rtl="0"/>
            <a:r>
              <a:rPr lang="zh-CN" altLang="en-US" dirty="0"/>
              <a:t>姓名</a:t>
            </a:r>
          </a:p>
          <a:p>
            <a:pPr rtl="0"/>
            <a:r>
              <a:rPr lang="zh-CN" altLang="en-US" dirty="0"/>
              <a:t>姓名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561332-6AEF-7547-A674-2FF50137C3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0220" y="5280212"/>
            <a:ext cx="2389094" cy="901926"/>
          </a:xfrm>
        </p:spPr>
        <p:txBody>
          <a:bodyPr tIns="36000" rtlCol="0"/>
          <a:lstStyle/>
          <a:p>
            <a:pPr rtl="0"/>
            <a:r>
              <a:rPr lang="zh-CN" altLang="en-US" dirty="0"/>
              <a:t>部门</a:t>
            </a:r>
          </a:p>
          <a:p>
            <a:pPr rtl="0"/>
            <a:r>
              <a:rPr lang="zh-CN" altLang="en-US" dirty="0"/>
              <a:t>机构</a:t>
            </a:r>
          </a:p>
          <a:p>
            <a:pPr rtl="0"/>
            <a:r>
              <a:rPr lang="en-US" altLang="zh-CN" dirty="0"/>
              <a:t>20XX </a:t>
            </a:r>
            <a:r>
              <a:rPr lang="zh-CN" altLang="en-US" dirty="0"/>
              <a:t>年 </a:t>
            </a:r>
            <a:r>
              <a:rPr lang="en-US" altLang="zh-CN" dirty="0"/>
              <a:t>XX </a:t>
            </a:r>
            <a:r>
              <a:rPr lang="zh-CN" altLang="en-US" dirty="0"/>
              <a:t>月</a:t>
            </a:r>
          </a:p>
          <a:p>
            <a:pPr rt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1753805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AB86DD66-4C89-CF4F-B2FB-DD3DB961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红狐的毛皮颜色变化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6116512-EFB2-B141-9159-58265075B8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zh-CN" altLang="en-US"/>
              <a:t>影响毛皮颜色的环境因素</a:t>
            </a:r>
          </a:p>
          <a:p>
            <a:pPr rtl="0"/>
            <a:endParaRPr lang="zh-CN" altLang="en-US"/>
          </a:p>
        </p:txBody>
      </p:sp>
      <p:pic>
        <p:nvPicPr>
          <p:cNvPr id="8" name="图片占位符 7" descr="狐狸站在雪中的冬季场景">
            <a:extLst>
              <a:ext uri="{FF2B5EF4-FFF2-40B4-BE49-F238E27FC236}">
                <a16:creationId xmlns:a16="http://schemas.microsoft.com/office/drawing/2014/main" id="{64F6393B-4582-484B-82F7-1B00BD93708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3880AD-5D09-9A4C-8CFD-4C9FE8BEE5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60220" y="3888617"/>
            <a:ext cx="2389094" cy="692347"/>
          </a:xfrm>
        </p:spPr>
        <p:txBody>
          <a:bodyPr rtlCol="0"/>
          <a:lstStyle/>
          <a:p>
            <a:pPr rtl="0"/>
            <a:r>
              <a:rPr lang="en-US" altLang="zh-CN" b="1" dirty="0"/>
              <a:t>Hayden Cook</a:t>
            </a:r>
          </a:p>
          <a:p>
            <a:pPr rtl="0"/>
            <a:r>
              <a:rPr lang="en-US" altLang="zh-CN" b="1" dirty="0"/>
              <a:t>Quinn Campbell, Ph.D.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C842A0-54EA-C84E-9A2D-FC75AA3D53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0220" y="5253318"/>
            <a:ext cx="2389094" cy="928820"/>
          </a:xfrm>
        </p:spPr>
        <p:txBody>
          <a:bodyPr tIns="36000" rtlCol="0"/>
          <a:lstStyle/>
          <a:p>
            <a:pPr rtl="0"/>
            <a:r>
              <a:rPr lang="zh-CN" altLang="en-US" dirty="0"/>
              <a:t>生物系</a:t>
            </a:r>
          </a:p>
          <a:p>
            <a:pPr rtl="0"/>
            <a:r>
              <a:rPr lang="en-US" altLang="zh-CN" dirty="0"/>
              <a:t>Jasper </a:t>
            </a:r>
            <a:r>
              <a:rPr lang="zh-CN" altLang="en-US" dirty="0"/>
              <a:t>大学</a:t>
            </a:r>
          </a:p>
          <a:p>
            <a:pPr rtl="0"/>
            <a:r>
              <a:rPr lang="en-US" altLang="zh-CN" dirty="0"/>
              <a:t>2021 </a:t>
            </a:r>
            <a:r>
              <a:rPr lang="zh-CN" altLang="en-US" dirty="0"/>
              <a:t>年 </a:t>
            </a:r>
            <a:r>
              <a:rPr lang="en-US" altLang="zh-CN" dirty="0"/>
              <a:t>12 </a:t>
            </a:r>
            <a:r>
              <a:rPr lang="zh-CN" altLang="en-US" dirty="0"/>
              <a:t>月 </a:t>
            </a:r>
            <a:r>
              <a:rPr lang="en-US" altLang="zh-CN" dirty="0"/>
              <a:t>12 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972034339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C7977C4-F464-D449-B7C1-AE7D4292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演示文稿标题 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6ECB84-B61A-8340-B7E3-FDD2403CEE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zh-CN" altLang="en-US"/>
              <a:t>辅助标题</a:t>
            </a:r>
          </a:p>
        </p:txBody>
      </p:sp>
      <p:sp>
        <p:nvSpPr>
          <p:cNvPr id="12" name="图片占位符 11" descr="图片占位符">
            <a:extLst>
              <a:ext uri="{FF2B5EF4-FFF2-40B4-BE49-F238E27FC236}">
                <a16:creationId xmlns:a16="http://schemas.microsoft.com/office/drawing/2014/main" id="{235EF78C-6A94-4C8B-AA17-24CF0960F3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198F46-EA3E-D747-9F3D-910243C08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zh-CN" altLang="en-US" b="1"/>
              <a:t>姓名</a:t>
            </a:r>
          </a:p>
          <a:p>
            <a:pPr rtl="0"/>
            <a:r>
              <a:rPr lang="zh-CN" altLang="en-US" b="1"/>
              <a:t>姓名</a:t>
            </a:r>
          </a:p>
          <a:p>
            <a:pPr rtl="0"/>
            <a:endParaRPr lang="zh-CN" altLang="en-US"/>
          </a:p>
          <a:p>
            <a:pPr rtl="0"/>
            <a:r>
              <a:rPr lang="zh-CN" altLang="en-US"/>
              <a:t>部门</a:t>
            </a:r>
          </a:p>
          <a:p>
            <a:pPr rtl="0"/>
            <a:r>
              <a:rPr lang="zh-CN" altLang="en-US"/>
              <a:t>机构</a:t>
            </a:r>
          </a:p>
          <a:p>
            <a:pPr rtl="0"/>
            <a:r>
              <a:rPr lang="en-US" altLang="zh-CN"/>
              <a:t>20XX </a:t>
            </a:r>
            <a:r>
              <a:rPr lang="zh-CN" altLang="en-US"/>
              <a:t>年 </a:t>
            </a:r>
            <a:r>
              <a:rPr lang="en-US" altLang="zh-CN"/>
              <a:t>XX </a:t>
            </a:r>
            <a:r>
              <a:rPr lang="zh-CN" altLang="en-US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112437206"/>
      </p:ext>
    </p:extLst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D76E574-6F12-2143-ACF1-0D214372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红狐的毛皮颜色变化 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A12B50-D0A7-6B4C-AB28-27EC387C51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zh-CN" altLang="en-US"/>
              <a:t>影响毛皮颜色的环境因素</a:t>
            </a:r>
          </a:p>
          <a:p>
            <a:pPr rtl="0"/>
            <a:endParaRPr lang="zh-CN" altLang="en-US"/>
          </a:p>
        </p:txBody>
      </p:sp>
      <p:pic>
        <p:nvPicPr>
          <p:cNvPr id="7" name="图片占位符 6" descr="站在雪地中的狐狸">
            <a:extLst>
              <a:ext uri="{FF2B5EF4-FFF2-40B4-BE49-F238E27FC236}">
                <a16:creationId xmlns:a16="http://schemas.microsoft.com/office/drawing/2014/main" id="{052F552C-2509-2A4A-B971-97339C647B5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597" y="2066538"/>
            <a:ext cx="12188952" cy="4800603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A1BD6E-CB7C-1E4C-98ED-ABCC7B6DF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262626">
              <a:alpha val="50196"/>
            </a:srgbClr>
          </a:solidFill>
        </p:spPr>
        <p:txBody>
          <a:bodyPr rtlCol="0"/>
          <a:lstStyle/>
          <a:p>
            <a:pPr rtl="0"/>
            <a:r>
              <a:rPr lang="en-US" altLang="zh-CN" b="1"/>
              <a:t>Hayden Cook</a:t>
            </a:r>
          </a:p>
          <a:p>
            <a:pPr rtl="0"/>
            <a:r>
              <a:rPr lang="en-US" altLang="zh-CN" b="1"/>
              <a:t>Quinn Campbell, Ph.D.</a:t>
            </a:r>
            <a:endParaRPr lang="zh-CN" altLang="en-US" b="1"/>
          </a:p>
          <a:p>
            <a:pPr rtl="0"/>
            <a:endParaRPr lang="zh-CN" altLang="en-US" b="1"/>
          </a:p>
          <a:p>
            <a:pPr rtl="0"/>
            <a:r>
              <a:rPr lang="zh-CN" altLang="en-US"/>
              <a:t>生物系</a:t>
            </a:r>
          </a:p>
          <a:p>
            <a:pPr rtl="0"/>
            <a:r>
              <a:rPr lang="en-US" altLang="zh-CN"/>
              <a:t>Jasper </a:t>
            </a:r>
            <a:r>
              <a:rPr lang="zh-CN" altLang="en-US"/>
              <a:t>大学</a:t>
            </a:r>
          </a:p>
          <a:p>
            <a:pPr rtl="0"/>
            <a:r>
              <a:rPr lang="en-US" altLang="zh-CN"/>
              <a:t>2021 </a:t>
            </a:r>
            <a:r>
              <a:rPr lang="zh-CN" altLang="en-US"/>
              <a:t>年 </a:t>
            </a:r>
            <a:r>
              <a:rPr lang="en-US" altLang="zh-CN"/>
              <a:t>12 </a:t>
            </a:r>
            <a:r>
              <a:rPr lang="zh-CN" altLang="en-US"/>
              <a:t>月 </a:t>
            </a:r>
            <a:r>
              <a:rPr lang="en-US" altLang="zh-CN"/>
              <a:t>12 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2217849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>
            <a:extLst>
              <a:ext uri="{FF2B5EF4-FFF2-40B4-BE49-F238E27FC236}">
                <a16:creationId xmlns:a16="http://schemas.microsoft.com/office/drawing/2014/main" id="{31559193-D32B-DF46-A00E-90827C46E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演示文稿的简短摘要；不超过两行</a:t>
            </a:r>
          </a:p>
        </p:txBody>
      </p:sp>
      <p:sp>
        <p:nvSpPr>
          <p:cNvPr id="33" name="图片占位符 32" descr="图片占位符">
            <a:extLst>
              <a:ext uri="{FF2B5EF4-FFF2-40B4-BE49-F238E27FC236}">
                <a16:creationId xmlns:a16="http://schemas.microsoft.com/office/drawing/2014/main" id="{09D3B286-EAC5-47B5-A210-B1418401BBF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6C29D695-E04C-1A40-A4AC-7C58DA0EAFC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zh-CN" altLang="en-US"/>
              <a:t>第 </a:t>
            </a:r>
            <a:r>
              <a:rPr lang="en-US" altLang="zh-CN"/>
              <a:t>1 </a:t>
            </a:r>
            <a:r>
              <a:rPr lang="zh-CN" altLang="en-US"/>
              <a:t>部分的标题</a:t>
            </a:r>
          </a:p>
        </p:txBody>
      </p:sp>
      <p:sp>
        <p:nvSpPr>
          <p:cNvPr id="34" name="图片占位符 33" descr="图片占位符">
            <a:extLst>
              <a:ext uri="{FF2B5EF4-FFF2-40B4-BE49-F238E27FC236}">
                <a16:creationId xmlns:a16="http://schemas.microsoft.com/office/drawing/2014/main" id="{EB32B436-E546-4A77-B5AC-DDFCE353FC0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32" name="文本占位符 31">
            <a:extLst>
              <a:ext uri="{FF2B5EF4-FFF2-40B4-BE49-F238E27FC236}">
                <a16:creationId xmlns:a16="http://schemas.microsoft.com/office/drawing/2014/main" id="{9F983F22-14BA-4187-AC39-8300E1DAAE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zh-CN" altLang="en-US"/>
              <a:t>第 </a:t>
            </a:r>
            <a:r>
              <a:rPr lang="en-US" altLang="zh-CN"/>
              <a:t>2 </a:t>
            </a:r>
            <a:r>
              <a:rPr lang="zh-CN" altLang="en-US"/>
              <a:t>部分的标题</a:t>
            </a:r>
          </a:p>
        </p:txBody>
      </p:sp>
      <p:sp>
        <p:nvSpPr>
          <p:cNvPr id="35" name="图片占位符 34" descr="图片占位符">
            <a:extLst>
              <a:ext uri="{FF2B5EF4-FFF2-40B4-BE49-F238E27FC236}">
                <a16:creationId xmlns:a16="http://schemas.microsoft.com/office/drawing/2014/main" id="{16A61ECF-116F-4ED3-A968-F294512A456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40254CD8-6494-BE4F-9325-D9725283CB7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rtlCol="0"/>
          <a:lstStyle/>
          <a:p>
            <a:pPr rtl="0"/>
            <a:r>
              <a:rPr lang="zh-CN" altLang="en-US"/>
              <a:t>第 </a:t>
            </a:r>
            <a:r>
              <a:rPr lang="en-US" altLang="zh-CN"/>
              <a:t>3 </a:t>
            </a:r>
            <a:r>
              <a:rPr lang="zh-CN" altLang="en-US"/>
              <a:t>部分的标题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A1132A-859D-EB43-9E0E-7333329A72F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52BEA90-E6BE-45F4-8D5D-C2E01FE3DBCB}" type="slidenum">
              <a:rPr lang="en-US" altLang="zh-CN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4098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3F252A67-8C32-C845-AB69-95AEACCE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本研究重点调查了红狐的毛皮颜色变化，</a:t>
            </a:r>
            <a:br>
              <a:rPr lang="zh-CN" altLang="en-US"/>
            </a:br>
            <a:r>
              <a:rPr lang="zh-CN" altLang="en-US"/>
              <a:t>以了解环境因素是否影响毛皮颜色结果</a:t>
            </a:r>
          </a:p>
        </p:txBody>
      </p:sp>
      <p:pic>
        <p:nvPicPr>
          <p:cNvPr id="36" name="图片占位符 11" descr="红狐的脸&#10;">
            <a:extLst>
              <a:ext uri="{FF2B5EF4-FFF2-40B4-BE49-F238E27FC236}">
                <a16:creationId xmlns:a16="http://schemas.microsoft.com/office/drawing/2014/main" id="{8F9442FF-E813-4B66-85BB-E81A8DF7A78E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771F4B4-43CC-8443-88D1-B8816C96942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zh-CN" altLang="en-US"/>
              <a:t>毛皮颜色变化 </a:t>
            </a:r>
          </a:p>
          <a:p>
            <a:pPr rtl="0"/>
            <a:r>
              <a:rPr lang="zh-CN" altLang="en-US"/>
              <a:t>红狐</a:t>
            </a:r>
          </a:p>
        </p:txBody>
      </p:sp>
      <p:pic>
        <p:nvPicPr>
          <p:cNvPr id="37" name="图片占位符 13" descr="人口密度图形">
            <a:extLst>
              <a:ext uri="{FF2B5EF4-FFF2-40B4-BE49-F238E27FC236}">
                <a16:creationId xmlns:a16="http://schemas.microsoft.com/office/drawing/2014/main" id="{564AD0F3-2418-431D-934A-58DE5A3F679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7487B-8F5E-2B40-B56E-EE991D1501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zh-CN" altLang="en-US"/>
              <a:t>人口密度和 </a:t>
            </a:r>
          </a:p>
          <a:p>
            <a:pPr rtl="0"/>
            <a:r>
              <a:rPr lang="zh-CN" altLang="en-US"/>
              <a:t>毛皮颜色</a:t>
            </a:r>
          </a:p>
        </p:txBody>
      </p:sp>
      <p:pic>
        <p:nvPicPr>
          <p:cNvPr id="16" name="图片占位符 15" descr="饼图">
            <a:extLst>
              <a:ext uri="{FF2B5EF4-FFF2-40B4-BE49-F238E27FC236}">
                <a16:creationId xmlns:a16="http://schemas.microsoft.com/office/drawing/2014/main" id="{12AD7032-48CC-274A-A647-D907AFFA189F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27EF115-4125-8045-B598-3FB1CA5BC65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rtlCol="0"/>
          <a:lstStyle/>
          <a:p>
            <a:pPr rtl="0"/>
            <a:r>
              <a:rPr lang="zh-CN" altLang="en-US"/>
              <a:t>海拔和毛皮</a:t>
            </a:r>
          </a:p>
          <a:p>
            <a:pPr rtl="0"/>
            <a:r>
              <a:rPr lang="zh-CN" altLang="en-US"/>
              <a:t>颜色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DD1993-624D-5847-9BAB-615CCA382C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52BEA90-E6BE-45F4-8D5D-C2E01FE3DBCB}" type="slidenum">
              <a:rPr lang="en-US" altLang="zh-CN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557595"/>
      </p:ext>
    </p:extLst>
  </p:cSld>
  <p:clrMapOvr>
    <a:masterClrMapping/>
  </p:clrMapOvr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0138C5A-D559-6F4C-9389-1150ADB9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单句标题，说明幻灯片的主要结论</a:t>
            </a:r>
            <a:r>
              <a:rPr lang="en-US" altLang="zh-CN"/>
              <a:t>;</a:t>
            </a:r>
            <a:r>
              <a:rPr lang="zh-CN" altLang="en-US"/>
              <a:t>不超过两行</a:t>
            </a:r>
          </a:p>
        </p:txBody>
      </p:sp>
      <p:sp>
        <p:nvSpPr>
          <p:cNvPr id="23" name="图片占位符 22" descr="图片占位符">
            <a:extLst>
              <a:ext uri="{FF2B5EF4-FFF2-40B4-BE49-F238E27FC236}">
                <a16:creationId xmlns:a16="http://schemas.microsoft.com/office/drawing/2014/main" id="{97A5A91C-15AE-4E2C-A615-4E909CA640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03933CB2-C668-8248-8E77-8C3FF47A3B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rtlCol="0"/>
          <a:lstStyle/>
          <a:p>
            <a:pPr rtl="0"/>
            <a:r>
              <a:rPr lang="zh-CN" altLang="en-US"/>
              <a:t>信息或标注</a:t>
            </a:r>
          </a:p>
        </p:txBody>
      </p:sp>
      <p:sp>
        <p:nvSpPr>
          <p:cNvPr id="24" name="图片占位符 23" descr="图片占位符">
            <a:extLst>
              <a:ext uri="{FF2B5EF4-FFF2-40B4-BE49-F238E27FC236}">
                <a16:creationId xmlns:a16="http://schemas.microsoft.com/office/drawing/2014/main" id="{1F1DBC7D-FF84-4416-B97F-9F27F682E0F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5DDD152E-341E-BE41-866F-57426B3BF8B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zh-CN" altLang="en-US"/>
              <a:t>信息或标注</a:t>
            </a:r>
          </a:p>
        </p:txBody>
      </p:sp>
      <p:sp>
        <p:nvSpPr>
          <p:cNvPr id="25" name="图片占位符 24" descr="图片占位符">
            <a:extLst>
              <a:ext uri="{FF2B5EF4-FFF2-40B4-BE49-F238E27FC236}">
                <a16:creationId xmlns:a16="http://schemas.microsoft.com/office/drawing/2014/main" id="{85595941-EF67-4524-886C-508F2BCFF55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940FE4F-1A1D-E345-B6F3-0DF938D32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zh-CN" altLang="en-US"/>
              <a:t>信息或标注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28DE37E5-5F6C-0C4C-AA85-EF844CD9A0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52BEA90-E6BE-45F4-8D5D-C2E01FE3DBCB}" type="slidenum">
              <a:rPr lang="en-US" altLang="zh-CN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36178"/>
      </p:ext>
    </p:extLst>
  </p:cSld>
  <p:clrMapOvr>
    <a:masterClrMapping/>
  </p:clrMapOvr>
</p:sld>
</file>

<file path=ppt/slides/slide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AA34EFEE-3417-C94A-9E71-0178D688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红色、杂色和银色的结果由两对非连锁的常染色体基因控制</a:t>
            </a:r>
          </a:p>
        </p:txBody>
      </p:sp>
      <p:pic>
        <p:nvPicPr>
          <p:cNvPr id="12" name="图片占位符 11" descr="红狐的脸&#10;">
            <a:extLst>
              <a:ext uri="{FF2B5EF4-FFF2-40B4-BE49-F238E27FC236}">
                <a16:creationId xmlns:a16="http://schemas.microsoft.com/office/drawing/2014/main" id="{1774DAAD-BC66-A844-B61F-07ADECDD3976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8CEAAE69-D790-7E4C-9113-B3251E96FA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rtlCol="0"/>
          <a:lstStyle/>
          <a:p>
            <a:pPr rtl="0"/>
            <a:r>
              <a:rPr lang="zh-CN" altLang="en-US"/>
              <a:t>红色</a:t>
            </a:r>
            <a:r>
              <a:rPr lang="en-US" altLang="zh-CN"/>
              <a:t>: AABB​</a:t>
            </a:r>
            <a:endParaRPr lang="zh-CN" altLang="en-US"/>
          </a:p>
        </p:txBody>
      </p:sp>
      <p:pic>
        <p:nvPicPr>
          <p:cNvPr id="14" name="图片占位符 13" descr="雪中的北极狐&#10;">
            <a:extLst>
              <a:ext uri="{FF2B5EF4-FFF2-40B4-BE49-F238E27FC236}">
                <a16:creationId xmlns:a16="http://schemas.microsoft.com/office/drawing/2014/main" id="{F52CB88B-28DA-D44D-8CD9-DB99492450CA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BAD4F2D3-D853-FD4E-818D-DA087F3E61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zh-CN" altLang="en-US"/>
              <a:t>银色</a:t>
            </a:r>
            <a:r>
              <a:rPr lang="en-US" altLang="zh-CN"/>
              <a:t>: AAbb</a:t>
            </a:r>
            <a:r>
              <a:rPr lang="zh-CN" altLang="en-US"/>
              <a:t>​</a:t>
            </a:r>
          </a:p>
        </p:txBody>
      </p:sp>
      <p:pic>
        <p:nvPicPr>
          <p:cNvPr id="16" name="图片占位符 15" descr="巴塔哥尼亚灰狐">
            <a:extLst>
              <a:ext uri="{FF2B5EF4-FFF2-40B4-BE49-F238E27FC236}">
                <a16:creationId xmlns:a16="http://schemas.microsoft.com/office/drawing/2014/main" id="{50CCE299-CE33-8244-B4C7-B897E662C61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1061BE1-4F13-1145-9E33-0D5A8A7D28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zh-CN" altLang="en-US"/>
              <a:t>杂色</a:t>
            </a:r>
            <a:r>
              <a:rPr lang="en-US" altLang="zh-CN"/>
              <a:t>: AaBb</a:t>
            </a:r>
            <a:r>
              <a:rPr lang="zh-CN" altLang="en-US"/>
              <a:t>​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B321D0-5D09-9748-9611-90DFDA5439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52BEA90-E6BE-45F4-8D5D-C2E01FE3DBCB}" type="slidenum">
              <a:rPr lang="en-US" altLang="zh-CN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337245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Custom 16">
      <a:dk1>
        <a:srgbClr val="000000"/>
      </a:dk1>
      <a:lt1>
        <a:srgbClr val="FFFFFF"/>
      </a:lt1>
      <a:dk2>
        <a:srgbClr val="574512"/>
      </a:dk2>
      <a:lt2>
        <a:srgbClr val="6C3C0D"/>
      </a:lt2>
      <a:accent1>
        <a:srgbClr val="DDDDDD"/>
      </a:accent1>
      <a:accent2>
        <a:srgbClr val="616A78"/>
      </a:accent2>
      <a:accent3>
        <a:srgbClr val="B18A2C"/>
      </a:accent3>
      <a:accent4>
        <a:srgbClr val="D87C1B"/>
      </a:accent4>
      <a:accent5>
        <a:srgbClr val="2E515E"/>
      </a:accent5>
      <a:accent6>
        <a:srgbClr val="1D7CB8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sertion-Evidence-Template_Win32_CP_v19" id="{FB9C8157-6D3B-4DB5-9A1F-5CF7F9024E95}" vid="{69ABE18A-F567-4E4B-99A7-394FD3ECC3CF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538</ap:Words>
  <ap:PresentationFormat>宽屏</ap:PresentationFormat>
  <ap:Paragraphs>122</ap:Paragraphs>
  <ap:Slides>18</ap:Slides>
  <ap:Notes>18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ap:HeadingPairs>
  <ap:TitlesOfParts>
    <vt:vector baseType="lpstr" size="21">
      <vt:lpstr>Microsoft YaHei UI</vt:lpstr>
      <vt:lpstr>Arial</vt:lpstr>
      <vt:lpstr>Office 主题</vt:lpstr>
      <vt:lpstr>创建有效的科学 + 技术演示文稿</vt:lpstr>
      <vt:lpstr>演示文稿标题</vt:lpstr>
      <vt:lpstr>红狐的毛皮颜色变化</vt:lpstr>
      <vt:lpstr>演示文稿标题 </vt:lpstr>
      <vt:lpstr>红狐的毛皮颜色变化 </vt:lpstr>
      <vt:lpstr>演示文稿的简短摘要；不超过两行</vt:lpstr>
      <vt:lpstr>本研究重点调查了红狐的毛皮颜色变化， 以了解环境因素是否影响毛皮颜色结果</vt:lpstr>
      <vt:lpstr>单句标题，说明幻灯片的主要结论;不超过两行</vt:lpstr>
      <vt:lpstr>红色、杂色和银色的结果由两对非连锁的常染色体基因控制</vt:lpstr>
      <vt:lpstr>单句标题，说明幻灯片的主要结论;不超过两行 </vt:lpstr>
      <vt:lpstr>杂色和银色变体在密集的狐狸群体中出现的频率较低</vt:lpstr>
      <vt:lpstr>单句标题，说明幻灯片的主要结论；不超过两行  </vt:lpstr>
      <vt:lpstr>海拔起到以下作用:杂色和银色变体在海拔超过 1828 米（6000 英尺）时更频繁地出现</vt:lpstr>
      <vt:lpstr>总而言之…，后跟一个句子，该句子重述演示文稿最重要的断言</vt:lpstr>
      <vt:lpstr>总而言之，环境因素会影响红狐的毛皮颜色变化</vt:lpstr>
      <vt:lpstr>总而言之…，后跟一个句子重述演示文稿最重要的断言</vt:lpstr>
      <vt:lpstr>总而言之，环境因素会影响红狐的毛皮颜色变化</vt:lpstr>
      <vt:lpstr>此模板是与科学演示文稿专家 Melissa Marshall 协作创建的。 此模板将通过使用 “断言/证据” 策略帮助展示技术信息的用户更易于理解和吸引人。有关详细信息，请访问她的网站或聆听她的 TED 演讲。 ​ Melissa 的方法也受到 Michael Alley 的《科学演讲 的技巧》一书的启发。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2022-04-07T15:40:22Z</dcterms:created>
  <dcterms:modified xsi:type="dcterms:W3CDTF">2022-05-19T11:02:21Z</dcterms:modified>
</cp:coreProperties>
</file>