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jpeg" ContentType="image/jpeg"/>
  <Default Extension="jpg" ContentType="image/jpe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slideLayouts/slideLayout4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8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1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1010.xml" ContentType="application/vnd.openxmlformats-officedocument.presentationml.slideLayout+xml"/>
  <Override PartName="/ppt/slideLayouts/slideLayout911.xml" ContentType="application/vnd.openxmlformats-officedocument.presentationml.slideLayout+xml"/>
  <Override PartName="/ppt/slides/slide92.xml" ContentType="application/vnd.openxmlformats-officedocument.presentationml.slide+xml"/>
  <Override PartName="/ppt/notesSlides/notesSlide92.xml" ContentType="application/vnd.openxmlformats-officedocument.presentationml.notesSlide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customXml/item3.xml" ContentType="application/xml"/>
  <Override PartName="/customXml/itemProps31.xml" ContentType="application/vnd.openxmlformats-officedocument.customXmlProperties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84.xml" ContentType="application/vnd.openxmlformats-officedocument.presentationml.slide+xml"/>
  <Override PartName="/ppt/diagrams/data11.xml" ContentType="application/vnd.openxmlformats-officedocument.drawingml.diagramData+xml"/>
  <Override PartName="/ppt/diagrams/drawing1.xml" ContentType="application/vnd.ms-office.drawingml.diagramDrawing+xml"/>
  <Override PartName="/ppt/notesSlides/notesSlide84.xml" ContentType="application/vnd.openxmlformats-officedocument.presentationml.notesSlide+xml"/>
  <Override PartName="/ppt/diagrams/colors11.xml" ContentType="application/vnd.openxmlformats-officedocument.drawingml.diagramColors+xml"/>
  <Override PartName="/ppt/diagrams/quickStyle11.xml" ContentType="application/vnd.openxmlformats-officedocument.drawingml.diagramStyle+xml"/>
  <Override PartName="/ppt/diagrams/layout11.xml" ContentType="application/vnd.openxmlformats-officedocument.drawingml.diagramLayout+xml"/>
  <Override PartName="/customXml/item22.xml" ContentType="application/xml"/>
  <Override PartName="/customXml/itemProps22.xml" ContentType="application/vnd.openxmlformats-officedocument.customXmlProperties+xml"/>
  <Override PartName="/ppt/slides/slide125.xml" ContentType="application/vnd.openxmlformats-officedocument.presentationml.slide+xml"/>
  <Override PartName="/ppt/notesSlides/notesSlide125.xml" ContentType="application/vnd.openxmlformats-officedocument.presentationml.notesSlide+xml"/>
  <Override PartName="/ppt/viewProps.xml" ContentType="application/vnd.openxmlformats-officedocument.presentationml.viewProps+xml"/>
  <Override PartName="/customXml/item13.xml" ContentType="application/xml"/>
  <Override PartName="/customXml/itemProps13.xml" ContentType="application/vnd.openxmlformats-officedocument.customXmlProperties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77.xml" ContentType="application/vnd.openxmlformats-officedocument.presentationml.slide+xml"/>
  <Override PartName="/ppt/notesSlides/notesSlide7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19.xml" ContentType="application/vnd.openxmlformats-officedocument.presentationml.slide+xml"/>
  <Override PartName="/ppt/notesSlides/notesSlide119.xml" ContentType="application/vnd.openxmlformats-officedocument.presentationml.notesSlide+xml"/>
  <Override PartName="/ppt/slides/slide610.xml" ContentType="application/vnd.openxmlformats-officedocument.presentationml.slide+xml"/>
  <Override PartName="/ppt/notesSlides/notesSlide610.xml" ContentType="application/vnd.openxmlformats-officedocument.presentationml.notesSlide+xml"/>
  <Override PartName="/ppt/presProps.xml" ContentType="application/vnd.openxmlformats-officedocument.presentationml.presProps+xml"/>
  <Override PartName="/ppt/slides/slide511.xml" ContentType="application/vnd.openxmlformats-officedocument.presentationml.slide+xml"/>
  <Override PartName="/ppt/notesSlides/notesSlide511.xml" ContentType="application/vnd.openxmlformats-officedocument.presentationml.notesSlide+xml"/>
  <Override PartName="/ppt/slides/slide1012.xml" ContentType="application/vnd.openxmlformats-officedocument.presentationml.slide+xml"/>
  <Override PartName="/ppt/notesSlides/notesSlide1012.xml" ContentType="application/vnd.openxmlformats-officedocument.presentationml.notesSlide+xml"/>
  <Override PartName="/ppt/tableStyles.xml" ContentType="application/vnd.openxmlformats-officedocument.presentationml.tableStyle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0" r:id="rId4"/>
  </p:sldMasterIdLst>
  <p:notesMasterIdLst>
    <p:notesMasterId r:id="rId17"/>
  </p:notesMasterIdLst>
  <p:handoutMasterIdLst>
    <p:handoutMasterId r:id="rId18"/>
  </p:handoutMasterIdLst>
  <p:sldIdLst>
    <p:sldId id="256" r:id="rId5"/>
    <p:sldId id="279" r:id="rId6"/>
    <p:sldId id="280" r:id="rId7"/>
    <p:sldId id="259" r:id="rId8"/>
    <p:sldId id="260" r:id="rId9"/>
    <p:sldId id="281" r:id="rId10"/>
    <p:sldId id="263" r:id="rId11"/>
    <p:sldId id="276" r:id="rId12"/>
    <p:sldId id="265" r:id="rId13"/>
    <p:sldId id="266" r:id="rId14"/>
    <p:sldId id="270" r:id="rId15"/>
    <p:sldId id="277" r:id="rId16"/>
  </p:sldIdLst>
  <p:sldSz cx="12192000" cy="6858000"/>
  <p:notesSz cx="6858000" cy="9144000"/>
  <p:defaultTextStyle>
    <a:defPPr rtl="0"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8" userDrawn="1">
          <p15:clr>
            <a:srgbClr val="A4A3A4"/>
          </p15:clr>
        </p15:guide>
        <p15:guide id="2" pos="7080" userDrawn="1">
          <p15:clr>
            <a:srgbClr val="A4A3A4"/>
          </p15:clr>
        </p15:guide>
        <p15:guide id="3" pos="5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53" autoAdjust="0"/>
    <p:restoredTop sz="86432" autoAdjust="0"/>
  </p:normalViewPr>
  <p:slideViewPr>
    <p:cSldViewPr snapToGrid="0">
      <p:cViewPr varScale="1">
        <p:scale>
          <a:sx n="94" d="100"/>
          <a:sy n="94" d="100"/>
        </p:scale>
        <p:origin x="612" y="90"/>
      </p:cViewPr>
      <p:guideLst>
        <p:guide orient="horz" pos="1848"/>
        <p:guide pos="7080"/>
        <p:guide pos="5112"/>
      </p:guideLst>
    </p:cSldViewPr>
  </p:slideViewPr>
  <p:outlineViewPr>
    <p:cViewPr>
      <p:scale>
        <a:sx n="33" d="100"/>
        <a:sy n="33" d="100"/>
      </p:scale>
      <p:origin x="0" y="-481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918" y="96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41.xml" Id="rId8" /><Relationship Type="http://schemas.openxmlformats.org/officeDocument/2006/relationships/slide" Target="/ppt/slides/slide92.xml" Id="rId13" /><Relationship Type="http://schemas.openxmlformats.org/officeDocument/2006/relationships/handoutMaster" Target="/ppt/handoutMasters/handoutMaster11.xml" Id="rId18" /><Relationship Type="http://schemas.openxmlformats.org/officeDocument/2006/relationships/customXml" Target="/customXml/item3.xml" Id="rId3" /><Relationship Type="http://schemas.openxmlformats.org/officeDocument/2006/relationships/theme" Target="/ppt/theme/theme12.xml" Id="rId21" /><Relationship Type="http://schemas.openxmlformats.org/officeDocument/2006/relationships/slide" Target="/ppt/slides/slide33.xml" Id="rId7" /><Relationship Type="http://schemas.openxmlformats.org/officeDocument/2006/relationships/slide" Target="/ppt/slides/slide84.xml" Id="rId12" /><Relationship Type="http://schemas.openxmlformats.org/officeDocument/2006/relationships/notesMaster" Target="/ppt/notesMasters/notesMaster11.xml" Id="rId17" /><Relationship Type="http://schemas.openxmlformats.org/officeDocument/2006/relationships/customXml" Target="/customXml/item22.xml" Id="rId2" /><Relationship Type="http://schemas.openxmlformats.org/officeDocument/2006/relationships/slide" Target="/ppt/slides/slide125.xml" Id="rId16" /><Relationship Type="http://schemas.openxmlformats.org/officeDocument/2006/relationships/viewProps" Target="/ppt/viewProps.xml" Id="rId20" /><Relationship Type="http://schemas.openxmlformats.org/officeDocument/2006/relationships/customXml" Target="/customXml/item13.xml" Id="rId1" /><Relationship Type="http://schemas.openxmlformats.org/officeDocument/2006/relationships/slide" Target="/ppt/slides/slide26.xml" Id="rId6" /><Relationship Type="http://schemas.openxmlformats.org/officeDocument/2006/relationships/slide" Target="/ppt/slides/slide77.xml" Id="rId11" /><Relationship Type="http://schemas.openxmlformats.org/officeDocument/2006/relationships/slide" Target="/ppt/slides/slide18.xml" Id="rId5" /><Relationship Type="http://schemas.openxmlformats.org/officeDocument/2006/relationships/slide" Target="/ppt/slides/slide119.xml" Id="rId15" /><Relationship Type="http://schemas.openxmlformats.org/officeDocument/2006/relationships/slide" Target="/ppt/slides/slide610.xml" Id="rId10" /><Relationship Type="http://schemas.openxmlformats.org/officeDocument/2006/relationships/presProps" Target="/ppt/presProps.xml" Id="rId19" /><Relationship Type="http://schemas.openxmlformats.org/officeDocument/2006/relationships/slideMaster" Target="/ppt/slideMasters/slideMaster11.xml" Id="rId4" /><Relationship Type="http://schemas.openxmlformats.org/officeDocument/2006/relationships/slide" Target="/ppt/slides/slide511.xml" Id="rId9" /><Relationship Type="http://schemas.openxmlformats.org/officeDocument/2006/relationships/slide" Target="/ppt/slides/slide1012.xml" Id="rId14" /><Relationship Type="http://schemas.openxmlformats.org/officeDocument/2006/relationships/tableStyles" Target="/ppt/tableStyles.xml" Id="rId22" /></Relationships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1.xml><?xml version="1.0" encoding="utf-8"?>
<dgm:dataModel xmlns:dgm="http://schemas.openxmlformats.org/drawingml/2006/diagram" xmlns:a="http://schemas.openxmlformats.org/drawingml/2006/main">
  <dgm:ptLst>
    <dgm:pt modelId="{E604873E-34D9-4011-B823-45C4AD2A9FC6}" type="doc">
      <dgm:prSet loTypeId="urn:microsoft.com/office/officeart/2017/3/layout/HorizontalPathTimeline" loCatId="other" qsTypeId="urn:microsoft.com/office/officeart/2005/8/quickstyle/simple1" qsCatId="simple" csTypeId="urn:microsoft.com/office/officeart/2005/8/colors/accent5_2" csCatId="accent5" phldr="1"/>
      <dgm:spPr/>
      <dgm:t>
        <a:bodyPr rtlCol="0"/>
        <a:lstStyle/>
        <a:p>
          <a:pPr rtl="0"/>
          <a:endParaRPr lang="en-US"/>
        </a:p>
      </dgm:t>
    </dgm:pt>
    <dgm:pt modelId="{D0C06EB0-D7EF-45E3-95AD-C3986984C27E}">
      <dgm:prSet phldrT="[Text]" phldr="0"/>
      <dgm:spPr/>
      <dgm:t>
        <a:bodyPr rtlCol="0"/>
        <a:lstStyle/>
        <a:p>
          <a:pPr rtl="0">
            <a:defRPr b="1"/>
          </a:pPr>
          <a:r>
            <a:rPr lang="zh-CN" altLang="en-US" b="1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标题</a:t>
          </a:r>
        </a:p>
      </dgm:t>
    </dgm:pt>
    <dgm:pt modelId="{0BB155BD-DA20-44C2-8CB4-CB3D3770A527}" type="parTrans" cxnId="{97993EA3-CE7B-4009-B7CE-BFB111FBE521}">
      <dgm:prSet/>
      <dgm:spPr/>
      <dgm:t>
        <a:bodyPr rtlCol="0"/>
        <a:lstStyle/>
        <a:p>
          <a:pPr rtl="0"/>
          <a:endParaRPr lang="zh-CN" altLang="en-US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6F918279-79F1-4A08-BB84-2DE055676D74}" type="sibTrans" cxnId="{97993EA3-CE7B-4009-B7CE-BFB111FBE521}">
      <dgm:prSet/>
      <dgm:spPr/>
      <dgm:t>
        <a:bodyPr rtlCol="0"/>
        <a:lstStyle/>
        <a:p>
          <a:pPr rtl="0"/>
          <a:endParaRPr lang="zh-CN" altLang="en-US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4E599684-CBE7-4BF6-B041-7B59A5AE3CF2}">
      <dgm:prSet phldrT="[Text]" custT="1"/>
      <dgm:spPr/>
      <dgm:t>
        <a:bodyPr rtlCol="0"/>
        <a:lstStyle/>
        <a:p>
          <a:pPr rtl="0"/>
          <a:r>
            <a:rPr lang="zh-CN" altLang="en-US" sz="1200" b="1" i="0" u="none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若要启动演示文稿，请转到“幻灯片放映”选项卡，然后选择“从头开始”</a:t>
          </a:r>
          <a:endParaRPr lang="zh-CN" altLang="en-US" sz="1200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A8AAC60B-A805-4BF6-9EA5-E87AC2902868}" type="parTrans" cxnId="{841D665D-B707-471F-BD09-964D3951145A}">
      <dgm:prSet/>
      <dgm:spPr/>
      <dgm:t>
        <a:bodyPr rtlCol="0"/>
        <a:lstStyle/>
        <a:p>
          <a:pPr rtl="0"/>
          <a:endParaRPr lang="zh-CN" altLang="en-US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BF909935-A6E2-4FB3-A57D-3F1AE3109B2D}" type="sibTrans" cxnId="{841D665D-B707-471F-BD09-964D3951145A}">
      <dgm:prSet/>
      <dgm:spPr/>
      <dgm:t>
        <a:bodyPr rtlCol="0"/>
        <a:lstStyle/>
        <a:p>
          <a:pPr rtl="0"/>
          <a:endParaRPr lang="zh-CN" altLang="en-US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4B3BEF5E-080D-4FEE-B522-70B46FFD0660}">
      <dgm:prSet phldrT="[Text]" phldr="0"/>
      <dgm:spPr/>
      <dgm:t>
        <a:bodyPr rtlCol="0"/>
        <a:lstStyle/>
        <a:p>
          <a:pPr rtl="0">
            <a:defRPr b="1"/>
          </a:pPr>
          <a:r>
            <a:rPr lang="zh-CN" altLang="en-US" b="1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标题</a:t>
          </a:r>
        </a:p>
      </dgm:t>
    </dgm:pt>
    <dgm:pt modelId="{06017295-6984-41E0-8693-8EB293EF8566}" type="parTrans" cxnId="{9A613993-1976-4C90-B719-959774EC46C8}">
      <dgm:prSet/>
      <dgm:spPr/>
      <dgm:t>
        <a:bodyPr rtlCol="0"/>
        <a:lstStyle/>
        <a:p>
          <a:pPr rtl="0"/>
          <a:endParaRPr lang="zh-CN" altLang="en-US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39F905D4-BCDD-42A3-91CF-0746D3124C5E}" type="sibTrans" cxnId="{9A613993-1976-4C90-B719-959774EC46C8}">
      <dgm:prSet/>
      <dgm:spPr/>
      <dgm:t>
        <a:bodyPr rtlCol="0"/>
        <a:lstStyle/>
        <a:p>
          <a:pPr rtl="0"/>
          <a:endParaRPr lang="zh-CN" altLang="en-US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DB8AF9DD-B1C3-4C20-BD21-C6C7FF671A92}">
      <dgm:prSet phldrT="[Text]" custT="1"/>
      <dgm:spPr/>
      <dgm:t>
        <a:bodyPr rtlCol="0"/>
        <a:lstStyle/>
        <a:p>
          <a:pPr rtl="0"/>
          <a:r>
            <a:rPr lang="zh-CN" altLang="en-US" sz="1200" b="1" i="0" u="none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若要在幻灯片视图中显示演示者视图，请在底部左侧的控制栏上选择三个圆点，然后选择“显示演示者视图”</a:t>
          </a:r>
          <a:endParaRPr lang="zh-CN" altLang="en-US" sz="1200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DF70DEA5-E7DD-4AA9-B1CC-992432C16744}" type="parTrans" cxnId="{D6373D48-D8B0-4539-A4A4-81DB907C07C1}">
      <dgm:prSet/>
      <dgm:spPr/>
      <dgm:t>
        <a:bodyPr rtlCol="0"/>
        <a:lstStyle/>
        <a:p>
          <a:pPr rtl="0"/>
          <a:endParaRPr lang="zh-CN" altLang="en-US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428A9B80-64FA-44ED-87FF-F7A0D539842F}" type="sibTrans" cxnId="{D6373D48-D8B0-4539-A4A4-81DB907C07C1}">
      <dgm:prSet/>
      <dgm:spPr/>
      <dgm:t>
        <a:bodyPr rtlCol="0"/>
        <a:lstStyle/>
        <a:p>
          <a:pPr rtl="0"/>
          <a:endParaRPr lang="zh-CN" altLang="en-US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406B4493-A90D-40A8-B02D-BA06CB04BF3C}">
      <dgm:prSet phldrT="[Text]" phldr="0"/>
      <dgm:spPr/>
      <dgm:t>
        <a:bodyPr rtlCol="0"/>
        <a:lstStyle/>
        <a:p>
          <a:pPr rtl="0">
            <a:defRPr b="1"/>
          </a:pPr>
          <a:r>
            <a:rPr lang="zh-CN" altLang="en-US" b="1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标题</a:t>
          </a:r>
        </a:p>
      </dgm:t>
    </dgm:pt>
    <dgm:pt modelId="{2E2A0F75-F224-4A80-ACB5-1C4956E37E23}" type="parTrans" cxnId="{F712E336-0730-4454-AAED-A8EC704ECFC8}">
      <dgm:prSet/>
      <dgm:spPr/>
      <dgm:t>
        <a:bodyPr rtlCol="0"/>
        <a:lstStyle/>
        <a:p>
          <a:pPr rtl="0"/>
          <a:endParaRPr lang="zh-CN" altLang="en-US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B6B5896F-38E7-450F-A826-9964A8F0DE0E}" type="sibTrans" cxnId="{F712E336-0730-4454-AAED-A8EC704ECFC8}">
      <dgm:prSet/>
      <dgm:spPr/>
      <dgm:t>
        <a:bodyPr rtlCol="0"/>
        <a:lstStyle/>
        <a:p>
          <a:pPr rtl="0"/>
          <a:endParaRPr lang="zh-CN" altLang="en-US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20D34FCC-0F35-496C-B2E7-3FBCA3E29C37}">
      <dgm:prSet phldrT="[Text]" custT="1"/>
      <dgm:spPr/>
      <dgm:t>
        <a:bodyPr rtlCol="0"/>
        <a:lstStyle/>
        <a:p>
          <a:pPr rtl="0"/>
          <a:r>
            <a:rPr lang="zh-CN" altLang="en-US" sz="1200" b="1" i="0" u="none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在演示文稿中，发言人备注在你的显示器上可见，但对观众不可见。 </a:t>
          </a:r>
          <a:endParaRPr lang="zh-CN" altLang="en-US" sz="1200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CE74B72C-B89D-46FE-831F-2D7619996546}" type="parTrans" cxnId="{8F51CEF3-D7F7-4496-8E39-A74D3407581F}">
      <dgm:prSet/>
      <dgm:spPr/>
      <dgm:t>
        <a:bodyPr rtlCol="0"/>
        <a:lstStyle/>
        <a:p>
          <a:pPr rtl="0"/>
          <a:endParaRPr lang="zh-CN" altLang="en-US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927D4900-D936-4E0F-AEA8-71096C4E0FED}" type="sibTrans" cxnId="{8F51CEF3-D7F7-4496-8E39-A74D3407581F}">
      <dgm:prSet/>
      <dgm:spPr/>
      <dgm:t>
        <a:bodyPr rtlCol="0"/>
        <a:lstStyle/>
        <a:p>
          <a:pPr rtl="0"/>
          <a:endParaRPr lang="zh-CN" altLang="en-US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71A30621-5A5F-43B0-84EC-C33507890165}">
      <dgm:prSet phldrT="[Text]" phldr="0"/>
      <dgm:spPr/>
      <dgm:t>
        <a:bodyPr rtlCol="0"/>
        <a:lstStyle/>
        <a:p>
          <a:pPr rtl="0">
            <a:defRPr b="1"/>
          </a:pPr>
          <a:r>
            <a:rPr lang="zh-CN" altLang="en-US" b="1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标题</a:t>
          </a:r>
        </a:p>
      </dgm:t>
    </dgm:pt>
    <dgm:pt modelId="{F93F53F9-4EA9-4B69-AEBB-EC08A304AE3E}" type="parTrans" cxnId="{1802D984-EB76-4C48-AC3B-94BA8DFE0C3F}">
      <dgm:prSet/>
      <dgm:spPr/>
      <dgm:t>
        <a:bodyPr rtlCol="0"/>
        <a:lstStyle/>
        <a:p>
          <a:pPr rtl="0"/>
          <a:endParaRPr lang="zh-CN" altLang="en-US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BC9647A5-897E-4509-8E60-0A1FA7E561EE}" type="sibTrans" cxnId="{1802D984-EB76-4C48-AC3B-94BA8DFE0C3F}">
      <dgm:prSet/>
      <dgm:spPr/>
      <dgm:t>
        <a:bodyPr rtlCol="0"/>
        <a:lstStyle/>
        <a:p>
          <a:pPr rtl="0"/>
          <a:endParaRPr lang="zh-CN" altLang="en-US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09823A41-36EE-4ED8-8E4C-1FC3E9B9DA38}">
      <dgm:prSet phldrT="[Text]" phldr="0" custT="1"/>
      <dgm:spPr/>
      <dgm:t>
        <a:bodyPr rtlCol="0"/>
        <a:lstStyle/>
        <a:p>
          <a:pPr rtl="0"/>
          <a:r>
            <a:rPr lang="zh-CN" altLang="en-US" sz="1200" b="1" i="0" u="none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备注窗格是显示在每张幻灯片下方的方框。点击它以添加备注。 </a:t>
          </a:r>
          <a:endParaRPr lang="zh-CN" altLang="en-US" sz="1200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F244D039-067D-4FE3-9A79-1977435DEDCA}" type="parTrans" cxnId="{4123380D-BF06-47D5-BB37-27F94B9CD2B5}">
      <dgm:prSet/>
      <dgm:spPr/>
      <dgm:t>
        <a:bodyPr rtlCol="0"/>
        <a:lstStyle/>
        <a:p>
          <a:pPr rtl="0"/>
          <a:endParaRPr lang="zh-CN" altLang="en-US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8919468E-A735-45AD-9C8C-4DD1ED80DA14}" type="sibTrans" cxnId="{4123380D-BF06-47D5-BB37-27F94B9CD2B5}">
      <dgm:prSet/>
      <dgm:spPr/>
      <dgm:t>
        <a:bodyPr rtlCol="0"/>
        <a:lstStyle/>
        <a:p>
          <a:pPr rtl="0"/>
          <a:endParaRPr lang="zh-CN" altLang="en-US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4971AC50-A88E-4E33-87F8-FCEAC805564B}">
      <dgm:prSet phldrT="[Text]" phldr="0"/>
      <dgm:spPr/>
      <dgm:t>
        <a:bodyPr rtlCol="0"/>
        <a:lstStyle/>
        <a:p>
          <a:pPr rtl="0">
            <a:defRPr b="1"/>
          </a:pPr>
          <a:r>
            <a:rPr lang="zh-CN" altLang="en-US" b="1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标题</a:t>
          </a:r>
        </a:p>
      </dgm:t>
    </dgm:pt>
    <dgm:pt modelId="{C9196550-5E95-4357-8451-1D9A3E9B9887}" type="parTrans" cxnId="{D3F6A62A-6459-4BFC-82C1-B194A64DAEF0}">
      <dgm:prSet/>
      <dgm:spPr/>
      <dgm:t>
        <a:bodyPr rtlCol="0"/>
        <a:lstStyle/>
        <a:p>
          <a:pPr rtl="0"/>
          <a:endParaRPr lang="zh-CN" altLang="en-US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5851B56B-AA5B-4350-B325-A26109F66599}" type="sibTrans" cxnId="{D3F6A62A-6459-4BFC-82C1-B194A64DAEF0}">
      <dgm:prSet/>
      <dgm:spPr/>
      <dgm:t>
        <a:bodyPr rtlCol="0"/>
        <a:lstStyle/>
        <a:p>
          <a:pPr rtl="0"/>
          <a:endParaRPr lang="zh-CN" altLang="en-US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B70A8EE9-B04A-475F-A55E-C7EC9716492A}">
      <dgm:prSet custT="1"/>
      <dgm:spPr/>
      <dgm:t>
        <a:bodyPr rtlCol="0"/>
        <a:lstStyle/>
        <a:p>
          <a:pPr rtl="0"/>
          <a:r>
            <a:rPr lang="zh-CN" altLang="en-US" sz="1200" b="1" i="0" u="none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如果看不到备注窗格或它已完全最小化，请在 </a:t>
          </a:r>
          <a:r>
            <a:rPr lang="en-US" altLang="zh-CN" sz="1200" b="1" i="0" u="none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PowerPoint </a:t>
          </a:r>
          <a:r>
            <a:rPr lang="zh-CN" altLang="en-US" sz="1200" b="1" i="0" u="none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窗口底部的任务栏上单击“备注”。 </a:t>
          </a:r>
          <a:endParaRPr lang="zh-CN" altLang="en-US" sz="1200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827B8979-53B0-4D04-AFD4-E95ECE158F29}" type="parTrans" cxnId="{974143E5-F97B-46EC-BF8B-1BE68E1266DC}">
      <dgm:prSet/>
      <dgm:spPr/>
      <dgm:t>
        <a:bodyPr rtlCol="0"/>
        <a:lstStyle/>
        <a:p>
          <a:pPr rtl="0"/>
          <a:endParaRPr lang="zh-CN" altLang="en-US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EF80220B-B1BA-4812-A85D-99163E525C87}" type="sibTrans" cxnId="{974143E5-F97B-46EC-BF8B-1BE68E1266DC}">
      <dgm:prSet/>
      <dgm:spPr/>
      <dgm:t>
        <a:bodyPr rtlCol="0"/>
        <a:lstStyle/>
        <a:p>
          <a:pPr rtl="0"/>
          <a:endParaRPr lang="zh-CN" altLang="en-US" b="1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932CA750-36C5-4FBB-923A-29DF7B5A91E5}" type="pres">
      <dgm:prSet presAssocID="{E604873E-34D9-4011-B823-45C4AD2A9FC6}" presName="root" presStyleCnt="0">
        <dgm:presLayoutVars>
          <dgm:chMax/>
          <dgm:chPref/>
          <dgm:animLvl val="lvl"/>
        </dgm:presLayoutVars>
      </dgm:prSet>
      <dgm:spPr/>
    </dgm:pt>
    <dgm:pt modelId="{C5D1BC48-B762-488E-BF7E-9CDA82DFACEE}" type="pres">
      <dgm:prSet presAssocID="{E604873E-34D9-4011-B823-45C4AD2A9FC6}" presName="divider" presStyleLbl="node1" presStyleIdx="0" presStyleCnt="1"/>
      <dgm:spPr>
        <a:solidFill>
          <a:schemeClr val="accent1"/>
        </a:solidFill>
      </dgm:spPr>
    </dgm:pt>
    <dgm:pt modelId="{03618986-EF2F-440D-8403-283058C2987B}" type="pres">
      <dgm:prSet presAssocID="{E604873E-34D9-4011-B823-45C4AD2A9FC6}" presName="nodes" presStyleCnt="0">
        <dgm:presLayoutVars>
          <dgm:chMax/>
          <dgm:chPref/>
          <dgm:animLvl val="lvl"/>
        </dgm:presLayoutVars>
      </dgm:prSet>
      <dgm:spPr/>
    </dgm:pt>
    <dgm:pt modelId="{3B7C76B3-9A15-41E9-ABC3-698AB66EEDEB}" type="pres">
      <dgm:prSet presAssocID="{D0C06EB0-D7EF-45E3-95AD-C3986984C27E}" presName="composite" presStyleCnt="0"/>
      <dgm:spPr/>
    </dgm:pt>
    <dgm:pt modelId="{0A2DB98E-12CB-44AC-A271-FA81A963AC9D}" type="pres">
      <dgm:prSet presAssocID="{D0C06EB0-D7EF-45E3-95AD-C3986984C27E}" presName="L1TextContainer" presStyleLbl="revTx" presStyleIdx="0" presStyleCnt="5">
        <dgm:presLayoutVars>
          <dgm:chMax val="1"/>
          <dgm:chPref val="1"/>
          <dgm:bulletEnabled val="1"/>
        </dgm:presLayoutVars>
      </dgm:prSet>
      <dgm:spPr/>
    </dgm:pt>
    <dgm:pt modelId="{27709FD2-3216-4BCF-9F74-FD4CEFA3A9ED}" type="pres">
      <dgm:prSet presAssocID="{D0C06EB0-D7EF-45E3-95AD-C3986984C27E}" presName="L2TextContainerWrapper" presStyleCnt="0">
        <dgm:presLayoutVars>
          <dgm:chMax val="0"/>
          <dgm:chPref val="0"/>
          <dgm:bulletEnabled val="1"/>
        </dgm:presLayoutVars>
      </dgm:prSet>
      <dgm:spPr/>
    </dgm:pt>
    <dgm:pt modelId="{CD7A980D-5441-4C5A-B155-C2A021C3D0DD}" type="pres">
      <dgm:prSet presAssocID="{D0C06EB0-D7EF-45E3-95AD-C3986984C27E}" presName="L2TextContainer" presStyleLbl="bgAccFollowNode1" presStyleIdx="0" presStyleCnt="5"/>
      <dgm:spPr/>
    </dgm:pt>
    <dgm:pt modelId="{EC43CE52-5C8B-407E-A382-D1268E523743}" type="pres">
      <dgm:prSet presAssocID="{D0C06EB0-D7EF-45E3-95AD-C3986984C27E}" presName="FlexibleEmptyPlaceHolder" presStyleCnt="0"/>
      <dgm:spPr/>
    </dgm:pt>
    <dgm:pt modelId="{87C15291-AEBC-4F1E-BB11-F23971968E4A}" type="pres">
      <dgm:prSet presAssocID="{D0C06EB0-D7EF-45E3-95AD-C3986984C27E}" presName="ConnectLine" presStyleLbl="alignNode1" presStyleIdx="0" presStyleCnt="5"/>
      <dgm:spPr>
        <a:solidFill>
          <a:schemeClr val="accent5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4E6C086A-07A1-49AA-A5A9-2A0B949C7E99}" type="pres">
      <dgm:prSet presAssocID="{D0C06EB0-D7EF-45E3-95AD-C3986984C27E}" presName="ConnectorPoint" presStyleLbl="fgAcc1" presStyleIdx="0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CCF0635D-7E1B-4FF0-B23E-6E3FFAF0187C}" type="pres">
      <dgm:prSet presAssocID="{D0C06EB0-D7EF-45E3-95AD-C3986984C27E}" presName="EmptyPlaceHolder" presStyleCnt="0"/>
      <dgm:spPr/>
    </dgm:pt>
    <dgm:pt modelId="{53BBE295-ADA1-45B2-9B2A-E4439C63A887}" type="pres">
      <dgm:prSet presAssocID="{6F918279-79F1-4A08-BB84-2DE055676D74}" presName="spaceBetweenRectangles" presStyleCnt="0"/>
      <dgm:spPr/>
    </dgm:pt>
    <dgm:pt modelId="{E3013DA7-D413-41BE-9E81-B2A45F6CDF77}" type="pres">
      <dgm:prSet presAssocID="{4B3BEF5E-080D-4FEE-B522-70B46FFD0660}" presName="composite" presStyleCnt="0"/>
      <dgm:spPr/>
    </dgm:pt>
    <dgm:pt modelId="{E7F88204-0CA2-4C46-B02A-29D432AB1EB7}" type="pres">
      <dgm:prSet presAssocID="{4B3BEF5E-080D-4FEE-B522-70B46FFD0660}" presName="L1TextContainer" presStyleLbl="revTx" presStyleIdx="1" presStyleCnt="5">
        <dgm:presLayoutVars>
          <dgm:chMax val="1"/>
          <dgm:chPref val="1"/>
          <dgm:bulletEnabled val="1"/>
        </dgm:presLayoutVars>
      </dgm:prSet>
      <dgm:spPr/>
    </dgm:pt>
    <dgm:pt modelId="{8CAAB770-0AB9-4D31-A1B1-5A675C95D664}" type="pres">
      <dgm:prSet presAssocID="{4B3BEF5E-080D-4FEE-B522-70B46FFD0660}" presName="L2TextContainerWrapper" presStyleCnt="0">
        <dgm:presLayoutVars>
          <dgm:chMax val="0"/>
          <dgm:chPref val="0"/>
          <dgm:bulletEnabled val="1"/>
        </dgm:presLayoutVars>
      </dgm:prSet>
      <dgm:spPr/>
    </dgm:pt>
    <dgm:pt modelId="{51FEFD34-D680-431C-AC44-012B4D99C277}" type="pres">
      <dgm:prSet presAssocID="{4B3BEF5E-080D-4FEE-B522-70B46FFD0660}" presName="L2TextContainer" presStyleLbl="bgAccFollowNode1" presStyleIdx="1" presStyleCnt="5"/>
      <dgm:spPr/>
    </dgm:pt>
    <dgm:pt modelId="{3AB85E24-E56F-4866-BA4C-2F61045077CD}" type="pres">
      <dgm:prSet presAssocID="{4B3BEF5E-080D-4FEE-B522-70B46FFD0660}" presName="FlexibleEmptyPlaceHolder" presStyleCnt="0"/>
      <dgm:spPr/>
    </dgm:pt>
    <dgm:pt modelId="{CF581527-BD03-46E2-B01B-848601BE686D}" type="pres">
      <dgm:prSet presAssocID="{4B3BEF5E-080D-4FEE-B522-70B46FFD0660}" presName="ConnectLine" presStyleLbl="alignNode1" presStyleIdx="1" presStyleCnt="5"/>
      <dgm:spPr>
        <a:solidFill>
          <a:schemeClr val="accent5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87CBBACC-C115-48BD-9563-4AD8F5A27234}" type="pres">
      <dgm:prSet presAssocID="{4B3BEF5E-080D-4FEE-B522-70B46FFD0660}" presName="ConnectorPoint" presStyleLbl="fgAcc1" presStyleIdx="1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D151CB89-C46B-4A54-8445-270B818297F5}" type="pres">
      <dgm:prSet presAssocID="{4B3BEF5E-080D-4FEE-B522-70B46FFD0660}" presName="EmptyPlaceHolder" presStyleCnt="0"/>
      <dgm:spPr/>
    </dgm:pt>
    <dgm:pt modelId="{14644381-51A3-47DC-BD53-718253873CE3}" type="pres">
      <dgm:prSet presAssocID="{39F905D4-BCDD-42A3-91CF-0746D3124C5E}" presName="spaceBetweenRectangles" presStyleCnt="0"/>
      <dgm:spPr/>
    </dgm:pt>
    <dgm:pt modelId="{A19490FE-2862-4FAC-9536-B0E8D029F478}" type="pres">
      <dgm:prSet presAssocID="{406B4493-A90D-40A8-B02D-BA06CB04BF3C}" presName="composite" presStyleCnt="0"/>
      <dgm:spPr/>
    </dgm:pt>
    <dgm:pt modelId="{503E2E0C-528D-4B96-B61D-1C3F44FFC164}" type="pres">
      <dgm:prSet presAssocID="{406B4493-A90D-40A8-B02D-BA06CB04BF3C}" presName="L1TextContainer" presStyleLbl="revTx" presStyleIdx="2" presStyleCnt="5">
        <dgm:presLayoutVars>
          <dgm:chMax val="1"/>
          <dgm:chPref val="1"/>
          <dgm:bulletEnabled val="1"/>
        </dgm:presLayoutVars>
      </dgm:prSet>
      <dgm:spPr/>
    </dgm:pt>
    <dgm:pt modelId="{DC1D6388-D73A-489E-9F74-BB24DA3C2895}" type="pres">
      <dgm:prSet presAssocID="{406B4493-A90D-40A8-B02D-BA06CB04BF3C}" presName="L2TextContainerWrapper" presStyleCnt="0">
        <dgm:presLayoutVars>
          <dgm:chMax val="0"/>
          <dgm:chPref val="0"/>
          <dgm:bulletEnabled val="1"/>
        </dgm:presLayoutVars>
      </dgm:prSet>
      <dgm:spPr/>
    </dgm:pt>
    <dgm:pt modelId="{341D02C6-3F64-4DF2-AFB2-F620E7B389D9}" type="pres">
      <dgm:prSet presAssocID="{406B4493-A90D-40A8-B02D-BA06CB04BF3C}" presName="L2TextContainer" presStyleLbl="bgAccFollowNode1" presStyleIdx="2" presStyleCnt="5"/>
      <dgm:spPr/>
    </dgm:pt>
    <dgm:pt modelId="{148856CE-7B6D-4A68-9C6D-A741925B1D54}" type="pres">
      <dgm:prSet presAssocID="{406B4493-A90D-40A8-B02D-BA06CB04BF3C}" presName="FlexibleEmptyPlaceHolder" presStyleCnt="0"/>
      <dgm:spPr/>
    </dgm:pt>
    <dgm:pt modelId="{733145A9-EE86-4C22-9A0B-D61094480CC8}" type="pres">
      <dgm:prSet presAssocID="{406B4493-A90D-40A8-B02D-BA06CB04BF3C}" presName="ConnectLine" presStyleLbl="alignNode1" presStyleIdx="2" presStyleCnt="5"/>
      <dgm:spPr>
        <a:solidFill>
          <a:schemeClr val="accent5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78513766-A46C-4A38-9E06-613A95A26840}" type="pres">
      <dgm:prSet presAssocID="{406B4493-A90D-40A8-B02D-BA06CB04BF3C}" presName="ConnectorPoint" presStyleLbl="fgAcc1" presStyleIdx="2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818BF487-7F84-4EF9-A6DA-FA2F2DE9F454}" type="pres">
      <dgm:prSet presAssocID="{406B4493-A90D-40A8-B02D-BA06CB04BF3C}" presName="EmptyPlaceHolder" presStyleCnt="0"/>
      <dgm:spPr/>
    </dgm:pt>
    <dgm:pt modelId="{8E0EE725-6F39-42B5-9FA1-51BFA67C2005}" type="pres">
      <dgm:prSet presAssocID="{B6B5896F-38E7-450F-A826-9964A8F0DE0E}" presName="spaceBetweenRectangles" presStyleCnt="0"/>
      <dgm:spPr/>
    </dgm:pt>
    <dgm:pt modelId="{10709CC8-CC03-4ECE-9F23-072F5C5D91CF}" type="pres">
      <dgm:prSet presAssocID="{71A30621-5A5F-43B0-84EC-C33507890165}" presName="composite" presStyleCnt="0"/>
      <dgm:spPr/>
    </dgm:pt>
    <dgm:pt modelId="{49FF60A5-1B23-4767-A7F1-0C76CBEFCF2F}" type="pres">
      <dgm:prSet presAssocID="{71A30621-5A5F-43B0-84EC-C33507890165}" presName="L1TextContainer" presStyleLbl="revTx" presStyleIdx="3" presStyleCnt="5">
        <dgm:presLayoutVars>
          <dgm:chMax val="1"/>
          <dgm:chPref val="1"/>
          <dgm:bulletEnabled val="1"/>
        </dgm:presLayoutVars>
      </dgm:prSet>
      <dgm:spPr/>
    </dgm:pt>
    <dgm:pt modelId="{14973EE5-851E-4165-9791-5C726729CA90}" type="pres">
      <dgm:prSet presAssocID="{71A30621-5A5F-43B0-84EC-C33507890165}" presName="L2TextContainerWrapper" presStyleCnt="0">
        <dgm:presLayoutVars>
          <dgm:chMax val="0"/>
          <dgm:chPref val="0"/>
          <dgm:bulletEnabled val="1"/>
        </dgm:presLayoutVars>
      </dgm:prSet>
      <dgm:spPr/>
    </dgm:pt>
    <dgm:pt modelId="{24AF13D8-CAD0-4821-9259-B5AD2BBD2D9A}" type="pres">
      <dgm:prSet presAssocID="{71A30621-5A5F-43B0-84EC-C33507890165}" presName="L2TextContainer" presStyleLbl="bgAccFollowNode1" presStyleIdx="3" presStyleCnt="5"/>
      <dgm:spPr/>
    </dgm:pt>
    <dgm:pt modelId="{9FD7890F-0988-49CF-A992-BF84EE254AF3}" type="pres">
      <dgm:prSet presAssocID="{71A30621-5A5F-43B0-84EC-C33507890165}" presName="FlexibleEmptyPlaceHolder" presStyleCnt="0"/>
      <dgm:spPr/>
    </dgm:pt>
    <dgm:pt modelId="{826D19AB-7674-4339-AC6A-3554A3285C8F}" type="pres">
      <dgm:prSet presAssocID="{71A30621-5A5F-43B0-84EC-C33507890165}" presName="ConnectLine" presStyleLbl="alignNode1" presStyleIdx="3" presStyleCnt="5"/>
      <dgm:spPr>
        <a:solidFill>
          <a:schemeClr val="accent5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43227ABF-0709-40F4-9DAE-D680F9F11751}" type="pres">
      <dgm:prSet presAssocID="{71A30621-5A5F-43B0-84EC-C33507890165}" presName="ConnectorPoint" presStyleLbl="fgAcc1" presStyleIdx="3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79A56AB1-47A5-420B-B39C-4A233C5A68B2}" type="pres">
      <dgm:prSet presAssocID="{71A30621-5A5F-43B0-84EC-C33507890165}" presName="EmptyPlaceHolder" presStyleCnt="0"/>
      <dgm:spPr/>
    </dgm:pt>
    <dgm:pt modelId="{A75AE161-E159-4EED-8525-A2C04059D73E}" type="pres">
      <dgm:prSet presAssocID="{BC9647A5-897E-4509-8E60-0A1FA7E561EE}" presName="spaceBetweenRectangles" presStyleCnt="0"/>
      <dgm:spPr/>
    </dgm:pt>
    <dgm:pt modelId="{D5F4082D-07BA-4A58-B3FE-0D27F36A7B49}" type="pres">
      <dgm:prSet presAssocID="{4971AC50-A88E-4E33-87F8-FCEAC805564B}" presName="composite" presStyleCnt="0"/>
      <dgm:spPr/>
    </dgm:pt>
    <dgm:pt modelId="{50410BE5-37F4-425C-A9B7-BB5BB0CFC24E}" type="pres">
      <dgm:prSet presAssocID="{4971AC50-A88E-4E33-87F8-FCEAC805564B}" presName="L1TextContainer" presStyleLbl="revTx" presStyleIdx="4" presStyleCnt="5">
        <dgm:presLayoutVars>
          <dgm:chMax val="1"/>
          <dgm:chPref val="1"/>
          <dgm:bulletEnabled val="1"/>
        </dgm:presLayoutVars>
      </dgm:prSet>
      <dgm:spPr/>
    </dgm:pt>
    <dgm:pt modelId="{B5259F40-CA88-4AE8-B27C-029CA34ED9E1}" type="pres">
      <dgm:prSet presAssocID="{4971AC50-A88E-4E33-87F8-FCEAC805564B}" presName="L2TextContainerWrapper" presStyleCnt="0">
        <dgm:presLayoutVars>
          <dgm:chMax val="0"/>
          <dgm:chPref val="0"/>
          <dgm:bulletEnabled val="1"/>
        </dgm:presLayoutVars>
      </dgm:prSet>
      <dgm:spPr/>
    </dgm:pt>
    <dgm:pt modelId="{F8CBB33A-901D-4476-BB4D-3BBA0095A6AF}" type="pres">
      <dgm:prSet presAssocID="{4971AC50-A88E-4E33-87F8-FCEAC805564B}" presName="L2TextContainer" presStyleLbl="bgAccFollowNode1" presStyleIdx="4" presStyleCnt="5"/>
      <dgm:spPr/>
    </dgm:pt>
    <dgm:pt modelId="{CE6AFF2F-6E4E-41AE-8042-FD172986B3C4}" type="pres">
      <dgm:prSet presAssocID="{4971AC50-A88E-4E33-87F8-FCEAC805564B}" presName="FlexibleEmptyPlaceHolder" presStyleCnt="0"/>
      <dgm:spPr/>
    </dgm:pt>
    <dgm:pt modelId="{8677116F-B78F-436F-B7FA-3681FDB781CA}" type="pres">
      <dgm:prSet presAssocID="{4971AC50-A88E-4E33-87F8-FCEAC805564B}" presName="ConnectLine" presStyleLbl="alignNode1" presStyleIdx="4" presStyleCnt="5"/>
      <dgm:spPr>
        <a:solidFill>
          <a:schemeClr val="accent5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A95AF550-DC6B-424A-B700-8C6432E1A3FF}" type="pres">
      <dgm:prSet presAssocID="{4971AC50-A88E-4E33-87F8-FCEAC805564B}" presName="ConnectorPoint" presStyleLbl="fgAcc1" presStyleIdx="4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D53410A6-E5AD-4DAB-8C5A-DC516AEF7B00}" type="pres">
      <dgm:prSet presAssocID="{4971AC50-A88E-4E33-87F8-FCEAC805564B}" presName="EmptyPlaceHolder" presStyleCnt="0"/>
      <dgm:spPr/>
    </dgm:pt>
  </dgm:ptLst>
  <dgm:cxnLst>
    <dgm:cxn modelId="{B128A003-3BB1-4A67-9604-8D987F9A69CB}" type="presOf" srcId="{E604873E-34D9-4011-B823-45C4AD2A9FC6}" destId="{932CA750-36C5-4FBB-923A-29DF7B5A91E5}" srcOrd="0" destOrd="0" presId="urn:microsoft.com/office/officeart/2017/3/layout/HorizontalPathTimeline"/>
    <dgm:cxn modelId="{DFA74F07-08A6-4FB8-9904-0CC333ABBA62}" type="presOf" srcId="{B70A8EE9-B04A-475F-A55E-C7EC9716492A}" destId="{F8CBB33A-901D-4476-BB4D-3BBA0095A6AF}" srcOrd="0" destOrd="0" presId="urn:microsoft.com/office/officeart/2017/3/layout/HorizontalPathTimeline"/>
    <dgm:cxn modelId="{4123380D-BF06-47D5-BB37-27F94B9CD2B5}" srcId="{71A30621-5A5F-43B0-84EC-C33507890165}" destId="{09823A41-36EE-4ED8-8E4C-1FC3E9B9DA38}" srcOrd="0" destOrd="0" parTransId="{F244D039-067D-4FE3-9A79-1977435DEDCA}" sibTransId="{8919468E-A735-45AD-9C8C-4DD1ED80DA14}"/>
    <dgm:cxn modelId="{EB0EC510-0650-418A-B09E-68AD0E49FCB3}" type="presOf" srcId="{D0C06EB0-D7EF-45E3-95AD-C3986984C27E}" destId="{0A2DB98E-12CB-44AC-A271-FA81A963AC9D}" srcOrd="0" destOrd="0" presId="urn:microsoft.com/office/officeart/2017/3/layout/HorizontalPathTimeline"/>
    <dgm:cxn modelId="{08F92A23-9243-4B8C-B536-DE577114CA5F}" type="presOf" srcId="{4B3BEF5E-080D-4FEE-B522-70B46FFD0660}" destId="{E7F88204-0CA2-4C46-B02A-29D432AB1EB7}" srcOrd="0" destOrd="0" presId="urn:microsoft.com/office/officeart/2017/3/layout/HorizontalPathTimeline"/>
    <dgm:cxn modelId="{D3F6A62A-6459-4BFC-82C1-B194A64DAEF0}" srcId="{E604873E-34D9-4011-B823-45C4AD2A9FC6}" destId="{4971AC50-A88E-4E33-87F8-FCEAC805564B}" srcOrd="4" destOrd="0" parTransId="{C9196550-5E95-4357-8451-1D9A3E9B9887}" sibTransId="{5851B56B-AA5B-4350-B325-A26109F66599}"/>
    <dgm:cxn modelId="{038DCE2D-F254-470C-BF53-B20B7FAFDDD8}" type="presOf" srcId="{DB8AF9DD-B1C3-4C20-BD21-C6C7FF671A92}" destId="{51FEFD34-D680-431C-AC44-012B4D99C277}" srcOrd="0" destOrd="0" presId="urn:microsoft.com/office/officeart/2017/3/layout/HorizontalPathTimeline"/>
    <dgm:cxn modelId="{F00A9B2E-8A06-4B98-BE1F-10C8BABDD7F9}" type="presOf" srcId="{71A30621-5A5F-43B0-84EC-C33507890165}" destId="{49FF60A5-1B23-4767-A7F1-0C76CBEFCF2F}" srcOrd="0" destOrd="0" presId="urn:microsoft.com/office/officeart/2017/3/layout/HorizontalPathTimeline"/>
    <dgm:cxn modelId="{F712E336-0730-4454-AAED-A8EC704ECFC8}" srcId="{E604873E-34D9-4011-B823-45C4AD2A9FC6}" destId="{406B4493-A90D-40A8-B02D-BA06CB04BF3C}" srcOrd="2" destOrd="0" parTransId="{2E2A0F75-F224-4A80-ACB5-1C4956E37E23}" sibTransId="{B6B5896F-38E7-450F-A826-9964A8F0DE0E}"/>
    <dgm:cxn modelId="{841D665D-B707-471F-BD09-964D3951145A}" srcId="{D0C06EB0-D7EF-45E3-95AD-C3986984C27E}" destId="{4E599684-CBE7-4BF6-B041-7B59A5AE3CF2}" srcOrd="0" destOrd="0" parTransId="{A8AAC60B-A805-4BF6-9EA5-E87AC2902868}" sibTransId="{BF909935-A6E2-4FB3-A57D-3F1AE3109B2D}"/>
    <dgm:cxn modelId="{C484EB46-90BA-4AA9-99FA-A08CA7DA114A}" type="presOf" srcId="{09823A41-36EE-4ED8-8E4C-1FC3E9B9DA38}" destId="{24AF13D8-CAD0-4821-9259-B5AD2BBD2D9A}" srcOrd="0" destOrd="0" presId="urn:microsoft.com/office/officeart/2017/3/layout/HorizontalPathTimeline"/>
    <dgm:cxn modelId="{D6373D48-D8B0-4539-A4A4-81DB907C07C1}" srcId="{4B3BEF5E-080D-4FEE-B522-70B46FFD0660}" destId="{DB8AF9DD-B1C3-4C20-BD21-C6C7FF671A92}" srcOrd="0" destOrd="0" parTransId="{DF70DEA5-E7DD-4AA9-B1CC-992432C16744}" sibTransId="{428A9B80-64FA-44ED-87FF-F7A0D539842F}"/>
    <dgm:cxn modelId="{3C765D74-ED83-4AFE-A3C4-20789539A003}" type="presOf" srcId="{4971AC50-A88E-4E33-87F8-FCEAC805564B}" destId="{50410BE5-37F4-425C-A9B7-BB5BB0CFC24E}" srcOrd="0" destOrd="0" presId="urn:microsoft.com/office/officeart/2017/3/layout/HorizontalPathTimeline"/>
    <dgm:cxn modelId="{60D2ED7B-5FF3-4229-887D-CBAFECEBAD15}" type="presOf" srcId="{4E599684-CBE7-4BF6-B041-7B59A5AE3CF2}" destId="{CD7A980D-5441-4C5A-B155-C2A021C3D0DD}" srcOrd="0" destOrd="0" presId="urn:microsoft.com/office/officeart/2017/3/layout/HorizontalPathTimeline"/>
    <dgm:cxn modelId="{1802D984-EB76-4C48-AC3B-94BA8DFE0C3F}" srcId="{E604873E-34D9-4011-B823-45C4AD2A9FC6}" destId="{71A30621-5A5F-43B0-84EC-C33507890165}" srcOrd="3" destOrd="0" parTransId="{F93F53F9-4EA9-4B69-AEBB-EC08A304AE3E}" sibTransId="{BC9647A5-897E-4509-8E60-0A1FA7E561EE}"/>
    <dgm:cxn modelId="{9A613993-1976-4C90-B719-959774EC46C8}" srcId="{E604873E-34D9-4011-B823-45C4AD2A9FC6}" destId="{4B3BEF5E-080D-4FEE-B522-70B46FFD0660}" srcOrd="1" destOrd="0" parTransId="{06017295-6984-41E0-8693-8EB293EF8566}" sibTransId="{39F905D4-BCDD-42A3-91CF-0746D3124C5E}"/>
    <dgm:cxn modelId="{97993EA3-CE7B-4009-B7CE-BFB111FBE521}" srcId="{E604873E-34D9-4011-B823-45C4AD2A9FC6}" destId="{D0C06EB0-D7EF-45E3-95AD-C3986984C27E}" srcOrd="0" destOrd="0" parTransId="{0BB155BD-DA20-44C2-8CB4-CB3D3770A527}" sibTransId="{6F918279-79F1-4A08-BB84-2DE055676D74}"/>
    <dgm:cxn modelId="{974143E5-F97B-46EC-BF8B-1BE68E1266DC}" srcId="{4971AC50-A88E-4E33-87F8-FCEAC805564B}" destId="{B70A8EE9-B04A-475F-A55E-C7EC9716492A}" srcOrd="0" destOrd="0" parTransId="{827B8979-53B0-4D04-AFD4-E95ECE158F29}" sibTransId="{EF80220B-B1BA-4812-A85D-99163E525C87}"/>
    <dgm:cxn modelId="{023D69EC-E962-461A-B080-73A862A8AB79}" type="presOf" srcId="{406B4493-A90D-40A8-B02D-BA06CB04BF3C}" destId="{503E2E0C-528D-4B96-B61D-1C3F44FFC164}" srcOrd="0" destOrd="0" presId="urn:microsoft.com/office/officeart/2017/3/layout/HorizontalPathTimeline"/>
    <dgm:cxn modelId="{8F51CEF3-D7F7-4496-8E39-A74D3407581F}" srcId="{406B4493-A90D-40A8-B02D-BA06CB04BF3C}" destId="{20D34FCC-0F35-496C-B2E7-3FBCA3E29C37}" srcOrd="0" destOrd="0" parTransId="{CE74B72C-B89D-46FE-831F-2D7619996546}" sibTransId="{927D4900-D936-4E0F-AEA8-71096C4E0FED}"/>
    <dgm:cxn modelId="{CBD1B7F9-C5B5-4D13-ADF5-77EE497A61F7}" type="presOf" srcId="{20D34FCC-0F35-496C-B2E7-3FBCA3E29C37}" destId="{341D02C6-3F64-4DF2-AFB2-F620E7B389D9}" srcOrd="0" destOrd="0" presId="urn:microsoft.com/office/officeart/2017/3/layout/HorizontalPathTimeline"/>
    <dgm:cxn modelId="{C5C366F6-1B1A-4444-8A08-73E9FBB53AF5}" type="presParOf" srcId="{932CA750-36C5-4FBB-923A-29DF7B5A91E5}" destId="{C5D1BC48-B762-488E-BF7E-9CDA82DFACEE}" srcOrd="0" destOrd="0" presId="urn:microsoft.com/office/officeart/2017/3/layout/HorizontalPathTimeline"/>
    <dgm:cxn modelId="{5956317D-1537-4496-A8FF-49A18B022E1E}" type="presParOf" srcId="{932CA750-36C5-4FBB-923A-29DF7B5A91E5}" destId="{03618986-EF2F-440D-8403-283058C2987B}" srcOrd="1" destOrd="0" presId="urn:microsoft.com/office/officeart/2017/3/layout/HorizontalPathTimeline"/>
    <dgm:cxn modelId="{7EE51424-4236-41EE-BD01-53AB5481EEB1}" type="presParOf" srcId="{03618986-EF2F-440D-8403-283058C2987B}" destId="{3B7C76B3-9A15-41E9-ABC3-698AB66EEDEB}" srcOrd="0" destOrd="0" presId="urn:microsoft.com/office/officeart/2017/3/layout/HorizontalPathTimeline"/>
    <dgm:cxn modelId="{131F2B71-339B-4D5A-92AA-49E332AB55B7}" type="presParOf" srcId="{3B7C76B3-9A15-41E9-ABC3-698AB66EEDEB}" destId="{0A2DB98E-12CB-44AC-A271-FA81A963AC9D}" srcOrd="0" destOrd="0" presId="urn:microsoft.com/office/officeart/2017/3/layout/HorizontalPathTimeline"/>
    <dgm:cxn modelId="{9E7DE1A2-8196-4B58-A740-224ECB56CB20}" type="presParOf" srcId="{3B7C76B3-9A15-41E9-ABC3-698AB66EEDEB}" destId="{27709FD2-3216-4BCF-9F74-FD4CEFA3A9ED}" srcOrd="1" destOrd="0" presId="urn:microsoft.com/office/officeart/2017/3/layout/HorizontalPathTimeline"/>
    <dgm:cxn modelId="{CD2816CB-99AB-4063-ABD2-2E12AE2BA35F}" type="presParOf" srcId="{27709FD2-3216-4BCF-9F74-FD4CEFA3A9ED}" destId="{CD7A980D-5441-4C5A-B155-C2A021C3D0DD}" srcOrd="0" destOrd="0" presId="urn:microsoft.com/office/officeart/2017/3/layout/HorizontalPathTimeline"/>
    <dgm:cxn modelId="{7839EF35-DC58-4487-8372-0EA4B7DCDAA5}" type="presParOf" srcId="{27709FD2-3216-4BCF-9F74-FD4CEFA3A9ED}" destId="{EC43CE52-5C8B-407E-A382-D1268E523743}" srcOrd="1" destOrd="0" presId="urn:microsoft.com/office/officeart/2017/3/layout/HorizontalPathTimeline"/>
    <dgm:cxn modelId="{C740975A-E93A-4E27-8515-113C5F6D719A}" type="presParOf" srcId="{3B7C76B3-9A15-41E9-ABC3-698AB66EEDEB}" destId="{87C15291-AEBC-4F1E-BB11-F23971968E4A}" srcOrd="2" destOrd="0" presId="urn:microsoft.com/office/officeart/2017/3/layout/HorizontalPathTimeline"/>
    <dgm:cxn modelId="{038A71F9-0AC5-4480-8183-724A68759A29}" type="presParOf" srcId="{3B7C76B3-9A15-41E9-ABC3-698AB66EEDEB}" destId="{4E6C086A-07A1-49AA-A5A9-2A0B949C7E99}" srcOrd="3" destOrd="0" presId="urn:microsoft.com/office/officeart/2017/3/layout/HorizontalPathTimeline"/>
    <dgm:cxn modelId="{55B84AA1-358B-485E-87ED-D908CB1B1EEB}" type="presParOf" srcId="{3B7C76B3-9A15-41E9-ABC3-698AB66EEDEB}" destId="{CCF0635D-7E1B-4FF0-B23E-6E3FFAF0187C}" srcOrd="4" destOrd="0" presId="urn:microsoft.com/office/officeart/2017/3/layout/HorizontalPathTimeline"/>
    <dgm:cxn modelId="{80068234-E2A1-45C1-99A3-7E94A6668E2F}" type="presParOf" srcId="{03618986-EF2F-440D-8403-283058C2987B}" destId="{53BBE295-ADA1-45B2-9B2A-E4439C63A887}" srcOrd="1" destOrd="0" presId="urn:microsoft.com/office/officeart/2017/3/layout/HorizontalPathTimeline"/>
    <dgm:cxn modelId="{00FA0602-5A50-4C63-9792-7F9489C9222E}" type="presParOf" srcId="{03618986-EF2F-440D-8403-283058C2987B}" destId="{E3013DA7-D413-41BE-9E81-B2A45F6CDF77}" srcOrd="2" destOrd="0" presId="urn:microsoft.com/office/officeart/2017/3/layout/HorizontalPathTimeline"/>
    <dgm:cxn modelId="{C55C28CB-A1D3-4530-998E-C9EF6B18550F}" type="presParOf" srcId="{E3013DA7-D413-41BE-9E81-B2A45F6CDF77}" destId="{E7F88204-0CA2-4C46-B02A-29D432AB1EB7}" srcOrd="0" destOrd="0" presId="urn:microsoft.com/office/officeart/2017/3/layout/HorizontalPathTimeline"/>
    <dgm:cxn modelId="{EC06D4C8-08C5-4652-9A04-0EC8659A3ABD}" type="presParOf" srcId="{E3013DA7-D413-41BE-9E81-B2A45F6CDF77}" destId="{8CAAB770-0AB9-4D31-A1B1-5A675C95D664}" srcOrd="1" destOrd="0" presId="urn:microsoft.com/office/officeart/2017/3/layout/HorizontalPathTimeline"/>
    <dgm:cxn modelId="{56E24DC8-9585-48BB-AA75-C1B50CD8C994}" type="presParOf" srcId="{8CAAB770-0AB9-4D31-A1B1-5A675C95D664}" destId="{51FEFD34-D680-431C-AC44-012B4D99C277}" srcOrd="0" destOrd="0" presId="urn:microsoft.com/office/officeart/2017/3/layout/HorizontalPathTimeline"/>
    <dgm:cxn modelId="{E55276BC-7DAA-4759-B118-EA59B1FF5E41}" type="presParOf" srcId="{8CAAB770-0AB9-4D31-A1B1-5A675C95D664}" destId="{3AB85E24-E56F-4866-BA4C-2F61045077CD}" srcOrd="1" destOrd="0" presId="urn:microsoft.com/office/officeart/2017/3/layout/HorizontalPathTimeline"/>
    <dgm:cxn modelId="{2044DDE4-0F8A-4A5B-A70A-AC3F82EA5CE0}" type="presParOf" srcId="{E3013DA7-D413-41BE-9E81-B2A45F6CDF77}" destId="{CF581527-BD03-46E2-B01B-848601BE686D}" srcOrd="2" destOrd="0" presId="urn:microsoft.com/office/officeart/2017/3/layout/HorizontalPathTimeline"/>
    <dgm:cxn modelId="{0B4980C7-C874-4049-A125-074994BD6A6B}" type="presParOf" srcId="{E3013DA7-D413-41BE-9E81-B2A45F6CDF77}" destId="{87CBBACC-C115-48BD-9563-4AD8F5A27234}" srcOrd="3" destOrd="0" presId="urn:microsoft.com/office/officeart/2017/3/layout/HorizontalPathTimeline"/>
    <dgm:cxn modelId="{A62C23CC-ACAC-480E-8522-53E68CA2861F}" type="presParOf" srcId="{E3013DA7-D413-41BE-9E81-B2A45F6CDF77}" destId="{D151CB89-C46B-4A54-8445-270B818297F5}" srcOrd="4" destOrd="0" presId="urn:microsoft.com/office/officeart/2017/3/layout/HorizontalPathTimeline"/>
    <dgm:cxn modelId="{117BDC21-0B79-447D-BD21-2D92504EC489}" type="presParOf" srcId="{03618986-EF2F-440D-8403-283058C2987B}" destId="{14644381-51A3-47DC-BD53-718253873CE3}" srcOrd="3" destOrd="0" presId="urn:microsoft.com/office/officeart/2017/3/layout/HorizontalPathTimeline"/>
    <dgm:cxn modelId="{9D6A5E33-BFF9-4E7B-B7E8-BE1531C50738}" type="presParOf" srcId="{03618986-EF2F-440D-8403-283058C2987B}" destId="{A19490FE-2862-4FAC-9536-B0E8D029F478}" srcOrd="4" destOrd="0" presId="urn:microsoft.com/office/officeart/2017/3/layout/HorizontalPathTimeline"/>
    <dgm:cxn modelId="{51967D85-1560-491F-868A-6C2DB3D9C07E}" type="presParOf" srcId="{A19490FE-2862-4FAC-9536-B0E8D029F478}" destId="{503E2E0C-528D-4B96-B61D-1C3F44FFC164}" srcOrd="0" destOrd="0" presId="urn:microsoft.com/office/officeart/2017/3/layout/HorizontalPathTimeline"/>
    <dgm:cxn modelId="{5C90FCA2-5791-469E-A520-C37341725813}" type="presParOf" srcId="{A19490FE-2862-4FAC-9536-B0E8D029F478}" destId="{DC1D6388-D73A-489E-9F74-BB24DA3C2895}" srcOrd="1" destOrd="0" presId="urn:microsoft.com/office/officeart/2017/3/layout/HorizontalPathTimeline"/>
    <dgm:cxn modelId="{A4521E9D-9CEC-48AA-845C-6E168860DFC4}" type="presParOf" srcId="{DC1D6388-D73A-489E-9F74-BB24DA3C2895}" destId="{341D02C6-3F64-4DF2-AFB2-F620E7B389D9}" srcOrd="0" destOrd="0" presId="urn:microsoft.com/office/officeart/2017/3/layout/HorizontalPathTimeline"/>
    <dgm:cxn modelId="{C15A7A62-5615-448B-BFFA-CFA97228B2C8}" type="presParOf" srcId="{DC1D6388-D73A-489E-9F74-BB24DA3C2895}" destId="{148856CE-7B6D-4A68-9C6D-A741925B1D54}" srcOrd="1" destOrd="0" presId="urn:microsoft.com/office/officeart/2017/3/layout/HorizontalPathTimeline"/>
    <dgm:cxn modelId="{C687AE8E-67A2-458A-9C7C-48AB74C69325}" type="presParOf" srcId="{A19490FE-2862-4FAC-9536-B0E8D029F478}" destId="{733145A9-EE86-4C22-9A0B-D61094480CC8}" srcOrd="2" destOrd="0" presId="urn:microsoft.com/office/officeart/2017/3/layout/HorizontalPathTimeline"/>
    <dgm:cxn modelId="{E03C7818-C116-4C86-BB55-4BE2BC987692}" type="presParOf" srcId="{A19490FE-2862-4FAC-9536-B0E8D029F478}" destId="{78513766-A46C-4A38-9E06-613A95A26840}" srcOrd="3" destOrd="0" presId="urn:microsoft.com/office/officeart/2017/3/layout/HorizontalPathTimeline"/>
    <dgm:cxn modelId="{79089830-35DC-45F5-972A-0BAB2D93EE44}" type="presParOf" srcId="{A19490FE-2862-4FAC-9536-B0E8D029F478}" destId="{818BF487-7F84-4EF9-A6DA-FA2F2DE9F454}" srcOrd="4" destOrd="0" presId="urn:microsoft.com/office/officeart/2017/3/layout/HorizontalPathTimeline"/>
    <dgm:cxn modelId="{71B7AC0D-D68D-4075-9D58-C9211D45DC90}" type="presParOf" srcId="{03618986-EF2F-440D-8403-283058C2987B}" destId="{8E0EE725-6F39-42B5-9FA1-51BFA67C2005}" srcOrd="5" destOrd="0" presId="urn:microsoft.com/office/officeart/2017/3/layout/HorizontalPathTimeline"/>
    <dgm:cxn modelId="{42CBD424-E9AD-4F80-8B7C-6AD0C86F7A3E}" type="presParOf" srcId="{03618986-EF2F-440D-8403-283058C2987B}" destId="{10709CC8-CC03-4ECE-9F23-072F5C5D91CF}" srcOrd="6" destOrd="0" presId="urn:microsoft.com/office/officeart/2017/3/layout/HorizontalPathTimeline"/>
    <dgm:cxn modelId="{7A0953BE-18D6-49E1-A9C5-311CEEC3041F}" type="presParOf" srcId="{10709CC8-CC03-4ECE-9F23-072F5C5D91CF}" destId="{49FF60A5-1B23-4767-A7F1-0C76CBEFCF2F}" srcOrd="0" destOrd="0" presId="urn:microsoft.com/office/officeart/2017/3/layout/HorizontalPathTimeline"/>
    <dgm:cxn modelId="{27AEBA25-56E5-464A-8EA5-2D958F5C0128}" type="presParOf" srcId="{10709CC8-CC03-4ECE-9F23-072F5C5D91CF}" destId="{14973EE5-851E-4165-9791-5C726729CA90}" srcOrd="1" destOrd="0" presId="urn:microsoft.com/office/officeart/2017/3/layout/HorizontalPathTimeline"/>
    <dgm:cxn modelId="{0C6A00A8-7058-4E07-B024-673B23D55E31}" type="presParOf" srcId="{14973EE5-851E-4165-9791-5C726729CA90}" destId="{24AF13D8-CAD0-4821-9259-B5AD2BBD2D9A}" srcOrd="0" destOrd="0" presId="urn:microsoft.com/office/officeart/2017/3/layout/HorizontalPathTimeline"/>
    <dgm:cxn modelId="{79E80C72-D13F-4911-B973-40AB79B84A42}" type="presParOf" srcId="{14973EE5-851E-4165-9791-5C726729CA90}" destId="{9FD7890F-0988-49CF-A992-BF84EE254AF3}" srcOrd="1" destOrd="0" presId="urn:microsoft.com/office/officeart/2017/3/layout/HorizontalPathTimeline"/>
    <dgm:cxn modelId="{5A213244-4BF4-40F4-BA5D-BA04124D1F03}" type="presParOf" srcId="{10709CC8-CC03-4ECE-9F23-072F5C5D91CF}" destId="{826D19AB-7674-4339-AC6A-3554A3285C8F}" srcOrd="2" destOrd="0" presId="urn:microsoft.com/office/officeart/2017/3/layout/HorizontalPathTimeline"/>
    <dgm:cxn modelId="{7548AACC-7F09-44DE-97E1-AD45F0769473}" type="presParOf" srcId="{10709CC8-CC03-4ECE-9F23-072F5C5D91CF}" destId="{43227ABF-0709-40F4-9DAE-D680F9F11751}" srcOrd="3" destOrd="0" presId="urn:microsoft.com/office/officeart/2017/3/layout/HorizontalPathTimeline"/>
    <dgm:cxn modelId="{B083EAB3-DB44-42C0-992A-58D387B51230}" type="presParOf" srcId="{10709CC8-CC03-4ECE-9F23-072F5C5D91CF}" destId="{79A56AB1-47A5-420B-B39C-4A233C5A68B2}" srcOrd="4" destOrd="0" presId="urn:microsoft.com/office/officeart/2017/3/layout/HorizontalPathTimeline"/>
    <dgm:cxn modelId="{9CCAC250-AB19-43D3-B777-7DD267AE1210}" type="presParOf" srcId="{03618986-EF2F-440D-8403-283058C2987B}" destId="{A75AE161-E159-4EED-8525-A2C04059D73E}" srcOrd="7" destOrd="0" presId="urn:microsoft.com/office/officeart/2017/3/layout/HorizontalPathTimeline"/>
    <dgm:cxn modelId="{26CA7715-324E-491A-BF38-ECCEDCB3B9F0}" type="presParOf" srcId="{03618986-EF2F-440D-8403-283058C2987B}" destId="{D5F4082D-07BA-4A58-B3FE-0D27F36A7B49}" srcOrd="8" destOrd="0" presId="urn:microsoft.com/office/officeart/2017/3/layout/HorizontalPathTimeline"/>
    <dgm:cxn modelId="{8A01AB94-AED4-4AAA-AEB9-7421619610EB}" type="presParOf" srcId="{D5F4082D-07BA-4A58-B3FE-0D27F36A7B49}" destId="{50410BE5-37F4-425C-A9B7-BB5BB0CFC24E}" srcOrd="0" destOrd="0" presId="urn:microsoft.com/office/officeart/2017/3/layout/HorizontalPathTimeline"/>
    <dgm:cxn modelId="{B0F2249C-DFF9-42D5-9E99-8A54A378AB4B}" type="presParOf" srcId="{D5F4082D-07BA-4A58-B3FE-0D27F36A7B49}" destId="{B5259F40-CA88-4AE8-B27C-029CA34ED9E1}" srcOrd="1" destOrd="0" presId="urn:microsoft.com/office/officeart/2017/3/layout/HorizontalPathTimeline"/>
    <dgm:cxn modelId="{1B3E0383-5D39-47A8-AC4B-46E5957FA208}" type="presParOf" srcId="{B5259F40-CA88-4AE8-B27C-029CA34ED9E1}" destId="{F8CBB33A-901D-4476-BB4D-3BBA0095A6AF}" srcOrd="0" destOrd="0" presId="urn:microsoft.com/office/officeart/2017/3/layout/HorizontalPathTimeline"/>
    <dgm:cxn modelId="{1BD2C073-A9B4-45E2-8976-213D95D475B4}" type="presParOf" srcId="{B5259F40-CA88-4AE8-B27C-029CA34ED9E1}" destId="{CE6AFF2F-6E4E-41AE-8042-FD172986B3C4}" srcOrd="1" destOrd="0" presId="urn:microsoft.com/office/officeart/2017/3/layout/HorizontalPathTimeline"/>
    <dgm:cxn modelId="{2A8FE899-99BB-49BC-AD81-20F8DC67E1B2}" type="presParOf" srcId="{D5F4082D-07BA-4A58-B3FE-0D27F36A7B49}" destId="{8677116F-B78F-436F-B7FA-3681FDB781CA}" srcOrd="2" destOrd="0" presId="urn:microsoft.com/office/officeart/2017/3/layout/HorizontalPathTimeline"/>
    <dgm:cxn modelId="{47BBB360-9802-4696-B1E9-4DC8A3652D09}" type="presParOf" srcId="{D5F4082D-07BA-4A58-B3FE-0D27F36A7B49}" destId="{A95AF550-DC6B-424A-B700-8C6432E1A3FF}" srcOrd="3" destOrd="0" presId="urn:microsoft.com/office/officeart/2017/3/layout/HorizontalPathTimeline"/>
    <dgm:cxn modelId="{AE468CA1-761D-4AB6-8F64-65B573C77BD5}" type="presParOf" srcId="{D5F4082D-07BA-4A58-B3FE-0D27F36A7B49}" destId="{D53410A6-E5AD-4DAB-8C5A-DC516AEF7B00}" srcOrd="4" destOrd="0" presId="urn:microsoft.com/office/officeart/2017/3/layout/HorizontalPathTimelin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2DB98E-12CB-44AC-A271-FA81A963AC9D}">
      <dsp:nvSpPr>
        <dsp:cNvPr id="0" name=""/>
        <dsp:cNvSpPr/>
      </dsp:nvSpPr>
      <dsp:spPr>
        <a:xfrm>
          <a:off x="346944" y="1930031"/>
          <a:ext cx="2735446" cy="406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1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zh-CN" altLang="en-US" sz="2000" b="1" kern="1200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标题</a:t>
          </a:r>
        </a:p>
      </dsp:txBody>
      <dsp:txXfrm>
        <a:off x="346944" y="1930031"/>
        <a:ext cx="2735446" cy="406133"/>
      </dsp:txXfrm>
    </dsp:sp>
    <dsp:sp modelId="{C5D1BC48-B762-488E-BF7E-9CDA82DFACEE}">
      <dsp:nvSpPr>
        <dsp:cNvPr id="0" name=""/>
        <dsp:cNvSpPr/>
      </dsp:nvSpPr>
      <dsp:spPr>
        <a:xfrm>
          <a:off x="0" y="1725168"/>
          <a:ext cx="10267950" cy="143764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7A980D-5441-4C5A-B155-C2A021C3D0DD}">
      <dsp:nvSpPr>
        <dsp:cNvPr id="0" name=""/>
        <dsp:cNvSpPr/>
      </dsp:nvSpPr>
      <dsp:spPr>
        <a:xfrm>
          <a:off x="210172" y="424777"/>
          <a:ext cx="3008990" cy="689393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rtlCol="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b="1" i="0" u="none" kern="1200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若要启动演示文稿，请转到“幻灯片放映”选项卡，然后选择“从头开始”</a:t>
          </a:r>
          <a:endParaRPr lang="zh-CN" altLang="en-US" sz="1200" b="1" kern="1200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sp:txBody>
      <dsp:txXfrm>
        <a:off x="210172" y="424777"/>
        <a:ext cx="3008990" cy="689393"/>
      </dsp:txXfrm>
    </dsp:sp>
    <dsp:sp modelId="{87C15291-AEBC-4F1E-BB11-F23971968E4A}">
      <dsp:nvSpPr>
        <dsp:cNvPr id="0" name=""/>
        <dsp:cNvSpPr/>
      </dsp:nvSpPr>
      <dsp:spPr>
        <a:xfrm>
          <a:off x="1714667" y="1114170"/>
          <a:ext cx="0" cy="610997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F88204-0CA2-4C46-B02A-29D432AB1EB7}">
      <dsp:nvSpPr>
        <dsp:cNvPr id="0" name=""/>
        <dsp:cNvSpPr/>
      </dsp:nvSpPr>
      <dsp:spPr>
        <a:xfrm>
          <a:off x="2056598" y="1257935"/>
          <a:ext cx="2735446" cy="406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b" anchorCtr="1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zh-CN" altLang="en-US" sz="2000" b="1" kern="1200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标题</a:t>
          </a:r>
        </a:p>
      </dsp:txBody>
      <dsp:txXfrm>
        <a:off x="2056598" y="1257935"/>
        <a:ext cx="2735446" cy="406133"/>
      </dsp:txXfrm>
    </dsp:sp>
    <dsp:sp modelId="{51FEFD34-D680-431C-AC44-012B4D99C277}">
      <dsp:nvSpPr>
        <dsp:cNvPr id="0" name=""/>
        <dsp:cNvSpPr/>
      </dsp:nvSpPr>
      <dsp:spPr>
        <a:xfrm>
          <a:off x="1919825" y="2479929"/>
          <a:ext cx="3008990" cy="924413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rtlCol="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b="1" i="0" u="none" kern="1200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若要在幻灯片视图中显示演示者视图，请在底部左侧的控制栏上选择三个圆点，然后选择“显示演示者视图”</a:t>
          </a:r>
          <a:endParaRPr lang="zh-CN" altLang="en-US" sz="1200" b="1" kern="1200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sp:txBody>
      <dsp:txXfrm>
        <a:off x="1919825" y="2479929"/>
        <a:ext cx="3008990" cy="924413"/>
      </dsp:txXfrm>
    </dsp:sp>
    <dsp:sp modelId="{CF581527-BD03-46E2-B01B-848601BE686D}">
      <dsp:nvSpPr>
        <dsp:cNvPr id="0" name=""/>
        <dsp:cNvSpPr/>
      </dsp:nvSpPr>
      <dsp:spPr>
        <a:xfrm>
          <a:off x="3424321" y="1868931"/>
          <a:ext cx="0" cy="610997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6C086A-07A1-49AA-A5A9-2A0B949C7E99}">
      <dsp:nvSpPr>
        <dsp:cNvPr id="0" name=""/>
        <dsp:cNvSpPr/>
      </dsp:nvSpPr>
      <dsp:spPr>
        <a:xfrm>
          <a:off x="1669741" y="1752123"/>
          <a:ext cx="89852" cy="8985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CBBACC-C115-48BD-9563-4AD8F5A27234}">
      <dsp:nvSpPr>
        <dsp:cNvPr id="0" name=""/>
        <dsp:cNvSpPr/>
      </dsp:nvSpPr>
      <dsp:spPr>
        <a:xfrm>
          <a:off x="3379394" y="1752123"/>
          <a:ext cx="89852" cy="8985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3E2E0C-528D-4B96-B61D-1C3F44FFC164}">
      <dsp:nvSpPr>
        <dsp:cNvPr id="0" name=""/>
        <dsp:cNvSpPr/>
      </dsp:nvSpPr>
      <dsp:spPr>
        <a:xfrm>
          <a:off x="3766251" y="1930031"/>
          <a:ext cx="2735446" cy="406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1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zh-CN" altLang="en-US" sz="2000" b="1" kern="1200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标题</a:t>
          </a:r>
        </a:p>
      </dsp:txBody>
      <dsp:txXfrm>
        <a:off x="3766251" y="1930031"/>
        <a:ext cx="2735446" cy="406133"/>
      </dsp:txXfrm>
    </dsp:sp>
    <dsp:sp modelId="{341D02C6-3F64-4DF2-AFB2-F620E7B389D9}">
      <dsp:nvSpPr>
        <dsp:cNvPr id="0" name=""/>
        <dsp:cNvSpPr/>
      </dsp:nvSpPr>
      <dsp:spPr>
        <a:xfrm>
          <a:off x="3629479" y="424777"/>
          <a:ext cx="3008990" cy="689393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rtlCol="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b="1" i="0" u="none" kern="1200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在演示文稿中，发言人备注在你的显示器上可见，但对观众不可见。 </a:t>
          </a:r>
          <a:endParaRPr lang="zh-CN" altLang="en-US" sz="1200" b="1" kern="1200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sp:txBody>
      <dsp:txXfrm>
        <a:off x="3629479" y="424777"/>
        <a:ext cx="3008990" cy="689393"/>
      </dsp:txXfrm>
    </dsp:sp>
    <dsp:sp modelId="{733145A9-EE86-4C22-9A0B-D61094480CC8}">
      <dsp:nvSpPr>
        <dsp:cNvPr id="0" name=""/>
        <dsp:cNvSpPr/>
      </dsp:nvSpPr>
      <dsp:spPr>
        <a:xfrm>
          <a:off x="5133975" y="1114170"/>
          <a:ext cx="0" cy="610997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FF60A5-1B23-4767-A7F1-0C76CBEFCF2F}">
      <dsp:nvSpPr>
        <dsp:cNvPr id="0" name=""/>
        <dsp:cNvSpPr/>
      </dsp:nvSpPr>
      <dsp:spPr>
        <a:xfrm>
          <a:off x="5475905" y="1257935"/>
          <a:ext cx="2735446" cy="406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b" anchorCtr="1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zh-CN" altLang="en-US" sz="2000" b="1" kern="1200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标题</a:t>
          </a:r>
        </a:p>
      </dsp:txBody>
      <dsp:txXfrm>
        <a:off x="5475905" y="1257935"/>
        <a:ext cx="2735446" cy="406133"/>
      </dsp:txXfrm>
    </dsp:sp>
    <dsp:sp modelId="{24AF13D8-CAD0-4821-9259-B5AD2BBD2D9A}">
      <dsp:nvSpPr>
        <dsp:cNvPr id="0" name=""/>
        <dsp:cNvSpPr/>
      </dsp:nvSpPr>
      <dsp:spPr>
        <a:xfrm>
          <a:off x="5339133" y="2479929"/>
          <a:ext cx="3008990" cy="689393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rtlCol="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b="1" i="0" u="none" kern="1200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备注窗格是显示在每张幻灯片下方的方框。点击它以添加备注。 </a:t>
          </a:r>
          <a:endParaRPr lang="zh-CN" altLang="en-US" sz="1200" b="1" kern="1200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sp:txBody>
      <dsp:txXfrm>
        <a:off x="5339133" y="2479929"/>
        <a:ext cx="3008990" cy="689393"/>
      </dsp:txXfrm>
    </dsp:sp>
    <dsp:sp modelId="{826D19AB-7674-4339-AC6A-3554A3285C8F}">
      <dsp:nvSpPr>
        <dsp:cNvPr id="0" name=""/>
        <dsp:cNvSpPr/>
      </dsp:nvSpPr>
      <dsp:spPr>
        <a:xfrm>
          <a:off x="6843628" y="1868931"/>
          <a:ext cx="0" cy="610997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513766-A46C-4A38-9E06-613A95A26840}">
      <dsp:nvSpPr>
        <dsp:cNvPr id="0" name=""/>
        <dsp:cNvSpPr/>
      </dsp:nvSpPr>
      <dsp:spPr>
        <a:xfrm>
          <a:off x="5089048" y="1752123"/>
          <a:ext cx="89852" cy="8985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227ABF-0709-40F4-9DAE-D680F9F11751}">
      <dsp:nvSpPr>
        <dsp:cNvPr id="0" name=""/>
        <dsp:cNvSpPr/>
      </dsp:nvSpPr>
      <dsp:spPr>
        <a:xfrm>
          <a:off x="6798702" y="1752123"/>
          <a:ext cx="89852" cy="8985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410BE5-37F4-425C-A9B7-BB5BB0CFC24E}">
      <dsp:nvSpPr>
        <dsp:cNvPr id="0" name=""/>
        <dsp:cNvSpPr/>
      </dsp:nvSpPr>
      <dsp:spPr>
        <a:xfrm>
          <a:off x="7185559" y="1930031"/>
          <a:ext cx="2735446" cy="406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1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zh-CN" altLang="en-US" sz="2000" b="1" kern="1200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标题</a:t>
          </a:r>
        </a:p>
      </dsp:txBody>
      <dsp:txXfrm>
        <a:off x="7185559" y="1930031"/>
        <a:ext cx="2735446" cy="406133"/>
      </dsp:txXfrm>
    </dsp:sp>
    <dsp:sp modelId="{F8CBB33A-901D-4476-BB4D-3BBA0095A6AF}">
      <dsp:nvSpPr>
        <dsp:cNvPr id="0" name=""/>
        <dsp:cNvSpPr/>
      </dsp:nvSpPr>
      <dsp:spPr>
        <a:xfrm>
          <a:off x="7048787" y="189757"/>
          <a:ext cx="3008990" cy="924413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rtlCol="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b="1" i="0" u="none" kern="1200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如果看不到备注窗格或它已完全最小化，请在 </a:t>
          </a:r>
          <a:r>
            <a:rPr lang="en-US" altLang="zh-CN" sz="1200" b="1" i="0" u="none" kern="1200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PowerPoint </a:t>
          </a:r>
          <a:r>
            <a:rPr lang="zh-CN" altLang="en-US" sz="1200" b="1" i="0" u="none" kern="1200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窗口底部的任务栏上单击“备注”。 </a:t>
          </a:r>
          <a:endParaRPr lang="zh-CN" altLang="en-US" sz="1200" b="1" kern="1200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sp:txBody>
      <dsp:txXfrm>
        <a:off x="7048787" y="189757"/>
        <a:ext cx="3008990" cy="924413"/>
      </dsp:txXfrm>
    </dsp:sp>
    <dsp:sp modelId="{8677116F-B78F-436F-B7FA-3681FDB781CA}">
      <dsp:nvSpPr>
        <dsp:cNvPr id="0" name=""/>
        <dsp:cNvSpPr/>
      </dsp:nvSpPr>
      <dsp:spPr>
        <a:xfrm>
          <a:off x="8553282" y="1114170"/>
          <a:ext cx="0" cy="610997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5AF550-DC6B-424A-B700-8C6432E1A3FF}">
      <dsp:nvSpPr>
        <dsp:cNvPr id="0" name=""/>
        <dsp:cNvSpPr/>
      </dsp:nvSpPr>
      <dsp:spPr>
        <a:xfrm>
          <a:off x="8508356" y="1752123"/>
          <a:ext cx="89852" cy="8985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7/3/layout/HorizontalPathTimeline">
  <dgm:title val="水平路径日程表"/>
  <dgm:desc val="用于按时间顺序显示事件列表。说明显示在矩形形状中，而日期显示在时间线上圆点附近。该 SmartArt 非常适合显示采用短日期格式的大量文本。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 refType="h" fact="0.04"/>
      <dgm:constr type="ctrY" for="ch" forName="divider" refType="h" fact="0.5"/>
      <dgm:constr type="l" for="ch" forName="divider"/>
      <dgm:constr type="w" for="ch" forName="nodes" refType="w"/>
      <dgm:constr type="h" for="ch" forName="nodes" refType="h"/>
    </dgm:constrLst>
    <dgm:layoutNode name="divider" styleLbl="node1">
      <dgm:alg type="sp"/>
      <dgm:shape xmlns:r="http://schemas.openxmlformats.org/officeDocument/2006/relationships" type="rect" r:blip="" zOrderOff="2">
        <dgm:adjLst/>
      </dgm:shap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hoose name="constrBasedOnChildrenCount">
        <dgm:if name="constrForTwoChildren" axis="ch" ptType="node" func="cnt" op="lte" val="2">
          <dgm:constrLst>
            <dgm:constr type="primFontSz" for="des" forName="L1TextContainer" val="20"/>
            <dgm:constr type="primFontSz" for="des" forName="L2TextContainer" refType="primFontSz" refFor="des" refForName="L1TextContainer" op="equ" fact="0.75"/>
            <dgm:constr type="w" for="ch" forName="composite" refType="w"/>
            <dgm:constr type="h" for="ch" forName="composite" refType="h"/>
            <dgm:constr type="w" for="ch" forName="spaceBetweenRectangles" refType="w" refFor="ch" refForName="composite" fact="0"/>
            <dgm:constr type="w" for="ch" ptType="sibTrans" op="equ"/>
            <dgm:constr type="primFontSz" for="des" forName="L1TextContainer" op="equ"/>
            <dgm:constr type="primFontSz" for="des" forName="L2TextContainer" op="equ"/>
          </dgm:constrLst>
        </dgm:if>
        <dgm:else name="constrForRest">
          <dgm:constrLst>
            <dgm:constr type="primFontSz" for="des" forName="L1TextContainer" val="20"/>
            <dgm:constr type="primFontSz" for="des" forName="L2TextContainer" refType="primFontSz" refFor="des" refForName="L1TextContainer" op="equ" fact="0.75"/>
            <dgm:constr type="w" for="ch" forName="composite" refType="w"/>
            <dgm:constr type="h" for="ch" forName="composite" refType="h"/>
            <dgm:constr type="w" for="ch" forName="spaceBetweenRectangles" refType="w" refFor="ch" refForName="composite" fact="-0.5"/>
            <dgm:constr type="w" for="ch" ptType="sibTrans" op="equ"/>
            <dgm:constr type="primFontSz" for="des" forName="L1TextContainer" op="equ"/>
            <dgm:constr type="primFontSz" for="des" forName="L2TextContainer" op="equ"/>
          </dgm:constrLst>
        </dgm:else>
      </dgm:choose>
      <dgm:forEach name="nodesForEach" axis="ch" ptType="node">
        <dgm:layoutNode name="composite">
          <dgm:alg type="composite"/>
          <dgm:shape xmlns:r="http://schemas.openxmlformats.org/officeDocument/2006/relationships" r:blip="">
            <dgm:adjLst/>
          </dgm:shape>
          <dgm:choose name="CaseForPlacingNodesAboveAndBelowDivider">
            <dgm:if name="CaseForPlacingNodeAboveDivider" axis="self" ptType="node" func="posOdd" op="equ" val="1">
              <dgm:constrLst>
                <dgm:constr type="w" for="ch" forName="L1TextContainer" refType="w" fact="0.8"/>
                <dgm:constr type="l" for="ch" forName="L1TextContainer" refType="w" fact="0.1"/>
                <dgm:constr type="t" for="ch" forName="L1TextContainer" refType="h" fact="0.537"/>
                <dgm:constr type="h" for="ch" forName="L1TextContainer" refType="h" fact="0.113"/>
                <dgm:constr type="w" for="ch" forName="L2TextContainerWrapper" refType="w" fact="0.88"/>
                <dgm:constr type="h" for="ch" forName="L2TextContainerWrapper" refType="h" fact="0.31"/>
                <dgm:constr type="b" for="ch" forName="L2TextContainerWrapper" refType="h" fact="0.31"/>
                <dgm:constr type="l" for="ch" forName="L2TextContainerWrapper" refType="w" fact="0.06"/>
                <dgm:constr type="w" for="ch" forName="ConnectLine"/>
                <dgm:constr type="l" for="ch" forName="ConnectLine" refType="w" fact="0.5"/>
                <dgm:constr type="h" for="ch" forName="ConnectLine" refType="h" fact="0.17"/>
                <dgm:constr type="t" for="ch" forName="ConnectLine" refType="h" fact="0.31"/>
                <dgm:constr type="w" for="ch" forName="ConnectorPoint" refType="h" fact="0.025"/>
                <dgm:constr type="h" for="ch" forName="ConnectorPoint" refType="h" fact="0.025"/>
                <dgm:constr type="ctrX" for="ch" forName="ConnectorPoint" refType="w" fact="0.5"/>
                <dgm:constr type="ctrY" for="ch" forName="ConnectorPoint" refType="h" fact="0.5"/>
                <dgm:constr type="w" for="ch" forName="EmptyPlaceHolder" refType="w"/>
                <dgm:constr type="t" for="ch" forName="EmptyPlaceHolder" refType="h" fact="0.65"/>
                <dgm:constr type="h" for="ch" forName="EmptyPlaceHolder" refType="h" fact="0.35"/>
              </dgm:constrLst>
            </dgm:if>
            <dgm:else name="CaseForPlacingNodeBelowDivider">
              <dgm:constrLst>
                <dgm:constr type="w" for="ch" forName="L1TextContainer" refType="w" fact="0.8"/>
                <dgm:constr type="l" for="ch" forName="L1TextContainer" refType="w" fact="0.1"/>
                <dgm:constr type="t" for="ch" forName="L1TextContainer" refType="h" fact="0.35"/>
                <dgm:constr type="h" for="ch" forName="L1TextContainer" refType="h" fact="0.113"/>
                <dgm:constr type="w" for="ch" forName="L2TextContainerWrapper" refType="w" fact="0.88"/>
                <dgm:constr type="h" for="ch" forName="L2TextContainerWrapper" refType="h" fact="0.31"/>
                <dgm:constr type="t" for="ch" forName="L2TextContainerWrapper" refType="h" fact="0.69"/>
                <dgm:constr type="l" for="ch" forName="L2TextContainerWrapper" refType="w" fact="0.06"/>
                <dgm:constr type="w" for="ch" forName="ConnectLine"/>
                <dgm:constr type="l" for="ch" forName="ConnectLine" refType="w" fact="0.5"/>
                <dgm:constr type="h" for="ch" forName="ConnectLine" refType="h" fact="0.17"/>
                <dgm:constr type="t" for="ch" forName="ConnectLine" refType="h" fact="0.52"/>
                <dgm:constr type="w" for="ch" forName="ConnectorPoint" refType="h" fact="0.025"/>
                <dgm:constr type="h" for="ch" forName="ConnectorPoint" refType="h" fact="0.025"/>
                <dgm:constr type="ctrX" for="ch" forName="ConnectorPoint" refType="w" fact="0.5"/>
                <dgm:constr type="ctrY" for="ch" forName="ConnectorPoint" refType="h" fact="0.5"/>
                <dgm:constr type="w" for="ch" forName="EmptyPlaceHolder" refType="w"/>
                <dgm:constr type="h" for="ch" forName="EmptyPlaceHolder" refType="h" fact="0.35"/>
                <dgm:constr type="t" for="ch" forName="EmptyPlaceHolder" refType="h" fact="0"/>
              </dgm:constrLst>
            </dgm:else>
          </dgm:choose>
          <dgm:layoutNode name="L1TextContainer" styleLbl="revTx">
            <dgm:varLst>
              <dgm:chMax val="1"/>
              <dgm:chPref val="1"/>
              <dgm:bulletEnabled val="1"/>
            </dgm:varLst>
            <dgm:choose name="casesForTxtDirLogic">
              <dgm:if name="Name78" axis="self" ptType="node" func="posOdd" op="equ" val="1">
                <dgm:alg type="tx">
                  <dgm:param type="txAnchorHorz" val="ctr"/>
                  <dgm:param type="txAnchorVert" val="t"/>
                  <dgm:param type="parTxLTRAlign" val="ctr"/>
                  <dgm:param type="parTxRTLAlign" val="ctr"/>
                </dgm:alg>
              </dgm:if>
              <dgm:else name="Name89">
                <dgm:alg type="tx">
                  <dgm:param type="txAnchorHorz" val="ctr"/>
                  <dgm:param type="txAnchorVert" val="b"/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4" fact="NaN" max="NaN"/>
            </dgm:ruleLst>
          </dgm:layoutNode>
          <dgm:layoutNode name="L2TextContainerWrapper" styleLbl="bgAccFollowNode1">
            <dgm:varLst>
              <dgm:chMax val="0"/>
              <dgm:chPref val="0"/>
              <dgm:bulletEnabled val="1"/>
            </dgm:varLst>
            <dgm:alg type="composite"/>
            <dgm:choose name="L2TextContainerConstr">
              <dgm:if name="CaseForPlacingL2TextContaineAboveDivider" axis="self" ptType="node" func="posOdd" op="equ" val="1">
                <dgm:constrLst>
                  <dgm:constr type="h" for="ch" forName="L2TextContainer" refType="h" fact="0.45"/>
                  <dgm:constr type="b" for="ch" forName="L2TextContainer" refType="h"/>
                  <dgm:constr type="h" for="ch" forName="FlexibleEmptyPlaceHolder" refType="h" fact="0.55"/>
                </dgm:constrLst>
              </dgm:if>
              <dgm:else name="CaseForPlacingL2TextContaineBelowDivider">
                <dgm:constrLst>
                  <dgm:constr type="h" for="ch" forName="L2TextContainer" refType="h" fact="0.45"/>
                  <dgm:constr type="h" for="ch" forName="FlexibleEmptyPlaceHolder" refType="h" fact="0.55"/>
                  <dgm:constr type="b" for="ch" forName="FlexibleEmptyPlaceHolder" refType="h"/>
                </dgm:constrLst>
              </dgm:else>
            </dgm:choose>
            <dgm:layoutNode name="L2TextContainer" styleLbl="bgAccFollowNode1">
              <dgm:choose name="L2TextContainerAlgo">
                <dgm:if name="L2TextContainerAlgoLTR" func="var" arg="dir" op="equ" val="norm">
                  <dgm:alg type="tx">
                    <dgm:param type="txAnchorVert" val="mid"/>
                    <dgm:param type="parTxRTLAlign" val="l"/>
                    <dgm:param type="parTxLTRAlign" val="l"/>
                    <dgm:param type="txAnchorVertCh" val="mid"/>
                    <dgm:param type="shpTxRTLAlignCh" val="l"/>
                    <dgm:param type="shpTxLTRAlignCh" val="l"/>
                  </dgm:alg>
                </dgm:if>
                <dgm:else name="L2TextContainerAlgoRTL">
                  <dgm:alg type="tx">
                    <dgm:param type="txAnchorVert" val="mid"/>
                    <dgm:param type="parTxRTLAlign" val="r"/>
                    <dgm:param type="parTxLTRAlign" val="r"/>
                    <dgm:param type="txAnchorVertCh" val="mid"/>
                    <dgm:param type="shpTxRTLAlignCh" val="r"/>
                    <dgm:param type="shpTxLTRAlignCh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75"/>
                <dgm:constr type="rMarg" refType="primFontSz" fact="0.75"/>
                <dgm:constr type="tMarg" refType="primFontSz" fact="0.75"/>
                <dgm:constr type="bMarg" refType="primFontSz" fact="0.75"/>
              </dgm:constrLst>
              <dgm:ruleLst>
                <dgm:rule type="h" val="INF" fact="NaN" max="NaN"/>
                <dgm:rule type="primFontSz" val="11" fact="NaN" max="NaN"/>
                <dgm:rule type="secFontSz" val="9" fact="NaN" max="NaN"/>
              </dgm:ruleLst>
            </dgm:layoutNode>
            <dgm:layoutNode name="FlexibleEmptyPlaceHolder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</dgm:layoutNode>
          </dgm:layoutNode>
          <dgm:layoutNode name="ConnectLine" styleLbl="alignNode1" moveWith="L2TextContainer">
            <dgm:alg type="sp"/>
            <dgm:shape xmlns:r="http://schemas.openxmlformats.org/officeDocument/2006/relationships" type="line" r:blip="" zOrderOff="-1">
              <dgm:adjLst/>
              <dgm:extLst>
                <a:ext uri="{B698B0E9-8C71-41B9-8309-B3DCBF30829C}">
                  <dgm1612:spPr xmlns:dgm1612="http://schemas.microsoft.com/office/drawing/2016/12/diagram">
                    <a:ln w="6350">
                      <a:prstDash val="dash"/>
                    </a:ln>
                  </dgm1612:spPr>
                </a:ext>
              </dgm:extLst>
            </dgm:shape>
            <dgm:presOf/>
            <dgm:constrLst/>
          </dgm:layoutNode>
          <dgm:layoutNode name="ConnectorPoint" styleLbl="fgAcc1" moveWith="L2TextContainer">
            <dgm:alg type="sp"/>
            <dgm:shape xmlns:r="http://schemas.openxmlformats.org/officeDocument/2006/relationships" type="ellipse" r:blip="" zOrderOff="10">
              <dgm:adjLst/>
              <dgm:extLst>
                <a:ext uri="{B698B0E9-8C71-41B9-8309-B3DCBF30829C}">
                  <dgm1612:spPr xmlns:dgm1612="http://schemas.microsoft.com/office/drawing/2016/12/diagram">
                    <a:ln>
                      <a:noFill/>
                    </a:ln>
                  </dgm1612:spPr>
                </a:ext>
              </dgm:extLst>
            </dgm:shape>
            <dgm:presOf/>
            <dgm:constrLst/>
          </dgm:layoutNode>
          <dgm:layoutNode name="EmptyPlaceHolder">
            <dgm:alg type="sp"/>
            <dgm:shape xmlns:r="http://schemas.openxmlformats.org/officeDocument/2006/relationships" r:blip="">
              <dgm:adjLst/>
            </dgm:shape>
            <dgm:presOf/>
            <dgm:constrLst/>
          </dgm:layoutNode>
        </dgm:layoutNode>
        <dgm:forEach name="Name28" axis="followSib" ptType="sibTrans" cnt="1">
          <dgm:layoutNode name="spaceBetweenRectangle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F80AE3C0-C0E9-40F8-963A-C710B0868C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DB19749-4C26-46F6-A13E-4F2E91EC14F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85496B6-29A2-437F-B9D8-50ED68607A6D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2021/6/25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9826E5B-3572-4EEA-91A0-FE0838ED614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81D8116-DB0F-4C4A-85AD-5331C0D78B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4DB74FA-BCF5-412C-B474-5CA730E53DF5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56456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067B151F-D39B-4B5D-8DC2-48D47F80BF51}" type="datetime1">
              <a:rPr lang="zh-CN" altLang="en-US" noProof="0" smtClean="0"/>
              <a:t>2021/6/25</a:t>
            </a:fld>
            <a:endParaRPr lang="zh-CN" altLang="en-US" noProof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D5ADF348-2A86-4531-BD4E-BD8C0BBDAD47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22788769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012.xml.rels>&#65279;<?xml version="1.0" encoding="utf-8"?><Relationships xmlns="http://schemas.openxmlformats.org/package/2006/relationships"><Relationship Type="http://schemas.openxmlformats.org/officeDocument/2006/relationships/slide" Target="/ppt/slides/slide1012.xml" Id="rId2" /><Relationship Type="http://schemas.openxmlformats.org/officeDocument/2006/relationships/notesMaster" Target="/ppt/notesMasters/notesMaster11.xml" Id="rId1" /></Relationships>
</file>

<file path=ppt/notesSlides/_rels/notesSlide119.xml.rels>&#65279;<?xml version="1.0" encoding="utf-8"?><Relationships xmlns="http://schemas.openxmlformats.org/package/2006/relationships"><Relationship Type="http://schemas.openxmlformats.org/officeDocument/2006/relationships/slide" Target="/ppt/slides/slide119.xml" Id="rId2" /><Relationship Type="http://schemas.openxmlformats.org/officeDocument/2006/relationships/notesMaster" Target="/ppt/notesMasters/notesMaster11.xml" Id="rId1" /></Relationships>
</file>

<file path=ppt/notesSlides/_rels/notesSlide125.xml.rels>&#65279;<?xml version="1.0" encoding="utf-8"?><Relationships xmlns="http://schemas.openxmlformats.org/package/2006/relationships"><Relationship Type="http://schemas.openxmlformats.org/officeDocument/2006/relationships/slide" Target="/ppt/slides/slide125.xml" Id="rId2" /><Relationship Type="http://schemas.openxmlformats.org/officeDocument/2006/relationships/notesMaster" Target="/ppt/notesMasters/notesMaster11.xml" Id="rId1" /></Relationships>
</file>

<file path=ppt/notesSlides/_rels/notesSlide18.xml.rels>&#65279;<?xml version="1.0" encoding="utf-8"?><Relationships xmlns="http://schemas.openxmlformats.org/package/2006/relationships"><Relationship Type="http://schemas.openxmlformats.org/officeDocument/2006/relationships/slide" Target="/ppt/slides/slide18.xml" Id="rId2" /><Relationship Type="http://schemas.openxmlformats.org/officeDocument/2006/relationships/notesMaster" Target="/ppt/notesMasters/notesMaster11.xml" Id="rId1" /></Relationships>
</file>

<file path=ppt/notesSlides/_rels/notesSlide26.xml.rels>&#65279;<?xml version="1.0" encoding="utf-8"?><Relationships xmlns="http://schemas.openxmlformats.org/package/2006/relationships"><Relationship Type="http://schemas.openxmlformats.org/officeDocument/2006/relationships/slide" Target="/ppt/slides/slide26.xml" Id="rId2" /><Relationship Type="http://schemas.openxmlformats.org/officeDocument/2006/relationships/notesMaster" Target="/ppt/notesMasters/notesMaster11.xml" Id="rId1" /></Relationships>
</file>

<file path=ppt/notesSlides/_rels/notesSlide33.xml.rels>&#65279;<?xml version="1.0" encoding="utf-8"?><Relationships xmlns="http://schemas.openxmlformats.org/package/2006/relationships"><Relationship Type="http://schemas.openxmlformats.org/officeDocument/2006/relationships/slide" Target="/ppt/slides/slide33.xml" Id="rId2" /><Relationship Type="http://schemas.openxmlformats.org/officeDocument/2006/relationships/notesMaster" Target="/ppt/notesMasters/notesMaster11.xml" Id="rId1" /></Relationships>
</file>

<file path=ppt/notesSlides/_rels/notesSlide41.xml.rels>&#65279;<?xml version="1.0" encoding="utf-8"?><Relationships xmlns="http://schemas.openxmlformats.org/package/2006/relationships"><Relationship Type="http://schemas.openxmlformats.org/officeDocument/2006/relationships/slide" Target="/ppt/slides/slide41.xml" Id="rId2" /><Relationship Type="http://schemas.openxmlformats.org/officeDocument/2006/relationships/notesMaster" Target="/ppt/notesMasters/notesMaster11.xml" Id="rId1" /></Relationships>
</file>

<file path=ppt/notesSlides/_rels/notesSlide511.xml.rels>&#65279;<?xml version="1.0" encoding="utf-8"?><Relationships xmlns="http://schemas.openxmlformats.org/package/2006/relationships"><Relationship Type="http://schemas.openxmlformats.org/officeDocument/2006/relationships/slide" Target="/ppt/slides/slide511.xml" Id="rId2" /><Relationship Type="http://schemas.openxmlformats.org/officeDocument/2006/relationships/notesMaster" Target="/ppt/notesMasters/notesMaster11.xml" Id="rId1" /></Relationships>
</file>

<file path=ppt/notesSlides/_rels/notesSlide610.xml.rels>&#65279;<?xml version="1.0" encoding="utf-8"?><Relationships xmlns="http://schemas.openxmlformats.org/package/2006/relationships"><Relationship Type="http://schemas.openxmlformats.org/officeDocument/2006/relationships/slide" Target="/ppt/slides/slide610.xml" Id="rId2" /><Relationship Type="http://schemas.openxmlformats.org/officeDocument/2006/relationships/notesMaster" Target="/ppt/notesMasters/notesMaster11.xml" Id="rId1" /></Relationships>
</file>

<file path=ppt/notesSlides/_rels/notesSlide77.xml.rels>&#65279;<?xml version="1.0" encoding="utf-8"?><Relationships xmlns="http://schemas.openxmlformats.org/package/2006/relationships"><Relationship Type="http://schemas.openxmlformats.org/officeDocument/2006/relationships/slide" Target="/ppt/slides/slide77.xml" Id="rId2" /><Relationship Type="http://schemas.openxmlformats.org/officeDocument/2006/relationships/notesMaster" Target="/ppt/notesMasters/notesMaster11.xml" Id="rId1" /></Relationships>
</file>

<file path=ppt/notesSlides/_rels/notesSlide84.xml.rels>&#65279;<?xml version="1.0" encoding="utf-8"?><Relationships xmlns="http://schemas.openxmlformats.org/package/2006/relationships"><Relationship Type="http://schemas.openxmlformats.org/officeDocument/2006/relationships/slide" Target="/ppt/slides/slide84.xml" Id="rId2" /><Relationship Type="http://schemas.openxmlformats.org/officeDocument/2006/relationships/notesMaster" Target="/ppt/notesMasters/notesMaster11.xml" Id="rId1" /></Relationships>
</file>

<file path=ppt/notesSlides/_rels/notesSlide92.xml.rels>&#65279;<?xml version="1.0" encoding="utf-8"?><Relationships xmlns="http://schemas.openxmlformats.org/package/2006/relationships"><Relationship Type="http://schemas.openxmlformats.org/officeDocument/2006/relationships/slide" Target="/ppt/slides/slide92.xml" Id="rId2" /><Relationship Type="http://schemas.openxmlformats.org/officeDocument/2006/relationships/notesMaster" Target="/ppt/notesMasters/notesMaster11.xml" Id="rId1" /></Relationships>
</file>

<file path=ppt/notesSlides/notesSlide10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ADF348-2A86-4531-BD4E-BD8C0BBDAD47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10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32390890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3ED51245-A7A5-4517-A4C5-F741FAE668F7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75147210"/>
      </p:ext>
    </p:extLst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3ED51245-A7A5-4517-A4C5-F741FAE668F7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12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4428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D5ADF348-2A86-4531-BD4E-BD8C0BBDAD47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581598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ADF348-2A86-4531-BD4E-BD8C0BBDAD47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5277872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3ED51245-A7A5-4517-A4C5-F741FAE668F7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6113013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ADF348-2A86-4531-BD4E-BD8C0BBDAD47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0272874"/>
      </p:ext>
    </p:extLst>
  </p:cSld>
  <p:clrMapOvr>
    <a:masterClrMapping/>
  </p:clrMapOvr>
</p:notes>
</file>

<file path=ppt/notesSlides/notesSlide5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ADF348-2A86-4531-BD4E-BD8C0BBDAD47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5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26861744"/>
      </p:ext>
    </p:extLst>
  </p:cSld>
  <p:clrMapOvr>
    <a:masterClrMapping/>
  </p:clrMapOvr>
</p:notes>
</file>

<file path=ppt/notesSlides/notesSlide6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3ED51245-A7A5-4517-A4C5-F741FAE668F7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6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40543824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ADF348-2A86-4531-BD4E-BD8C0BBDAD47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7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74264435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ADF348-2A86-4531-BD4E-BD8C0BBDAD47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8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38963744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ADF348-2A86-4531-BD4E-BD8C0BBDAD47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9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5758875"/>
      </p:ext>
    </p:extLst>
  </p:cSld>
  <p:clrMapOvr>
    <a:masterClrMapping/>
  </p:clrMapOvr>
</p:notes>
</file>

<file path=ppt/slideLayouts/_rels/slideLayout10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1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4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5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6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7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8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9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0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摘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长方形 21">
            <a:extLst>
              <a:ext uri="{FF2B5EF4-FFF2-40B4-BE49-F238E27FC236}">
                <a16:creationId xmlns:a16="http://schemas.microsoft.com/office/drawing/2014/main" id="{D984A150-581C-4608-9034-48767311A6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609447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="1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99DF7571-A130-4054-9513-4BDAC9AE53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830" y="635000"/>
            <a:ext cx="5171770" cy="2039374"/>
          </a:xfrm>
        </p:spPr>
        <p:txBody>
          <a:bodyPr rtlCol="0" anchor="b">
            <a:noAutofit/>
          </a:bodyPr>
          <a:lstStyle>
            <a:lvl1pPr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defRPr sz="6600" b="1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单击以编辑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DCA27FA5-F6EE-4784-AC43-76381FC2CD9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61998" y="2911475"/>
            <a:ext cx="4500563" cy="3311525"/>
          </a:xfrm>
        </p:spPr>
        <p:txBody>
          <a:bodyPr rtlCol="0">
            <a:normAutofit/>
          </a:bodyPr>
          <a:lstStyle>
            <a:lvl1pPr>
              <a:defRPr lang="en-US" sz="2200" b="1" kern="1200" spc="50" baseline="0" dirty="0" smtClean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="1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noProof="0"/>
              <a:t>示例页脚文本</a:t>
            </a:r>
          </a:p>
        </p:txBody>
      </p:sp>
      <p:sp>
        <p:nvSpPr>
          <p:cNvPr id="14" name="图片占位符 13">
            <a:extLst>
              <a:ext uri="{FF2B5EF4-FFF2-40B4-BE49-F238E27FC236}">
                <a16:creationId xmlns:a16="http://schemas.microsoft.com/office/drawing/2014/main" id="{7094F8F4-63E4-4A00-8F98-09219DA987A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42113" y="639763"/>
            <a:ext cx="2198687" cy="2546350"/>
          </a:xfrm>
        </p:spPr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16" name="图片占位符 15">
            <a:extLst>
              <a:ext uri="{FF2B5EF4-FFF2-40B4-BE49-F238E27FC236}">
                <a16:creationId xmlns:a16="http://schemas.microsoft.com/office/drawing/2014/main" id="{B34D9F00-72E9-433A-9427-8DA07653B25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337675" y="638175"/>
            <a:ext cx="2198688" cy="2546350"/>
          </a:xfrm>
        </p:spPr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18" name="图片占位符 17">
            <a:extLst>
              <a:ext uri="{FF2B5EF4-FFF2-40B4-BE49-F238E27FC236}">
                <a16:creationId xmlns:a16="http://schemas.microsoft.com/office/drawing/2014/main" id="{1AD0C148-B6DB-4D32-B139-403A6AEC3DD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42113" y="3668713"/>
            <a:ext cx="2198687" cy="2554287"/>
          </a:xfrm>
        </p:spPr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20" name="图片占位符 19">
            <a:extLst>
              <a:ext uri="{FF2B5EF4-FFF2-40B4-BE49-F238E27FC236}">
                <a16:creationId xmlns:a16="http://schemas.microsoft.com/office/drawing/2014/main" id="{D9D424B8-9E08-469D-88C8-019306CA382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337675" y="3668713"/>
            <a:ext cx="2198688" cy="2546350"/>
          </a:xfrm>
        </p:spPr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 noProof="0"/>
              <a:t>20XX</a:t>
            </a:r>
            <a:endParaRPr lang="zh-CN" altLang="en-US" noProof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94A09A9-5501-47C1-A89A-A340965A2BE2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054925701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结束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长方形 9">
            <a:extLst>
              <a:ext uri="{FF2B5EF4-FFF2-40B4-BE49-F238E27FC236}">
                <a16:creationId xmlns:a16="http://schemas.microsoft.com/office/drawing/2014/main" id="{B9D15A25-1111-478B-8F77-D992652C7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90108" y="1225106"/>
            <a:ext cx="8201891" cy="395180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="1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4066A3D1-C594-4520-A142-F0D3F59C5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5193" y="3036762"/>
            <a:ext cx="7136064" cy="1700784"/>
          </a:xfrm>
        </p:spPr>
        <p:txBody>
          <a:bodyPr rtlCol="0"/>
          <a:lstStyle>
            <a:lvl1pPr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defRPr b="1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单击以编辑</a:t>
            </a:r>
          </a:p>
        </p:txBody>
      </p:sp>
      <p:sp>
        <p:nvSpPr>
          <p:cNvPr id="16" name="图片占位符 15">
            <a:extLst>
              <a:ext uri="{FF2B5EF4-FFF2-40B4-BE49-F238E27FC236}">
                <a16:creationId xmlns:a16="http://schemas.microsoft.com/office/drawing/2014/main" id="{42FBE291-E88A-44C5-884C-183EE7F67EE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2804" y="1225484"/>
            <a:ext cx="4059934" cy="3951807"/>
          </a:xfrm>
        </p:spPr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51FF791A-8D73-49AD-8569-7F4FE14648E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47779" y="5355583"/>
            <a:ext cx="2270162" cy="577153"/>
          </a:xfrm>
        </p:spPr>
        <p:txBody>
          <a:bodyPr rtlCol="0">
            <a:normAutofit/>
          </a:bodyPr>
          <a:lstStyle>
            <a:lvl1pPr>
              <a:defRPr sz="1600" b="1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>
                <a:cs typeface="Calibri"/>
              </a:rPr>
              <a:t>单击以编辑</a:t>
            </a:r>
          </a:p>
        </p:txBody>
      </p:sp>
      <p:sp>
        <p:nvSpPr>
          <p:cNvPr id="13" name="内容占位符 2">
            <a:extLst>
              <a:ext uri="{FF2B5EF4-FFF2-40B4-BE49-F238E27FC236}">
                <a16:creationId xmlns:a16="http://schemas.microsoft.com/office/drawing/2014/main" id="{C16F6145-A1AE-4CDA-AE26-E8FDEFAAB395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984437" y="5355583"/>
            <a:ext cx="2270162" cy="577153"/>
          </a:xfrm>
        </p:spPr>
        <p:txBody>
          <a:bodyPr rtlCol="0">
            <a:normAutofit/>
          </a:bodyPr>
          <a:lstStyle>
            <a:lvl1pPr>
              <a:defRPr sz="1600" b="1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>
                <a:cs typeface="Calibri"/>
              </a:rPr>
              <a:t>单击以编辑</a:t>
            </a:r>
          </a:p>
        </p:txBody>
      </p:sp>
      <p:sp>
        <p:nvSpPr>
          <p:cNvPr id="15" name="内容占位符 2">
            <a:extLst>
              <a:ext uri="{FF2B5EF4-FFF2-40B4-BE49-F238E27FC236}">
                <a16:creationId xmlns:a16="http://schemas.microsoft.com/office/drawing/2014/main" id="{3FDD02FA-6843-4E54-ACDC-AFEAFB4EFAA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9421095" y="5355583"/>
            <a:ext cx="2270162" cy="577153"/>
          </a:xfrm>
        </p:spPr>
        <p:txBody>
          <a:bodyPr rtlCol="0">
            <a:normAutofit/>
          </a:bodyPr>
          <a:lstStyle>
            <a:lvl1pPr>
              <a:defRPr sz="1600" b="1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>
                <a:cs typeface="Calibri"/>
              </a:rPr>
              <a:t>单击以编辑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9B99AED-D702-41BF-B21E-9BFB06308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120" y="6356350"/>
            <a:ext cx="3405051" cy="365125"/>
          </a:xfrm>
        </p:spPr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noProof="0"/>
              <a:t>示例页脚文本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674C4BB-67B0-4BF7-A7D4-4222652EDB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77512" y="6356350"/>
            <a:ext cx="3236976" cy="365125"/>
          </a:xfrm>
        </p:spPr>
        <p:txBody>
          <a:bodyPr rtlCol="0"/>
          <a:lstStyle>
            <a:lvl1pPr algn="ctr"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 noProof="0"/>
              <a:t>20XX</a:t>
            </a:r>
            <a:endParaRPr lang="zh-CN" altLang="en-US" noProof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952C385-1FC3-453C-952E-8DDB1B052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94A09A9-5501-47C1-A89A-A340965A2BE2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158245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长方形 9">
            <a:extLst>
              <a:ext uri="{FF2B5EF4-FFF2-40B4-BE49-F238E27FC236}">
                <a16:creationId xmlns:a16="http://schemas.microsoft.com/office/drawing/2014/main" id="{F1947BE1-D586-49AE-B2E6-EE426AA23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532914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CA4C316E-D918-422D-AC5F-D93C59AB67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0078" y="627016"/>
            <a:ext cx="6389027" cy="5601790"/>
          </a:xfrm>
        </p:spPr>
        <p:txBody>
          <a:bodyPr rtlCol="0">
            <a:noAutofit/>
          </a:bodyPr>
          <a:lstStyle>
            <a:lvl1pPr algn="r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defRPr sz="8000" b="1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单击编辑母版文本样式</a:t>
            </a:r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4B4012DC-9879-489B-B525-C474C5DD29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029797" y="627016"/>
            <a:ext cx="3199034" cy="5590903"/>
          </a:xfrm>
        </p:spPr>
        <p:txBody>
          <a:bodyPr rtlCol="0" anchor="ctr">
            <a:normAutofit/>
          </a:bodyPr>
          <a:lstStyle>
            <a:lvl1pPr>
              <a:defRPr lang="en-US" sz="2600" b="1" kern="1200" spc="50" baseline="0" dirty="0" smtClean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Microsoft YaHei UI" panose="020B0503020204020204" pitchFamily="34" charset="-122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cn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3140516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议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长方形 9">
            <a:extLst>
              <a:ext uri="{FF2B5EF4-FFF2-40B4-BE49-F238E27FC236}">
                <a16:creationId xmlns:a16="http://schemas.microsoft.com/office/drawing/2014/main" id="{B9D15A25-1111-478B-8F77-D992652C7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264985"/>
            <a:ext cx="5297764" cy="39521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C693472D-332A-4010-9FEA-8E1E9AE7E1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6213" y="336958"/>
            <a:ext cx="10616187" cy="1700784"/>
          </a:xfrm>
        </p:spPr>
        <p:txBody>
          <a:bodyPr rtlCol="0"/>
          <a:lstStyle>
            <a:lvl1pPr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defRPr b="1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单击编辑母版文本</a:t>
            </a:r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51FF791A-8D73-49AD-8569-7F4FE14648E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60120" y="2587752"/>
            <a:ext cx="3694176" cy="3258102"/>
          </a:xfrm>
        </p:spPr>
        <p:txBody>
          <a:bodyPr rtlCol="0">
            <a:normAutofit/>
          </a:bodyPr>
          <a:lstStyle>
            <a:lvl1pPr>
              <a:defRPr b="1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>
                <a:cs typeface="Calibri"/>
              </a:rPr>
              <a:t>单击编辑主文本样式</a:t>
            </a:r>
          </a:p>
          <a:p>
            <a:pPr rtl="0"/>
            <a:endParaRPr lang="en-US" dirty="0">
              <a:cs typeface="Calibri"/>
            </a:endParaRPr>
          </a:p>
        </p:txBody>
      </p:sp>
      <p:sp>
        <p:nvSpPr>
          <p:cNvPr id="14" name="图片占位符 13">
            <a:extLst>
              <a:ext uri="{FF2B5EF4-FFF2-40B4-BE49-F238E27FC236}">
                <a16:creationId xmlns:a16="http://schemas.microsoft.com/office/drawing/2014/main" id="{69D1BED5-2D39-40ED-92F5-CF06BE8A759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297764" y="2265363"/>
            <a:ext cx="3479524" cy="3951287"/>
          </a:xfrm>
        </p:spPr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en-US" dirty="0"/>
          </a:p>
        </p:txBody>
      </p:sp>
      <p:sp>
        <p:nvSpPr>
          <p:cNvPr id="16" name="图片占位符 15">
            <a:extLst>
              <a:ext uri="{FF2B5EF4-FFF2-40B4-BE49-F238E27FC236}">
                <a16:creationId xmlns:a16="http://schemas.microsoft.com/office/drawing/2014/main" id="{42FBE291-E88A-44C5-884C-183EE7F67EE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777288" y="2265363"/>
            <a:ext cx="3414712" cy="3951287"/>
          </a:xfrm>
        </p:spPr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9B99AED-D702-41BF-B21E-9BFB06308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121" y="6356350"/>
            <a:ext cx="3353262" cy="365125"/>
          </a:xfrm>
        </p:spPr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/>
              <a:t>示例页脚文本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674C4BB-67B0-4BF7-A7D4-4222652EDB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77512" y="6356350"/>
            <a:ext cx="3236976" cy="365125"/>
          </a:xfrm>
        </p:spPr>
        <p:txBody>
          <a:bodyPr rtlCol="0"/>
          <a:lstStyle>
            <a:lvl1pPr algn="ctr"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/>
              <a:t>20XX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952C385-1FC3-453C-952E-8DDB1B052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9075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简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长方形 21">
            <a:extLst>
              <a:ext uri="{FF2B5EF4-FFF2-40B4-BE49-F238E27FC236}">
                <a16:creationId xmlns:a16="http://schemas.microsoft.com/office/drawing/2014/main" id="{D984A150-581C-4608-9034-48767311A6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609447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="1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2" name="标题 1">
            <a:extLst>
              <a:ext uri="{FF2B5EF4-FFF2-40B4-BE49-F238E27FC236}">
                <a16:creationId xmlns:a16="http://schemas.microsoft.com/office/drawing/2014/main" id="{EE19D4B2-6593-465B-9A8E-03DFC94344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0438" y="317499"/>
            <a:ext cx="4500737" cy="2095501"/>
          </a:xfrm>
        </p:spPr>
        <p:txBody>
          <a:bodyPr rtlCol="0">
            <a:noAutofit/>
          </a:bodyPr>
          <a:lstStyle>
            <a:lvl1pPr>
              <a:defRPr sz="5400"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sz="5400" noProof="0"/>
              <a:t>单击编辑主文本样式</a:t>
            </a:r>
          </a:p>
        </p:txBody>
      </p:sp>
      <p:sp>
        <p:nvSpPr>
          <p:cNvPr id="13" name="内容占位符 2">
            <a:extLst>
              <a:ext uri="{FF2B5EF4-FFF2-40B4-BE49-F238E27FC236}">
                <a16:creationId xmlns:a16="http://schemas.microsoft.com/office/drawing/2014/main" id="{E309CC8E-0532-4674-9535-1514DA3C14B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60438" y="2587625"/>
            <a:ext cx="4500737" cy="3594100"/>
          </a:xfrm>
        </p:spPr>
        <p:txBody>
          <a:bodyPr rtlCol="0" anchor="ctr">
            <a:normAutofit/>
          </a:bodyPr>
          <a:lstStyle>
            <a:lvl1pPr>
              <a:defRPr sz="2000" b="1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sz="2000" noProof="0">
                <a:solidFill>
                  <a:schemeClr val="bg1"/>
                </a:solidFill>
                <a:cs typeface="Calibri"/>
              </a:rPr>
              <a:t>单击编辑主文本样式</a:t>
            </a:r>
          </a:p>
        </p:txBody>
      </p:sp>
      <p:sp>
        <p:nvSpPr>
          <p:cNvPr id="15" name="页脚占位符 8">
            <a:extLst>
              <a:ext uri="{FF2B5EF4-FFF2-40B4-BE49-F238E27FC236}">
                <a16:creationId xmlns:a16="http://schemas.microsoft.com/office/drawing/2014/main" id="{A468A676-C4AD-4F50-936D-1C858E8136CE}"/>
              </a:ext>
            </a:extLst>
          </p:cNvPr>
          <p:cNvSpPr txBox="1">
            <a:spLocks/>
          </p:cNvSpPr>
          <p:nvPr userDrawn="1"/>
        </p:nvSpPr>
        <p:spPr>
          <a:xfrm>
            <a:off x="960438" y="6356350"/>
            <a:ext cx="49815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100" kern="1200" cap="all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CN" altLang="en-US" b="1" noProof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示例页脚文本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3537098-0CB9-40F0-99EE-35DF79067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4474" y="0"/>
            <a:ext cx="3046351" cy="3428363"/>
          </a:xfrm>
        </p:spPr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8" name="图片占位符 7">
            <a:extLst>
              <a:ext uri="{FF2B5EF4-FFF2-40B4-BE49-F238E27FC236}">
                <a16:creationId xmlns:a16="http://schemas.microsoft.com/office/drawing/2014/main" id="{6B54A389-080E-45CE-8275-215B7C9B58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148763" y="0"/>
            <a:ext cx="3048000" cy="3429000"/>
          </a:xfrm>
        </p:spPr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26" name="图片占位符 25">
            <a:extLst>
              <a:ext uri="{FF2B5EF4-FFF2-40B4-BE49-F238E27FC236}">
                <a16:creationId xmlns:a16="http://schemas.microsoft.com/office/drawing/2014/main" id="{F5006F58-5D95-4392-9D32-BE333EA5493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02350" y="3429000"/>
            <a:ext cx="6076950" cy="3429000"/>
          </a:xfrm>
        </p:spPr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/>
              <a:t>20XX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94A09A9-5501-47C1-A89A-A340965A2BE2}" type="slidenum">
              <a:rPr lang="en-US" altLang="zh-CN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17305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分节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长方形 7">
            <a:extLst>
              <a:ext uri="{FF2B5EF4-FFF2-40B4-BE49-F238E27FC236}">
                <a16:creationId xmlns:a16="http://schemas.microsoft.com/office/drawing/2014/main" id="{B81E0804-8E9E-4C6E-B18D-44FE715B2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="1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rtlCol="0" anchor="b">
            <a:normAutofit/>
          </a:bodyPr>
          <a:lstStyle>
            <a:lvl1pPr>
              <a:defRPr sz="7200" b="1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 rtlCol="0">
            <a:norm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37384420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120" y="6356350"/>
            <a:ext cx="3236976" cy="365125"/>
          </a:xfrm>
        </p:spPr>
        <p:txBody>
          <a:bodyPr rtlCol="0"/>
          <a:lstStyle/>
          <a:p>
            <a:pPr rtl="0"/>
            <a:r>
              <a:rPr lang="zh-CN" altLang="en-US" noProof="0"/>
              <a:t>示例页脚文本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77512" y="6356350"/>
            <a:ext cx="3236976" cy="365125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r>
              <a:rPr lang="en-US" altLang="zh-CN" noProof="0"/>
              <a:t>20XX</a:t>
            </a:r>
            <a:endParaRPr lang="zh-CN" altLang="en-US" noProof="0"/>
          </a:p>
        </p:txBody>
      </p:sp>
      <p:sp>
        <p:nvSpPr>
          <p:cNvPr id="9" name="幻灯片编号占位符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7CE633F-9882-4A5C-83A2-1109D0C73261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238828024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长方形 21">
            <a:extLst>
              <a:ext uri="{FF2B5EF4-FFF2-40B4-BE49-F238E27FC236}">
                <a16:creationId xmlns:a16="http://schemas.microsoft.com/office/drawing/2014/main" id="{D984A150-581C-4608-9034-48767311A6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57345" y="0"/>
            <a:ext cx="753465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="1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2" name="标题 1">
            <a:extLst>
              <a:ext uri="{FF2B5EF4-FFF2-40B4-BE49-F238E27FC236}">
                <a16:creationId xmlns:a16="http://schemas.microsoft.com/office/drawing/2014/main" id="{EE19D4B2-6593-465B-9A8E-03DFC94344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55771" y="1004205"/>
            <a:ext cx="6096000" cy="3725183"/>
          </a:xfrm>
        </p:spPr>
        <p:txBody>
          <a:bodyPr rtlCol="0">
            <a:noAutofit/>
          </a:bodyPr>
          <a:lstStyle>
            <a:lvl1pPr>
              <a:defRPr sz="6000"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sz="5400" noProof="0"/>
              <a:t>单击编辑主文本样式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3537098-0CB9-40F0-99EE-35DF79067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7345" cy="6858000"/>
          </a:xfrm>
        </p:spPr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15" name="页脚占位符 8">
            <a:extLst>
              <a:ext uri="{FF2B5EF4-FFF2-40B4-BE49-F238E27FC236}">
                <a16:creationId xmlns:a16="http://schemas.microsoft.com/office/drawing/2014/main" id="{A468A676-C4AD-4F50-936D-1C858E8136CE}"/>
              </a:ext>
            </a:extLst>
          </p:cNvPr>
          <p:cNvSpPr txBox="1">
            <a:spLocks/>
          </p:cNvSpPr>
          <p:nvPr userDrawn="1"/>
        </p:nvSpPr>
        <p:spPr>
          <a:xfrm>
            <a:off x="960438" y="6356350"/>
            <a:ext cx="49815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100" kern="1200" cap="all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CN" altLang="en-US" b="1" noProof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示例页脚文本</a:t>
            </a:r>
          </a:p>
        </p:txBody>
      </p:sp>
      <p:sp>
        <p:nvSpPr>
          <p:cNvPr id="13" name="内容占位符 2">
            <a:extLst>
              <a:ext uri="{FF2B5EF4-FFF2-40B4-BE49-F238E27FC236}">
                <a16:creationId xmlns:a16="http://schemas.microsoft.com/office/drawing/2014/main" id="{E309CC8E-0532-4674-9535-1514DA3C14B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55771" y="4865914"/>
            <a:ext cx="6096000" cy="532038"/>
          </a:xfrm>
        </p:spPr>
        <p:txBody>
          <a:bodyPr rtlCol="0" anchor="ctr">
            <a:normAutofit/>
          </a:bodyPr>
          <a:lstStyle>
            <a:lvl1pPr>
              <a:defRPr sz="2800" b="1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sz="2000" noProof="0">
                <a:solidFill>
                  <a:schemeClr val="bg1"/>
                </a:solidFill>
                <a:cs typeface="Calibri"/>
              </a:rPr>
              <a:t>单击编辑主文本样式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r">
              <a:defRPr b="1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 noProof="0"/>
              <a:t>20XX</a:t>
            </a:r>
            <a:endParaRPr lang="zh-CN" altLang="en-US" noProof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>
              <a:defRPr b="1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94A09A9-5501-47C1-A89A-A340965A2BE2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42634016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团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23" name="图片占位符 22">
            <a:extLst>
              <a:ext uri="{FF2B5EF4-FFF2-40B4-BE49-F238E27FC236}">
                <a16:creationId xmlns:a16="http://schemas.microsoft.com/office/drawing/2014/main" id="{91DF4D9E-FD4F-4244-ACD6-44EC4C0494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66800" y="3048000"/>
            <a:ext cx="1790700" cy="1790700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24" name="图片占位符 22">
            <a:extLst>
              <a:ext uri="{FF2B5EF4-FFF2-40B4-BE49-F238E27FC236}">
                <a16:creationId xmlns:a16="http://schemas.microsoft.com/office/drawing/2014/main" id="{44F5B526-8975-4F7C-B558-830FCEE068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21762" y="3048000"/>
            <a:ext cx="1790700" cy="1790700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25" name="图片占位符 22">
            <a:extLst>
              <a:ext uri="{FF2B5EF4-FFF2-40B4-BE49-F238E27FC236}">
                <a16:creationId xmlns:a16="http://schemas.microsoft.com/office/drawing/2014/main" id="{ED20DBB5-D24E-40D6-AFFB-428692A51AD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76021" y="3048000"/>
            <a:ext cx="1790700" cy="1790700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26" name="图片占位符 22">
            <a:extLst>
              <a:ext uri="{FF2B5EF4-FFF2-40B4-BE49-F238E27FC236}">
                <a16:creationId xmlns:a16="http://schemas.microsoft.com/office/drawing/2014/main" id="{F6F7262C-3E29-4219-AF83-B7A71B97A13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334500" y="3048000"/>
            <a:ext cx="1790700" cy="1790700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28" name="文本占位符 27">
            <a:extLst>
              <a:ext uri="{FF2B5EF4-FFF2-40B4-BE49-F238E27FC236}">
                <a16:creationId xmlns:a16="http://schemas.microsoft.com/office/drawing/2014/main" id="{53861F78-BD42-4F29-8487-1641CFD0391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66800" y="5124103"/>
            <a:ext cx="1790700" cy="350292"/>
          </a:xfrm>
        </p:spPr>
        <p:txBody>
          <a:bodyPr rtlCol="0">
            <a:normAutofit/>
          </a:bodyPr>
          <a:lstStyle>
            <a:lvl1pPr algn="ctr">
              <a:defRPr lang="en-US" sz="1800" kern="1200" dirty="0" smtClean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sp>
        <p:nvSpPr>
          <p:cNvPr id="29" name="文本占位符 27">
            <a:extLst>
              <a:ext uri="{FF2B5EF4-FFF2-40B4-BE49-F238E27FC236}">
                <a16:creationId xmlns:a16="http://schemas.microsoft.com/office/drawing/2014/main" id="{FFAB1F8B-1CEE-4068-86DE-561A12A0418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66800" y="5458421"/>
            <a:ext cx="1790700" cy="350292"/>
          </a:xfrm>
        </p:spPr>
        <p:txBody>
          <a:bodyPr rtlCol="0">
            <a:noAutofit/>
          </a:bodyPr>
          <a:lstStyle>
            <a:lvl1pPr algn="ctr">
              <a:defRPr lang="en-US" sz="1400" kern="1200" dirty="0" smtClean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sp>
        <p:nvSpPr>
          <p:cNvPr id="30" name="文本占位符 27">
            <a:extLst>
              <a:ext uri="{FF2B5EF4-FFF2-40B4-BE49-F238E27FC236}">
                <a16:creationId xmlns:a16="http://schemas.microsoft.com/office/drawing/2014/main" id="{D5AE44CD-B78E-4EE2-B0F2-E0D436C2BA1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21762" y="5124103"/>
            <a:ext cx="1790700" cy="350292"/>
          </a:xfrm>
        </p:spPr>
        <p:txBody>
          <a:bodyPr rtlCol="0">
            <a:normAutofit/>
          </a:bodyPr>
          <a:lstStyle>
            <a:lvl1pPr algn="ctr">
              <a:defRPr lang="en-US" sz="1800" kern="1200" dirty="0" smtClean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sp>
        <p:nvSpPr>
          <p:cNvPr id="31" name="文本占位符 27">
            <a:extLst>
              <a:ext uri="{FF2B5EF4-FFF2-40B4-BE49-F238E27FC236}">
                <a16:creationId xmlns:a16="http://schemas.microsoft.com/office/drawing/2014/main" id="{3C4FE2DB-091F-4F7A-B6B6-9A6F22AC0B5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21762" y="5458421"/>
            <a:ext cx="1790700" cy="350292"/>
          </a:xfrm>
        </p:spPr>
        <p:txBody>
          <a:bodyPr rtlCol="0">
            <a:noAutofit/>
          </a:bodyPr>
          <a:lstStyle>
            <a:lvl1pPr algn="ctr">
              <a:defRPr lang="en-US" sz="1400" kern="1200" dirty="0" smtClean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sp>
        <p:nvSpPr>
          <p:cNvPr id="32" name="文本占位符 27">
            <a:extLst>
              <a:ext uri="{FF2B5EF4-FFF2-40B4-BE49-F238E27FC236}">
                <a16:creationId xmlns:a16="http://schemas.microsoft.com/office/drawing/2014/main" id="{3A3F9D5D-A5CF-482B-A14C-E5BFADB76F7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576021" y="5124103"/>
            <a:ext cx="1790700" cy="350292"/>
          </a:xfrm>
        </p:spPr>
        <p:txBody>
          <a:bodyPr rtlCol="0">
            <a:normAutofit/>
          </a:bodyPr>
          <a:lstStyle>
            <a:lvl1pPr algn="ctr">
              <a:defRPr lang="en-US" sz="1800" kern="1200" dirty="0" smtClean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sp>
        <p:nvSpPr>
          <p:cNvPr id="33" name="文本占位符 27">
            <a:extLst>
              <a:ext uri="{FF2B5EF4-FFF2-40B4-BE49-F238E27FC236}">
                <a16:creationId xmlns:a16="http://schemas.microsoft.com/office/drawing/2014/main" id="{A4F265B4-1FBB-4396-A938-862D45713AE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576021" y="5458421"/>
            <a:ext cx="1790700" cy="350292"/>
          </a:xfrm>
        </p:spPr>
        <p:txBody>
          <a:bodyPr rtlCol="0">
            <a:noAutofit/>
          </a:bodyPr>
          <a:lstStyle>
            <a:lvl1pPr algn="ctr">
              <a:defRPr lang="en-US" sz="1400" kern="1200" dirty="0" smtClean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sp>
        <p:nvSpPr>
          <p:cNvPr id="34" name="文本占位符 27">
            <a:extLst>
              <a:ext uri="{FF2B5EF4-FFF2-40B4-BE49-F238E27FC236}">
                <a16:creationId xmlns:a16="http://schemas.microsoft.com/office/drawing/2014/main" id="{AC1BA7DC-98B0-4261-8F1E-8101FB5D480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334500" y="5124103"/>
            <a:ext cx="1790700" cy="350292"/>
          </a:xfrm>
        </p:spPr>
        <p:txBody>
          <a:bodyPr rtlCol="0">
            <a:normAutofit/>
          </a:bodyPr>
          <a:lstStyle>
            <a:lvl1pPr algn="ctr">
              <a:defRPr lang="en-US" sz="1800" kern="1200" dirty="0" smtClean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sp>
        <p:nvSpPr>
          <p:cNvPr id="35" name="文本占位符 27">
            <a:extLst>
              <a:ext uri="{FF2B5EF4-FFF2-40B4-BE49-F238E27FC236}">
                <a16:creationId xmlns:a16="http://schemas.microsoft.com/office/drawing/2014/main" id="{2E4EF69E-34E2-46FF-A0FA-3F136396D3E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334500" y="5458421"/>
            <a:ext cx="1790700" cy="350292"/>
          </a:xfrm>
        </p:spPr>
        <p:txBody>
          <a:bodyPr rtlCol="0">
            <a:noAutofit/>
          </a:bodyPr>
          <a:lstStyle>
            <a:lvl1pPr algn="ctr">
              <a:defRPr lang="en-US" sz="1400" kern="1200" dirty="0" smtClean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sp>
        <p:nvSpPr>
          <p:cNvPr id="7" name="页脚占位符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120" y="6356350"/>
            <a:ext cx="3417916" cy="365125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noProof="0"/>
              <a:t>示例页脚文本</a:t>
            </a:r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77512" y="6356350"/>
            <a:ext cx="3236976" cy="365125"/>
          </a:xfrm>
        </p:spPr>
        <p:txBody>
          <a:bodyPr rtlCol="0"/>
          <a:lstStyle>
            <a:lvl1pPr algn="ctr"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 noProof="0"/>
              <a:t>20XX</a:t>
            </a:r>
            <a:endParaRPr lang="zh-CN" altLang="en-US" noProof="0"/>
          </a:p>
        </p:txBody>
      </p:sp>
      <p:sp>
        <p:nvSpPr>
          <p:cNvPr id="8" name="灯片编号占位符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94A09A9-5501-47C1-A89A-A340965A2BE2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76468550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rtlCol="0" anchor="ctr"/>
          <a:lstStyle>
            <a:lvl1pPr marL="0" indent="0">
              <a:buNone/>
              <a:defRPr sz="2600" b="1" cap="all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 rtlCol="0"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800"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 marL="560070" indent="-285750">
              <a:buFont typeface="Arial" panose="020B0604020202020204" pitchFamily="34" charset="0"/>
              <a:buChar char="•"/>
              <a:defRPr sz="1400"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1400"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 marL="880110" indent="-285750">
              <a:buFont typeface="Arial" panose="020B0604020202020204" pitchFamily="34" charset="0"/>
              <a:buChar char="•"/>
              <a:defRPr sz="1400"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/>
              <a:t>单击此处编辑母版文本样式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rtlCol="0" anchor="ctr"/>
          <a:lstStyle>
            <a:lvl1pPr marL="0" indent="0">
              <a:buNone/>
              <a:defRPr sz="2600" b="1" cap="all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 rtlCol="0"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800"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 marL="560070" indent="-285750">
              <a:buFont typeface="Arial" panose="020B0604020202020204" pitchFamily="34" charset="0"/>
              <a:buChar char="•"/>
              <a:defRPr sz="1400"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1400"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 marL="880110" indent="-285750">
              <a:buFont typeface="Arial" panose="020B0604020202020204" pitchFamily="34" charset="0"/>
              <a:buChar char="•"/>
              <a:defRPr sz="1400"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/>
              <a:t>单击此处编辑母版文本样式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  <a:endParaRPr lang="en-US" dirty="0"/>
          </a:p>
        </p:txBody>
      </p:sp>
      <p:sp>
        <p:nvSpPr>
          <p:cNvPr id="11" name="页脚占位符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120" y="6356350"/>
            <a:ext cx="3593407" cy="365125"/>
          </a:xfrm>
        </p:spPr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/>
              <a:t>示例页脚文本</a:t>
            </a:r>
          </a:p>
        </p:txBody>
      </p:sp>
      <p:sp>
        <p:nvSpPr>
          <p:cNvPr id="10" name="日期占位符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77512" y="6356350"/>
            <a:ext cx="3236976" cy="365125"/>
          </a:xfrm>
        </p:spPr>
        <p:txBody>
          <a:bodyPr rtlCol="0"/>
          <a:lstStyle>
            <a:lvl1pPr algn="ctr"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/>
              <a:t>20XX</a:t>
            </a:r>
            <a:endParaRPr lang="en-US" dirty="0"/>
          </a:p>
        </p:txBody>
      </p:sp>
      <p:sp>
        <p:nvSpPr>
          <p:cNvPr id="12" name="灯片编号占位符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021079"/>
      </p:ext>
    </p:extLst>
  </p:cSld>
  <p:clrMapOvr>
    <a:masterClrMapping/>
  </p:clrMapOvr>
</p:sldLayout>
</file>

<file path=ppt/slideLayouts/slideLayout9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 3 列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3236976" cy="892048"/>
          </a:xfrm>
        </p:spPr>
        <p:txBody>
          <a:bodyPr rtlCol="0" anchor="ctr"/>
          <a:lstStyle>
            <a:lvl1pPr marL="0" indent="0">
              <a:buNone/>
              <a:defRPr sz="2600" b="1" cap="all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noProof="0"/>
              <a:t>单击此处编辑母版文本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3236976" cy="2586806"/>
          </a:xfrm>
        </p:spPr>
        <p:txBody>
          <a:bodyPr rtlCol="0"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1700"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800"/>
            </a:lvl2pPr>
            <a:lvl3pPr marL="560070" indent="-285750">
              <a:buFont typeface="Arial" panose="020B0604020202020204" pitchFamily="34" charset="0"/>
              <a:buChar char="•"/>
              <a:defRPr sz="1400"/>
            </a:lvl3pPr>
            <a:lvl4pPr>
              <a:defRPr sz="1400"/>
            </a:lvl4pPr>
            <a:lvl5pPr marL="88011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77512" y="2587752"/>
            <a:ext cx="3236976" cy="892048"/>
          </a:xfrm>
        </p:spPr>
        <p:txBody>
          <a:bodyPr rtlCol="0" anchor="ctr"/>
          <a:lstStyle>
            <a:lvl1pPr marL="0" indent="0">
              <a:buNone/>
              <a:defRPr sz="2600" b="1" cap="all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noProof="0"/>
              <a:t>单击此处编辑母版文本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77512" y="3594538"/>
            <a:ext cx="3236976" cy="2586806"/>
          </a:xfrm>
        </p:spPr>
        <p:txBody>
          <a:bodyPr rtlCol="0"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1700"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800"/>
            </a:lvl2pPr>
            <a:lvl3pPr marL="560070" indent="-285750">
              <a:buFont typeface="Arial" panose="020B0604020202020204" pitchFamily="34" charset="0"/>
              <a:buChar char="•"/>
              <a:defRPr sz="1400"/>
            </a:lvl3pPr>
            <a:lvl4pPr>
              <a:defRPr sz="1400"/>
            </a:lvl4pPr>
            <a:lvl5pPr marL="88011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14" name="文本占位符 4">
            <a:extLst>
              <a:ext uri="{FF2B5EF4-FFF2-40B4-BE49-F238E27FC236}">
                <a16:creationId xmlns:a16="http://schemas.microsoft.com/office/drawing/2014/main" id="{9054C03E-8FD4-4345-A971-0A2CCF5C4A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94903" y="2587752"/>
            <a:ext cx="3236976" cy="892048"/>
          </a:xfrm>
        </p:spPr>
        <p:txBody>
          <a:bodyPr rtlCol="0" anchor="ctr"/>
          <a:lstStyle>
            <a:lvl1pPr marL="0" indent="0">
              <a:buNone/>
              <a:defRPr sz="2600" b="1" cap="all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noProof="0"/>
              <a:t>单击此处编辑母版文本</a:t>
            </a:r>
          </a:p>
        </p:txBody>
      </p:sp>
      <p:sp>
        <p:nvSpPr>
          <p:cNvPr id="15" name="内容占位符 5">
            <a:extLst>
              <a:ext uri="{FF2B5EF4-FFF2-40B4-BE49-F238E27FC236}">
                <a16:creationId xmlns:a16="http://schemas.microsoft.com/office/drawing/2014/main" id="{56D09A0C-509F-447E-AFB1-5531727D7DF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94903" y="3594538"/>
            <a:ext cx="3236976" cy="2586806"/>
          </a:xfrm>
        </p:spPr>
        <p:txBody>
          <a:bodyPr rtlCol="0"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1700"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800"/>
            </a:lvl2pPr>
            <a:lvl3pPr marL="560070" indent="-285750">
              <a:buFont typeface="Arial" panose="020B0604020202020204" pitchFamily="34" charset="0"/>
              <a:buChar char="•"/>
              <a:defRPr sz="1400"/>
            </a:lvl3pPr>
            <a:lvl4pPr>
              <a:defRPr sz="1400"/>
            </a:lvl4pPr>
            <a:lvl5pPr marL="88011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11" name="页脚占位符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120" y="6356350"/>
            <a:ext cx="3417916" cy="365125"/>
          </a:xfrm>
        </p:spPr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/>
              <a:t>示例页脚文本</a:t>
            </a:r>
          </a:p>
        </p:txBody>
      </p:sp>
      <p:sp>
        <p:nvSpPr>
          <p:cNvPr id="10" name="日期占位符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77512" y="6356350"/>
            <a:ext cx="3236976" cy="365125"/>
          </a:xfrm>
        </p:spPr>
        <p:txBody>
          <a:bodyPr rtlCol="0"/>
          <a:lstStyle>
            <a:lvl1pPr algn="ctr"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/>
              <a:t>20XX</a:t>
            </a:r>
            <a:endParaRPr lang="zh-CN" altLang="en-US"/>
          </a:p>
        </p:txBody>
      </p:sp>
      <p:sp>
        <p:nvSpPr>
          <p:cNvPr id="12" name="灯片编号占位符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94A09A9-5501-47C1-A89A-A340965A2BE2}" type="slidenum">
              <a:rPr lang="en-US" altLang="zh-CN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0459973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82.xml" Id="rId8" /><Relationship Type="http://schemas.openxmlformats.org/officeDocument/2006/relationships/slideLayout" Target="/ppt/slideLayouts/slideLayout33.xml" Id="rId3" /><Relationship Type="http://schemas.openxmlformats.org/officeDocument/2006/relationships/slideLayout" Target="/ppt/slideLayouts/slideLayout74.xml" Id="rId7" /><Relationship Type="http://schemas.openxmlformats.org/officeDocument/2006/relationships/theme" Target="/ppt/theme/theme12.xml" Id="rId12" /><Relationship Type="http://schemas.openxmlformats.org/officeDocument/2006/relationships/slideLayout" Target="/ppt/slideLayouts/slideLayout25.xml" Id="rId2" /><Relationship Type="http://schemas.openxmlformats.org/officeDocument/2006/relationships/slideLayout" Target="/ppt/slideLayouts/slideLayout16.xml" Id="rId1" /><Relationship Type="http://schemas.openxmlformats.org/officeDocument/2006/relationships/slideLayout" Target="/ppt/slideLayouts/slideLayout67.xml" Id="rId6" /><Relationship Type="http://schemas.openxmlformats.org/officeDocument/2006/relationships/slideLayout" Target="/ppt/slideLayouts/slideLayout118.xml" Id="rId11" /><Relationship Type="http://schemas.openxmlformats.org/officeDocument/2006/relationships/slideLayout" Target="/ppt/slideLayouts/slideLayout59.xml" Id="rId5" /><Relationship Type="http://schemas.openxmlformats.org/officeDocument/2006/relationships/slideLayout" Target="/ppt/slideLayouts/slideLayout1010.xml" Id="rId10" /><Relationship Type="http://schemas.openxmlformats.org/officeDocument/2006/relationships/slideLayout" Target="/ppt/slideLayouts/slideLayout41.xml" Id="rId4" /><Relationship Type="http://schemas.openxmlformats.org/officeDocument/2006/relationships/slideLayout" Target="/ppt/slideLayouts/slideLayout911.xml" Id="rId9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长方形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="1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b="1" spc="5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 noProof="0"/>
              <a:t>20XX</a:t>
            </a:r>
            <a:endParaRPr lang="zh-CN" altLang="en-US" noProof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 cap="all" spc="5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noProof="0"/>
              <a:t>示例页脚文本</a:t>
            </a:r>
          </a:p>
        </p:txBody>
      </p:sp>
      <p:sp>
        <p:nvSpPr>
          <p:cNvPr id="6" name="幻灯片编号占位符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94A09A9-5501-47C1-A89A-A340965A2BE2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4229179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3" r:id="rId4"/>
    <p:sldLayoutId id="2147483672" r:id="rId5"/>
    <p:sldLayoutId id="2147483686" r:id="rId6"/>
    <p:sldLayoutId id="2147483687" r:id="rId7"/>
    <p:sldLayoutId id="2147483675" r:id="rId8"/>
    <p:sldLayoutId id="2147483688" r:id="rId9"/>
    <p:sldLayoutId id="2147483682" r:id="rId10"/>
    <p:sldLayoutId id="214748368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b="1" kern="1200" cap="all" spc="120" baseline="0">
          <a:solidFill>
            <a:schemeClr val="bg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b="1" kern="1200" spc="5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b="1" kern="1200" spc="5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b="1" kern="1200" spc="5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012.xml.rels>&#65279;<?xml version="1.0" encoding="utf-8"?><Relationships xmlns="http://schemas.openxmlformats.org/package/2006/relationships"><Relationship Type="http://schemas.openxmlformats.org/officeDocument/2006/relationships/notesSlide" Target="/ppt/notesSlides/notesSlide1012.xml" Id="rId2" /><Relationship Type="http://schemas.openxmlformats.org/officeDocument/2006/relationships/slideLayout" Target="/ppt/slideLayouts/slideLayout911.xml" Id="rId1" /></Relationships>
</file>

<file path=ppt/slides/_rels/slide119.xml.rels>&#65279;<?xml version="1.0" encoding="utf-8"?><Relationships xmlns="http://schemas.openxmlformats.org/package/2006/relationships"><Relationship Type="http://schemas.openxmlformats.org/officeDocument/2006/relationships/image" Target="/ppt/media/image1111.jpeg" Id="rId3" /><Relationship Type="http://schemas.openxmlformats.org/officeDocument/2006/relationships/notesSlide" Target="/ppt/notesSlides/notesSlide119.xml" Id="rId2" /><Relationship Type="http://schemas.openxmlformats.org/officeDocument/2006/relationships/slideLayout" Target="/ppt/slideLayouts/slideLayout1010.xml" Id="rId1" /><Relationship Type="http://schemas.openxmlformats.org/officeDocument/2006/relationships/image" Target="/ppt/media/image1412.jpeg" Id="rId6" /><Relationship Type="http://schemas.openxmlformats.org/officeDocument/2006/relationships/image" Target="/ppt/media/image1313.jpeg" Id="rId5" /><Relationship Type="http://schemas.openxmlformats.org/officeDocument/2006/relationships/image" Target="/ppt/media/image1214.jpeg" Id="rId4" /></Relationships>
</file>

<file path=ppt/slides/_rels/slide125.xml.rels>&#65279;<?xml version="1.0" encoding="utf-8"?><Relationships xmlns="http://schemas.openxmlformats.org/package/2006/relationships"><Relationship Type="http://schemas.openxmlformats.org/officeDocument/2006/relationships/image" Target="/ppt/media/image154.jpeg" Id="rId3" /><Relationship Type="http://schemas.openxmlformats.org/officeDocument/2006/relationships/notesSlide" Target="/ppt/notesSlides/notesSlide125.xml" Id="rId2" /><Relationship Type="http://schemas.openxmlformats.org/officeDocument/2006/relationships/slideLayout" Target="/ppt/slideLayouts/slideLayout118.xml" Id="rId1" /></Relationships>
</file>

<file path=ppt/slides/_rels/slide18.xml.rels>&#65279;<?xml version="1.0" encoding="utf-8"?><Relationships xmlns="http://schemas.openxmlformats.org/package/2006/relationships"><Relationship Type="http://schemas.openxmlformats.org/officeDocument/2006/relationships/notesSlide" Target="/ppt/notesSlides/notesSlide18.xml" Id="rId2" /><Relationship Type="http://schemas.openxmlformats.org/officeDocument/2006/relationships/slideLayout" Target="/ppt/slideLayouts/slideLayout16.xml" Id="rId1" /></Relationships>
</file>

<file path=ppt/slides/_rels/slide26.xml.rels>&#65279;<?xml version="1.0" encoding="utf-8"?><Relationships xmlns="http://schemas.openxmlformats.org/package/2006/relationships"><Relationship Type="http://schemas.openxmlformats.org/officeDocument/2006/relationships/image" Target="/ppt/media/image15.jpeg" Id="rId3" /><Relationship Type="http://schemas.openxmlformats.org/officeDocument/2006/relationships/notesSlide" Target="/ppt/notesSlides/notesSlide26.xml" Id="rId2" /><Relationship Type="http://schemas.openxmlformats.org/officeDocument/2006/relationships/slideLayout" Target="/ppt/slideLayouts/slideLayout25.xml" Id="rId1" /><Relationship Type="http://schemas.openxmlformats.org/officeDocument/2006/relationships/image" Target="/ppt/media/image26.jpg" Id="rId4" /></Relationships>
</file>

<file path=ppt/slides/_rels/slide33.xml.rels>&#65279;<?xml version="1.0" encoding="utf-8"?><Relationships xmlns="http://schemas.openxmlformats.org/package/2006/relationships"><Relationship Type="http://schemas.openxmlformats.org/officeDocument/2006/relationships/image" Target="/ppt/media/image3.jpeg" Id="rId3" /><Relationship Type="http://schemas.openxmlformats.org/officeDocument/2006/relationships/notesSlide" Target="/ppt/notesSlides/notesSlide33.xml" Id="rId2" /><Relationship Type="http://schemas.openxmlformats.org/officeDocument/2006/relationships/slideLayout" Target="/ppt/slideLayouts/slideLayout33.xml" Id="rId1" /><Relationship Type="http://schemas.openxmlformats.org/officeDocument/2006/relationships/image" Target="/ppt/media/image52.jpeg" Id="rId5" /><Relationship Type="http://schemas.openxmlformats.org/officeDocument/2006/relationships/image" Target="/ppt/media/image43.jpeg" Id="rId4" /></Relationships>
</file>

<file path=ppt/slides/_rels/slide41.xml.rels>&#65279;<?xml version="1.0" encoding="utf-8"?><Relationships xmlns="http://schemas.openxmlformats.org/package/2006/relationships"><Relationship Type="http://schemas.openxmlformats.org/officeDocument/2006/relationships/notesSlide" Target="/ppt/notesSlides/notesSlide41.xml" Id="rId2" /><Relationship Type="http://schemas.openxmlformats.org/officeDocument/2006/relationships/slideLayout" Target="/ppt/slideLayouts/slideLayout41.xml" Id="rId1" /></Relationships>
</file>

<file path=ppt/slides/_rels/slide511.xml.rels>&#65279;<?xml version="1.0" encoding="utf-8"?><Relationships xmlns="http://schemas.openxmlformats.org/package/2006/relationships"><Relationship Type="http://schemas.openxmlformats.org/officeDocument/2006/relationships/notesSlide" Target="/ppt/notesSlides/notesSlide511.xml" Id="rId2" /><Relationship Type="http://schemas.openxmlformats.org/officeDocument/2006/relationships/slideLayout" Target="/ppt/slideLayouts/slideLayout59.xml" Id="rId1" /></Relationships>
</file>

<file path=ppt/slides/_rels/slide610.xml.rels>&#65279;<?xml version="1.0" encoding="utf-8"?><Relationships xmlns="http://schemas.openxmlformats.org/package/2006/relationships"><Relationship Type="http://schemas.openxmlformats.org/officeDocument/2006/relationships/image" Target="/ppt/media/image615.jpeg" Id="rId3" /><Relationship Type="http://schemas.openxmlformats.org/officeDocument/2006/relationships/notesSlide" Target="/ppt/notesSlides/notesSlide610.xml" Id="rId2" /><Relationship Type="http://schemas.openxmlformats.org/officeDocument/2006/relationships/slideLayout" Target="/ppt/slideLayouts/slideLayout67.xml" Id="rId1" /></Relationships>
</file>

<file path=ppt/slides/_rels/slide77.xml.rels>&#65279;<?xml version="1.0" encoding="utf-8"?><Relationships xmlns="http://schemas.openxmlformats.org/package/2006/relationships"><Relationship Type="http://schemas.openxmlformats.org/officeDocument/2006/relationships/image" Target="/ppt/media/image77.jpg" Id="rId3" /><Relationship Type="http://schemas.openxmlformats.org/officeDocument/2006/relationships/notesSlide" Target="/ppt/notesSlides/notesSlide77.xml" Id="rId2" /><Relationship Type="http://schemas.openxmlformats.org/officeDocument/2006/relationships/slideLayout" Target="/ppt/slideLayouts/slideLayout74.xml" Id="rId1" /><Relationship Type="http://schemas.openxmlformats.org/officeDocument/2006/relationships/image" Target="/ppt/media/image108.jpg" Id="rId6" /><Relationship Type="http://schemas.openxmlformats.org/officeDocument/2006/relationships/image" Target="/ppt/media/image99.jpeg" Id="rId5" /><Relationship Type="http://schemas.openxmlformats.org/officeDocument/2006/relationships/image" Target="/ppt/media/image810.jpg" Id="rId4" /></Relationships>
</file>

<file path=ppt/slides/_rels/slide84.xml.rels>&#65279;<?xml version="1.0" encoding="utf-8"?><Relationships xmlns="http://schemas.openxmlformats.org/package/2006/relationships"><Relationship Type="http://schemas.openxmlformats.org/officeDocument/2006/relationships/diagramData" Target="/ppt/diagrams/data11.xml" Id="rId3" /><Relationship Type="http://schemas.microsoft.com/office/2007/relationships/diagramDrawing" Target="/ppt/diagrams/drawing1.xml" Id="rId7" /><Relationship Type="http://schemas.openxmlformats.org/officeDocument/2006/relationships/notesSlide" Target="/ppt/notesSlides/notesSlide84.xml" Id="rId2" /><Relationship Type="http://schemas.openxmlformats.org/officeDocument/2006/relationships/slideLayout" Target="/ppt/slideLayouts/slideLayout59.xml" Id="rId1" /><Relationship Type="http://schemas.openxmlformats.org/officeDocument/2006/relationships/diagramColors" Target="/ppt/diagrams/colors11.xml" Id="rId6" /><Relationship Type="http://schemas.openxmlformats.org/officeDocument/2006/relationships/diagramQuickStyle" Target="/ppt/diagrams/quickStyle11.xml" Id="rId5" /><Relationship Type="http://schemas.openxmlformats.org/officeDocument/2006/relationships/diagramLayout" Target="/ppt/diagrams/layout11.xml" Id="rId4" /></Relationships>
</file>

<file path=ppt/slides/_rels/slide92.xml.rels>&#65279;<?xml version="1.0" encoding="utf-8"?><Relationships xmlns="http://schemas.openxmlformats.org/package/2006/relationships"><Relationship Type="http://schemas.openxmlformats.org/officeDocument/2006/relationships/notesSlide" Target="/ppt/notesSlides/notesSlide92.xml" Id="rId2" /><Relationship Type="http://schemas.openxmlformats.org/officeDocument/2006/relationships/slideLayout" Target="/ppt/slideLayouts/slideLayout82.xml" Id="rId1" /></Relationships>
</file>

<file path=ppt/slides/slide10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F191A4-7839-4F63-B17C-7C366C594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 rtlCol="0"/>
          <a:lstStyle/>
          <a:p>
            <a:pPr rtl="0"/>
            <a:r>
              <a:rPr lang="zh-CN" altLang="en-US"/>
              <a:t>其他内容</a:t>
            </a:r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E9052153-84CE-4C4C-9422-F437CC027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3236976" cy="892048"/>
          </a:xfrm>
        </p:spPr>
        <p:txBody>
          <a:bodyPr rtlCol="0"/>
          <a:lstStyle/>
          <a:p>
            <a:pPr rtl="0"/>
            <a:r>
              <a:rPr lang="zh-CN" altLang="en-US"/>
              <a:t>副标题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B9ED227-95A7-4B08-91FE-5E0EF0D41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3236976" cy="2586806"/>
          </a:xfrm>
        </p:spPr>
        <p:txBody>
          <a:bodyPr rtlCol="0">
            <a:normAutofit/>
          </a:bodyPr>
          <a:lstStyle/>
          <a:p>
            <a:pPr lvl="0" rtl="0"/>
            <a:r>
              <a:rPr lang="zh-CN" altLang="en-US"/>
              <a:t>添加文本、图像、艺术作品和视频。 </a:t>
            </a:r>
          </a:p>
          <a:p>
            <a:pPr lvl="0" rtl="0"/>
            <a:r>
              <a:rPr lang="zh-CN" altLang="en-US"/>
              <a:t>添加切换效果、动画和动作。 </a:t>
            </a:r>
          </a:p>
          <a:p>
            <a:pPr lvl="0" rtl="0"/>
            <a:r>
              <a:rPr lang="zh-CN" altLang="en-US"/>
              <a:t>保存到 </a:t>
            </a:r>
            <a:r>
              <a:rPr lang="en-US" altLang="zh-CN"/>
              <a:t>OneDrive</a:t>
            </a:r>
            <a:r>
              <a:rPr lang="zh-CN" altLang="en-US"/>
              <a:t>，以便从计算机、平板电脑或手机访问演示文稿。 </a:t>
            </a:r>
          </a:p>
          <a:p>
            <a:pPr rtl="0"/>
            <a:endParaRPr lang="zh-CN" altLang="en-US"/>
          </a:p>
          <a:p>
            <a:pPr rtl="0"/>
            <a:endParaRPr lang="zh-CN" altLang="en-US"/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3A9D6D54-1465-4F38-AF0C-D1D9C4B691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77512" y="2587752"/>
            <a:ext cx="3236976" cy="892048"/>
          </a:xfrm>
        </p:spPr>
        <p:txBody>
          <a:bodyPr rtlCol="0"/>
          <a:lstStyle/>
          <a:p>
            <a:pPr rtl="0"/>
            <a:r>
              <a:rPr lang="zh-CN" altLang="en-US"/>
              <a:t>副标题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9C2ECAAA-1E9C-4845-8EA9-E11A76F081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77512" y="3594538"/>
            <a:ext cx="3236976" cy="2586806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/>
              <a:t>打开“设计灵感”窗格以查看即时幻灯片美化。 </a:t>
            </a:r>
          </a:p>
          <a:p>
            <a:pPr rtl="0"/>
            <a:r>
              <a:rPr lang="zh-CN" altLang="en-US"/>
              <a:t>设计灵感出现时，我们会在此向你展示。 </a:t>
            </a:r>
          </a:p>
          <a:p>
            <a:pPr rtl="0"/>
            <a:endParaRPr lang="zh-CN" altLang="en-US"/>
          </a:p>
          <a:p>
            <a:pPr rtl="0"/>
            <a:endParaRPr lang="zh-CN" altLang="en-US"/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B2E3A0DE-C4AF-4CF7-8543-12273A6106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94903" y="2587752"/>
            <a:ext cx="3236976" cy="892048"/>
          </a:xfrm>
        </p:spPr>
        <p:txBody>
          <a:bodyPr rtlCol="0"/>
          <a:lstStyle/>
          <a:p>
            <a:pPr rtl="0"/>
            <a:r>
              <a:rPr lang="zh-CN" altLang="en-US"/>
              <a:t>副标题</a:t>
            </a:r>
          </a:p>
        </p:txBody>
      </p:sp>
      <p:sp>
        <p:nvSpPr>
          <p:cNvPr id="13" name="内容占位符 12">
            <a:extLst>
              <a:ext uri="{FF2B5EF4-FFF2-40B4-BE49-F238E27FC236}">
                <a16:creationId xmlns:a16="http://schemas.microsoft.com/office/drawing/2014/main" id="{4E650F12-7519-49DD-8FF1-548919AFB26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94903" y="3594538"/>
            <a:ext cx="3236976" cy="2586806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/>
              <a:t>此 </a:t>
            </a:r>
            <a:r>
              <a:rPr lang="en-US" altLang="zh-CN"/>
              <a:t>PowerPoint </a:t>
            </a:r>
            <a:r>
              <a:rPr lang="zh-CN" altLang="en-US"/>
              <a:t>主题使用独特的一组颜色、字体和效果来打造这些幻灯片的整体外观。</a:t>
            </a:r>
          </a:p>
          <a:p>
            <a:pPr rtl="0"/>
            <a:r>
              <a:rPr lang="en-US" altLang="zh-CN"/>
              <a:t>PowerPoint </a:t>
            </a:r>
            <a:r>
              <a:rPr lang="zh-CN" altLang="en-US"/>
              <a:t>有大量主题，可以让你的演示文稿别具一格。</a:t>
            </a:r>
          </a:p>
        </p:txBody>
      </p:sp>
      <p:sp>
        <p:nvSpPr>
          <p:cNvPr id="14" name="页脚占位符 8">
            <a:extLst>
              <a:ext uri="{FF2B5EF4-FFF2-40B4-BE49-F238E27FC236}">
                <a16:creationId xmlns:a16="http://schemas.microsoft.com/office/drawing/2014/main" id="{8E6B0707-86FA-428E-86BD-882776B0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120" y="6356350"/>
            <a:ext cx="3417916" cy="365125"/>
          </a:xfrm>
        </p:spPr>
        <p:txBody>
          <a:bodyPr rtlCol="0"/>
          <a:lstStyle/>
          <a:p>
            <a:pPr rtl="0"/>
            <a:r>
              <a:rPr lang="zh-CN" altLang="en-US"/>
              <a:t>示例页脚文本</a:t>
            </a:r>
          </a:p>
        </p:txBody>
      </p:sp>
      <p:sp>
        <p:nvSpPr>
          <p:cNvPr id="15" name="灯片编号占位符 9">
            <a:extLst>
              <a:ext uri="{FF2B5EF4-FFF2-40B4-BE49-F238E27FC236}">
                <a16:creationId xmlns:a16="http://schemas.microsoft.com/office/drawing/2014/main" id="{87DE1BC5-FD94-4773-8370-432A38DB8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96144" y="6356350"/>
            <a:ext cx="932688" cy="365125"/>
          </a:xfrm>
        </p:spPr>
        <p:txBody>
          <a:bodyPr rtlCol="0"/>
          <a:lstStyle/>
          <a:p>
            <a:pPr rtl="0"/>
            <a:fld id="{F97E8200-1950-409B-82E7-99938E7AE355}" type="slidenum">
              <a:rPr lang="en-US" altLang="zh-CN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150859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标题 45">
            <a:extLst>
              <a:ext uri="{FF2B5EF4-FFF2-40B4-BE49-F238E27FC236}">
                <a16:creationId xmlns:a16="http://schemas.microsoft.com/office/drawing/2014/main" id="{CEB845D9-890B-484B-975B-B5F85434B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830" y="635000"/>
            <a:ext cx="5171770" cy="2039374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/>
              <a:t>总结</a:t>
            </a:r>
          </a:p>
        </p:txBody>
      </p:sp>
      <p:sp>
        <p:nvSpPr>
          <p:cNvPr id="15" name="文本占位符 14">
            <a:extLst>
              <a:ext uri="{FF2B5EF4-FFF2-40B4-BE49-F238E27FC236}">
                <a16:creationId xmlns:a16="http://schemas.microsoft.com/office/drawing/2014/main" id="{AEFAE7A4-BFF2-4F94-9264-0C5D1205E8D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61998" y="2911475"/>
            <a:ext cx="4500563" cy="3311525"/>
          </a:xfrm>
        </p:spPr>
        <p:txBody>
          <a:bodyPr rtlCol="0"/>
          <a:lstStyle/>
          <a:p>
            <a:pPr rtl="0"/>
            <a:r>
              <a:rPr lang="zh-CN" altLang="en-US"/>
              <a:t>借助 </a:t>
            </a:r>
            <a:r>
              <a:rPr lang="en-US" altLang="zh-CN"/>
              <a:t>PowerPoint</a:t>
            </a:r>
            <a:r>
              <a:rPr lang="zh-CN" altLang="en-US"/>
              <a:t>，你可以创建演示文稿，并与他人共享你的作品，无论他们身处何方。在这里键入想要的文本以开始使用。还可在此模板上添加图像、艺术作品和视频。保存到 </a:t>
            </a:r>
            <a:r>
              <a:rPr lang="en-US" altLang="zh-CN"/>
              <a:t>OneDrive</a:t>
            </a:r>
            <a:r>
              <a:rPr lang="zh-CN" altLang="en-US"/>
              <a:t>，并从计算机、平板电脑或手机访问演示文稿。 </a:t>
            </a:r>
          </a:p>
        </p:txBody>
      </p:sp>
      <p:sp>
        <p:nvSpPr>
          <p:cNvPr id="9" name="页脚占位符 8">
            <a:extLst>
              <a:ext uri="{FF2B5EF4-FFF2-40B4-BE49-F238E27FC236}">
                <a16:creationId xmlns:a16="http://schemas.microsoft.com/office/drawing/2014/main" id="{668FD16A-CA57-4C91-BC2A-7CE71EA9B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120" y="6356350"/>
            <a:ext cx="5504688" cy="365125"/>
          </a:xfrm>
        </p:spPr>
        <p:txBody>
          <a:bodyPr rtlCol="0"/>
          <a:lstStyle/>
          <a:p>
            <a:pPr rtl="0"/>
            <a:r>
              <a:rPr lang="zh-CN" altLang="en-US"/>
              <a:t>示例页脚文本</a:t>
            </a:r>
          </a:p>
        </p:txBody>
      </p:sp>
      <p:pic>
        <p:nvPicPr>
          <p:cNvPr id="18" name="图片占位符 17" descr="绘有文字的砖墙">
            <a:extLst>
              <a:ext uri="{FF2B5EF4-FFF2-40B4-BE49-F238E27FC236}">
                <a16:creationId xmlns:a16="http://schemas.microsoft.com/office/drawing/2014/main" id="{83E2671E-7B88-479B-B514-194EECD0CF5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42113" y="639763"/>
            <a:ext cx="2198687" cy="2546350"/>
          </a:xfrm>
        </p:spPr>
      </p:pic>
      <p:pic>
        <p:nvPicPr>
          <p:cNvPr id="20" name="图片占位符 19" descr="包含文字、建筑物、户外、天空的图片&#10;">
            <a:extLst>
              <a:ext uri="{FF2B5EF4-FFF2-40B4-BE49-F238E27FC236}">
                <a16:creationId xmlns:a16="http://schemas.microsoft.com/office/drawing/2014/main" id="{B312960D-5CE9-40A8-A2A1-3992AD8F5D5C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37675" y="638175"/>
            <a:ext cx="2198688" cy="2546350"/>
          </a:xfrm>
        </p:spPr>
      </p:pic>
      <p:pic>
        <p:nvPicPr>
          <p:cNvPr id="22" name="图片占位符 21" descr="包含建筑物、户外、城市、线的图片&#10;">
            <a:extLst>
              <a:ext uri="{FF2B5EF4-FFF2-40B4-BE49-F238E27FC236}">
                <a16:creationId xmlns:a16="http://schemas.microsoft.com/office/drawing/2014/main" id="{0379BD98-CFB1-4A66-AB3D-893FDA7EA953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42113" y="3668713"/>
            <a:ext cx="2198687" cy="2554287"/>
          </a:xfrm>
        </p:spPr>
      </p:pic>
      <p:pic>
        <p:nvPicPr>
          <p:cNvPr id="25" name="图片占位符 24" descr="建筑的特写">
            <a:extLst>
              <a:ext uri="{FF2B5EF4-FFF2-40B4-BE49-F238E27FC236}">
                <a16:creationId xmlns:a16="http://schemas.microsoft.com/office/drawing/2014/main" id="{230A2DDA-87D5-4332-BAF6-AAF79EE958F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37675" y="3668713"/>
            <a:ext cx="2198688" cy="2546350"/>
          </a:xfrm>
        </p:spPr>
      </p:pic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BA3E8286-FBE7-457A-986D-0678299D2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96144" y="6356350"/>
            <a:ext cx="932688" cy="365125"/>
          </a:xfrm>
        </p:spPr>
        <p:txBody>
          <a:bodyPr rtlCol="0"/>
          <a:lstStyle/>
          <a:p>
            <a:pPr rtl="0"/>
            <a:fld id="{F97E8200-1950-409B-82E7-99938E7AE355}" type="slidenum">
              <a:rPr lang="en-US" altLang="zh-CN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6265594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标题 56">
            <a:extLst>
              <a:ext uri="{FF2B5EF4-FFF2-40B4-BE49-F238E27FC236}">
                <a16:creationId xmlns:a16="http://schemas.microsoft.com/office/drawing/2014/main" id="{D9F93E89-6BB0-44BD-A234-9F0747573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5193" y="3036762"/>
            <a:ext cx="7136064" cy="1700784"/>
          </a:xfrm>
        </p:spPr>
        <p:txBody>
          <a:bodyPr rtlCol="0"/>
          <a:lstStyle/>
          <a:p>
            <a:pPr rtl="0"/>
            <a:r>
              <a:rPr lang="zh-CN" altLang="en-US"/>
              <a:t>谢谢！</a:t>
            </a:r>
          </a:p>
        </p:txBody>
      </p:sp>
      <p:pic>
        <p:nvPicPr>
          <p:cNvPr id="27" name="图片占位符 26" descr="在纸上打印了“完。”的打字机的图像。 ">
            <a:extLst>
              <a:ext uri="{FF2B5EF4-FFF2-40B4-BE49-F238E27FC236}">
                <a16:creationId xmlns:a16="http://schemas.microsoft.com/office/drawing/2014/main" id="{E3EEA078-72A4-4C20-94E7-BFB4F433464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2804" y="1225484"/>
            <a:ext cx="4059934" cy="3951807"/>
          </a:xfrm>
        </p:spPr>
      </p:pic>
      <p:sp>
        <p:nvSpPr>
          <p:cNvPr id="17" name="内容占位符 16">
            <a:extLst>
              <a:ext uri="{FF2B5EF4-FFF2-40B4-BE49-F238E27FC236}">
                <a16:creationId xmlns:a16="http://schemas.microsoft.com/office/drawing/2014/main" id="{19606920-6D8A-4305-AB8A-83B7F9391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7779" y="5355583"/>
            <a:ext cx="2270162" cy="577153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/>
              <a:t>演示者姓名</a:t>
            </a:r>
          </a:p>
        </p:txBody>
      </p:sp>
      <p:sp>
        <p:nvSpPr>
          <p:cNvPr id="13" name="内容占位符 12">
            <a:extLst>
              <a:ext uri="{FF2B5EF4-FFF2-40B4-BE49-F238E27FC236}">
                <a16:creationId xmlns:a16="http://schemas.microsoft.com/office/drawing/2014/main" id="{27C60074-2066-4765-88F0-BC4B57CC1F9D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984437" y="5355583"/>
            <a:ext cx="2270162" cy="577153"/>
          </a:xfrm>
        </p:spPr>
        <p:txBody>
          <a:bodyPr rtlCol="0"/>
          <a:lstStyle/>
          <a:p>
            <a:pPr rtl="0"/>
            <a:r>
              <a:rPr lang="zh-CN" altLang="en-US"/>
              <a:t>电子邮件地址</a:t>
            </a:r>
          </a:p>
        </p:txBody>
      </p:sp>
      <p:sp>
        <p:nvSpPr>
          <p:cNvPr id="15" name="内容占位符 14">
            <a:extLst>
              <a:ext uri="{FF2B5EF4-FFF2-40B4-BE49-F238E27FC236}">
                <a16:creationId xmlns:a16="http://schemas.microsoft.com/office/drawing/2014/main" id="{5C765B3E-A7DA-421D-A959-98BFA5AE3BA1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9421095" y="5355583"/>
            <a:ext cx="2270162" cy="577153"/>
          </a:xfrm>
        </p:spPr>
        <p:txBody>
          <a:bodyPr rtlCol="0"/>
          <a:lstStyle/>
          <a:p>
            <a:pPr rtl="0"/>
            <a:r>
              <a:rPr lang="zh-CN" altLang="en-US"/>
              <a:t>网站</a:t>
            </a:r>
          </a:p>
        </p:txBody>
      </p:sp>
      <p:sp>
        <p:nvSpPr>
          <p:cNvPr id="9" name="页脚占位符 8">
            <a:extLst>
              <a:ext uri="{FF2B5EF4-FFF2-40B4-BE49-F238E27FC236}">
                <a16:creationId xmlns:a16="http://schemas.microsoft.com/office/drawing/2014/main" id="{E499FA5D-C267-460D-ACB2-5253424F4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120" y="6356350"/>
            <a:ext cx="3405051" cy="365125"/>
          </a:xfrm>
        </p:spPr>
        <p:txBody>
          <a:bodyPr rtlCol="0"/>
          <a:lstStyle/>
          <a:p>
            <a:pPr rtl="0"/>
            <a:r>
              <a:rPr lang="zh-CN" altLang="en-US"/>
              <a:t>示例页脚文本</a:t>
            </a:r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F024E6B4-6182-4098-B9C0-B254AD638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96144" y="6356350"/>
            <a:ext cx="932688" cy="365125"/>
          </a:xfrm>
        </p:spPr>
        <p:txBody>
          <a:bodyPr rtlCol="0"/>
          <a:lstStyle/>
          <a:p>
            <a:pPr rtl="0"/>
            <a:fld id="{F97E8200-1950-409B-82E7-99938E7AE355}" type="slidenum">
              <a:rPr lang="en-US" altLang="zh-CN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2352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2">
            <a:extLst>
              <a:ext uri="{FF2B5EF4-FFF2-40B4-BE49-F238E27FC236}">
                <a16:creationId xmlns:a16="http://schemas.microsoft.com/office/drawing/2014/main" id="{E8C4EFE6-2069-473C-9C7D-664E02AC6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8" y="627016"/>
            <a:ext cx="6389027" cy="5601790"/>
          </a:xfrm>
        </p:spPr>
        <p:txBody>
          <a:bodyPr rtlCol="0"/>
          <a:lstStyle/>
          <a:p>
            <a:pPr rtl="0"/>
            <a:r>
              <a:rPr lang="zh-CN" altLang="en-US"/>
              <a:t>演示文稿标题</a:t>
            </a:r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0A309D09-2937-4053-9CD6-3131EABB071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029797" y="627016"/>
            <a:ext cx="3199034" cy="5590903"/>
          </a:xfrm>
        </p:spPr>
        <p:txBody>
          <a:bodyPr rtlCol="0"/>
          <a:lstStyle/>
          <a:p>
            <a:pPr rtl="0"/>
            <a:r>
              <a:rPr lang="zh-CN" altLang="en-US"/>
              <a:t>演示者姓名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标题 53">
            <a:extLst>
              <a:ext uri="{FF2B5EF4-FFF2-40B4-BE49-F238E27FC236}">
                <a16:creationId xmlns:a16="http://schemas.microsoft.com/office/drawing/2014/main" id="{742A82AB-F005-49A7-9C16-0AF17C1E9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213" y="336958"/>
            <a:ext cx="10616187" cy="1700784"/>
          </a:xfrm>
        </p:spPr>
        <p:txBody>
          <a:bodyPr rtlCol="0"/>
          <a:lstStyle/>
          <a:p>
            <a:pPr rtl="0"/>
            <a:r>
              <a:rPr lang="zh-CN" altLang="en-US"/>
              <a:t>议程</a:t>
            </a:r>
          </a:p>
        </p:txBody>
      </p:sp>
      <p:sp>
        <p:nvSpPr>
          <p:cNvPr id="29" name="内容占位符 28">
            <a:extLst>
              <a:ext uri="{FF2B5EF4-FFF2-40B4-BE49-F238E27FC236}">
                <a16:creationId xmlns:a16="http://schemas.microsoft.com/office/drawing/2014/main" id="{72142BC0-18E5-42CE-A02F-AC348DDCE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3694176" cy="3258102"/>
          </a:xfrm>
        </p:spPr>
        <p:txBody>
          <a:bodyPr rtlCol="0" anchor="ctr"/>
          <a:lstStyle/>
          <a:p>
            <a:pPr rtl="0"/>
            <a:r>
              <a:rPr lang="zh-CN" altLang="en-US"/>
              <a:t>主题一</a:t>
            </a:r>
          </a:p>
          <a:p>
            <a:pPr rtl="0"/>
            <a:r>
              <a:rPr lang="zh-CN" altLang="en-US"/>
              <a:t>主题二</a:t>
            </a:r>
          </a:p>
          <a:p>
            <a:pPr rtl="0"/>
            <a:r>
              <a:rPr lang="zh-CN" altLang="en-US"/>
              <a:t>主题三</a:t>
            </a:r>
          </a:p>
          <a:p>
            <a:pPr rtl="0"/>
            <a:r>
              <a:rPr lang="zh-CN" altLang="en-US"/>
              <a:t>主题四</a:t>
            </a:r>
          </a:p>
        </p:txBody>
      </p:sp>
      <p:pic>
        <p:nvPicPr>
          <p:cNvPr id="34" name="图片占位符 33" descr="包含文字、建筑物、户外、天空的图片">
            <a:extLst>
              <a:ext uri="{FF2B5EF4-FFF2-40B4-BE49-F238E27FC236}">
                <a16:creationId xmlns:a16="http://schemas.microsoft.com/office/drawing/2014/main" id="{E23E4EA2-AE1C-4911-AC13-FD854477A2FB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97764" y="2265363"/>
            <a:ext cx="3479524" cy="3951287"/>
          </a:xfrm>
        </p:spPr>
      </p:pic>
      <p:pic>
        <p:nvPicPr>
          <p:cNvPr id="22" name="图片占位符 21" descr="一列火车穿过城市的图片 ">
            <a:extLst>
              <a:ext uri="{FF2B5EF4-FFF2-40B4-BE49-F238E27FC236}">
                <a16:creationId xmlns:a16="http://schemas.microsoft.com/office/drawing/2014/main" id="{9AD18647-9CDA-4709-9738-A5B5C1DB545C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77288" y="2265363"/>
            <a:ext cx="3414712" cy="3951287"/>
          </a:xfrm>
        </p:spPr>
      </p:pic>
      <p:sp>
        <p:nvSpPr>
          <p:cNvPr id="7" name="页脚占位符 8">
            <a:extLst>
              <a:ext uri="{FF2B5EF4-FFF2-40B4-BE49-F238E27FC236}">
                <a16:creationId xmlns:a16="http://schemas.microsoft.com/office/drawing/2014/main" id="{EA683B60-B65C-41B7-A2DD-F978D1E9E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121" y="6356350"/>
            <a:ext cx="3353262" cy="365125"/>
          </a:xfrm>
        </p:spPr>
        <p:txBody>
          <a:bodyPr rtlCol="0"/>
          <a:lstStyle/>
          <a:p>
            <a:pPr rtl="0"/>
            <a:r>
              <a:rPr lang="zh-CN" altLang="en-US"/>
              <a:t>示例页脚文本</a:t>
            </a:r>
          </a:p>
        </p:txBody>
      </p:sp>
      <p:sp>
        <p:nvSpPr>
          <p:cNvPr id="8" name="灯片编号占位符 9">
            <a:extLst>
              <a:ext uri="{FF2B5EF4-FFF2-40B4-BE49-F238E27FC236}">
                <a16:creationId xmlns:a16="http://schemas.microsoft.com/office/drawing/2014/main" id="{E50D8CA2-FDF5-4FB0-A313-B120969EA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96144" y="6356350"/>
            <a:ext cx="932688" cy="365125"/>
          </a:xfrm>
        </p:spPr>
        <p:txBody>
          <a:bodyPr rtlCol="0"/>
          <a:lstStyle/>
          <a:p>
            <a:pPr rtl="0"/>
            <a:fld id="{F97E8200-1950-409B-82E7-99938E7AE355}" type="slidenum">
              <a:rPr lang="en-US" altLang="zh-CN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37876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716D8A-2E12-4C9A-8001-077CF2830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438" y="317499"/>
            <a:ext cx="4500737" cy="2095501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/>
              <a:t>简介</a:t>
            </a:r>
          </a:p>
        </p:txBody>
      </p:sp>
      <p:sp>
        <p:nvSpPr>
          <p:cNvPr id="42" name="内容占位符 41">
            <a:extLst>
              <a:ext uri="{FF2B5EF4-FFF2-40B4-BE49-F238E27FC236}">
                <a16:creationId xmlns:a16="http://schemas.microsoft.com/office/drawing/2014/main" id="{69D5268B-B9FF-4EF5-90FE-EC2BBE068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438" y="2587625"/>
            <a:ext cx="4500737" cy="3594100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/>
              <a:t>借助 </a:t>
            </a:r>
            <a:r>
              <a:rPr lang="en-US" altLang="zh-CN"/>
              <a:t>PowerPoint</a:t>
            </a:r>
            <a:r>
              <a:rPr lang="zh-CN" altLang="en-US"/>
              <a:t>，你可以创建演示文稿，并与他人共享你的作品，无论他们身处何方。在这里键入想要的文本以开始使用。还可在此模板上添加图像、艺术作品和视频。保存到 </a:t>
            </a:r>
            <a:r>
              <a:rPr lang="en-US" altLang="zh-CN"/>
              <a:t>OneDrive</a:t>
            </a:r>
            <a:r>
              <a:rPr lang="zh-CN" altLang="en-US"/>
              <a:t>，并从计算机、平板电脑或手机访问演示文稿。 </a:t>
            </a:r>
          </a:p>
        </p:txBody>
      </p:sp>
      <p:pic>
        <p:nvPicPr>
          <p:cNvPr id="15" name="图片占位符 14" descr="绘有文字的砖墙">
            <a:extLst>
              <a:ext uri="{FF2B5EF4-FFF2-40B4-BE49-F238E27FC236}">
                <a16:creationId xmlns:a16="http://schemas.microsoft.com/office/drawing/2014/main" id="{BE32D43A-F9E0-4193-81D0-A9A8A08EF7E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4474" y="0"/>
            <a:ext cx="3046351" cy="3428363"/>
          </a:xfrm>
        </p:spPr>
      </p:pic>
      <p:pic>
        <p:nvPicPr>
          <p:cNvPr id="19" name="图片占位符 18" descr="黑白建筑物的特写">
            <a:extLst>
              <a:ext uri="{FF2B5EF4-FFF2-40B4-BE49-F238E27FC236}">
                <a16:creationId xmlns:a16="http://schemas.microsoft.com/office/drawing/2014/main" id="{072F7D0B-B934-4714-AB6E-C61108C82C6F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8763" y="0"/>
            <a:ext cx="3048000" cy="3429000"/>
          </a:xfrm>
        </p:spPr>
      </p:pic>
      <p:pic>
        <p:nvPicPr>
          <p:cNvPr id="21" name="图片占位符 20" descr="一列火车穿过城市的图片 ">
            <a:extLst>
              <a:ext uri="{FF2B5EF4-FFF2-40B4-BE49-F238E27FC236}">
                <a16:creationId xmlns:a16="http://schemas.microsoft.com/office/drawing/2014/main" id="{86DC3AB9-5DEA-476D-AAA6-F455743198EB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02350" y="3429000"/>
            <a:ext cx="6076950" cy="3429000"/>
          </a:xfrm>
        </p:spPr>
      </p:pic>
      <p:sp>
        <p:nvSpPr>
          <p:cNvPr id="17" name="灯片编号占位符 16">
            <a:extLst>
              <a:ext uri="{FF2B5EF4-FFF2-40B4-BE49-F238E27FC236}">
                <a16:creationId xmlns:a16="http://schemas.microsoft.com/office/drawing/2014/main" id="{D0A2AA5F-AC43-49A7-AA8B-D75C87AB0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96144" y="6356350"/>
            <a:ext cx="932688" cy="365125"/>
          </a:xfrm>
        </p:spPr>
        <p:txBody>
          <a:bodyPr rtlCol="0"/>
          <a:lstStyle/>
          <a:p>
            <a:pPr rtl="0"/>
            <a:fld id="{F97E8200-1950-409B-82E7-99938E7AE355}" type="slidenum">
              <a:rPr lang="en-US" altLang="zh-CN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6173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rtlCol="0"/>
          <a:lstStyle/>
          <a:p>
            <a:pPr rtl="0"/>
            <a:r>
              <a:rPr lang="zh-CN" altLang="en-US"/>
              <a:t>主题一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51A6D85-3837-435F-A342-5A3F98172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 rtlCol="0"/>
          <a:lstStyle/>
          <a:p>
            <a:pPr rtl="0"/>
            <a:r>
              <a:rPr lang="zh-CN" altLang="en-US"/>
              <a:t>副标题</a:t>
            </a:r>
          </a:p>
        </p:txBody>
      </p:sp>
    </p:spTree>
    <p:extLst>
      <p:ext uri="{BB962C8B-B14F-4D97-AF65-F5344CB8AC3E}">
        <p14:creationId xmlns:p14="http://schemas.microsoft.com/office/powerpoint/2010/main" val="3446797337"/>
      </p:ext>
    </p:extLst>
  </p:cSld>
  <p:clrMapOvr>
    <a:masterClrMapping/>
  </p:clrMapOvr>
</p:sld>
</file>

<file path=ppt/slides/slide5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6F75DE-8A44-4EC5-83C6-95BDDF10D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 rtlCol="0"/>
          <a:lstStyle/>
          <a:p>
            <a:pPr rtl="0"/>
            <a:r>
              <a:rPr lang="zh-CN" altLang="en-US"/>
              <a:t>表格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403CD5FD-27C3-4342-BE41-F411CB8D69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8029416"/>
              </p:ext>
            </p:extLst>
          </p:nvPr>
        </p:nvGraphicFramePr>
        <p:xfrm>
          <a:off x="960438" y="2587625"/>
          <a:ext cx="10267950" cy="372609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053590">
                  <a:extLst>
                    <a:ext uri="{9D8B030D-6E8A-4147-A177-3AD203B41FA5}">
                      <a16:colId xmlns:a16="http://schemas.microsoft.com/office/drawing/2014/main" val="1689330750"/>
                    </a:ext>
                  </a:extLst>
                </a:gridCol>
                <a:gridCol w="2053590">
                  <a:extLst>
                    <a:ext uri="{9D8B030D-6E8A-4147-A177-3AD203B41FA5}">
                      <a16:colId xmlns:a16="http://schemas.microsoft.com/office/drawing/2014/main" val="2660631934"/>
                    </a:ext>
                  </a:extLst>
                </a:gridCol>
                <a:gridCol w="2053590">
                  <a:extLst>
                    <a:ext uri="{9D8B030D-6E8A-4147-A177-3AD203B41FA5}">
                      <a16:colId xmlns:a16="http://schemas.microsoft.com/office/drawing/2014/main" val="3909717689"/>
                    </a:ext>
                  </a:extLst>
                </a:gridCol>
                <a:gridCol w="2053590">
                  <a:extLst>
                    <a:ext uri="{9D8B030D-6E8A-4147-A177-3AD203B41FA5}">
                      <a16:colId xmlns:a16="http://schemas.microsoft.com/office/drawing/2014/main" val="1603189107"/>
                    </a:ext>
                  </a:extLst>
                </a:gridCol>
                <a:gridCol w="2053590">
                  <a:extLst>
                    <a:ext uri="{9D8B030D-6E8A-4147-A177-3AD203B41FA5}">
                      <a16:colId xmlns:a16="http://schemas.microsoft.com/office/drawing/2014/main" val="2755691855"/>
                    </a:ext>
                  </a:extLst>
                </a:gridCol>
              </a:tblGrid>
              <a:tr h="745218">
                <a:tc>
                  <a:txBody>
                    <a:bodyPr/>
                    <a:lstStyle/>
                    <a:p>
                      <a:pPr algn="ctr" rtl="0" fontAlgn="base"/>
                      <a:r>
                        <a:rPr lang="zh-CN" altLang="en-US" b="1" i="0" noProof="0">
                          <a:solidFill>
                            <a:srgbClr val="FFFFFF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​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zh-CN" altLang="en-US" b="1" i="0" noProof="0">
                          <a:solidFill>
                            <a:srgbClr val="FFFFFF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类别 </a:t>
                      </a:r>
                      <a:r>
                        <a:rPr lang="en-US" altLang="zh-CN" b="1" i="0" noProof="0">
                          <a:solidFill>
                            <a:srgbClr val="FFFFFF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zh-CN" altLang="en-US" b="1" i="0" noProof="0">
                          <a:solidFill>
                            <a:srgbClr val="FFFFFF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类别 </a:t>
                      </a:r>
                      <a:r>
                        <a:rPr lang="en-US" altLang="zh-CN" b="1" i="0" noProof="0">
                          <a:solidFill>
                            <a:srgbClr val="FFFFFF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zh-CN" altLang="en-US" b="1" i="0" noProof="0">
                          <a:solidFill>
                            <a:srgbClr val="FFFFFF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类别 </a:t>
                      </a:r>
                      <a:r>
                        <a:rPr lang="en-US" altLang="zh-CN" b="1" i="0" noProof="0">
                          <a:solidFill>
                            <a:srgbClr val="FFFFFF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zh-CN" altLang="en-US" b="1" i="0" noProof="0">
                          <a:solidFill>
                            <a:srgbClr val="FFFFFF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类别 </a:t>
                      </a:r>
                      <a:r>
                        <a:rPr lang="en-US" altLang="zh-CN" b="1" i="0" noProof="0">
                          <a:solidFill>
                            <a:srgbClr val="FFFFFF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928716"/>
                  </a:ext>
                </a:extLst>
              </a:tr>
              <a:tr h="745218">
                <a:tc>
                  <a:txBody>
                    <a:bodyPr/>
                    <a:lstStyle/>
                    <a:p>
                      <a:pPr algn="ctr" rtl="0" fontAlgn="base"/>
                      <a:r>
                        <a:rPr lang="zh-CN" altLang="en-US" b="1" i="0" noProof="0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项目 </a:t>
                      </a:r>
                      <a:r>
                        <a:rPr lang="en-US" altLang="zh-CN" b="1" i="0" noProof="0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</a:t>
                      </a:r>
                    </a:p>
                  </a:txBody>
                  <a:tcPr anchor="ctr"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1" i="0" noProof="0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4.5​</a:t>
                      </a:r>
                    </a:p>
                  </a:txBody>
                  <a:tcPr anchor="ctr"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1" i="0" noProof="0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2.3​</a:t>
                      </a:r>
                    </a:p>
                  </a:txBody>
                  <a:tcPr anchor="ctr"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1" i="0" noProof="0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1.7​</a:t>
                      </a:r>
                    </a:p>
                  </a:txBody>
                  <a:tcPr anchor="ctr"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1" i="0" noProof="0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5​</a:t>
                      </a:r>
                      <a:r>
                        <a:rPr lang="en-US" altLang="zh-CN" b="1" noProof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.0</a:t>
                      </a:r>
                      <a:endParaRPr lang="zh-CN" altLang="en-US" b="1" i="0" noProof="0">
                        <a:solidFill>
                          <a:srgbClr val="000000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endParaRPr>
                    </a:p>
                  </a:txBody>
                  <a:tcPr anchor="ctr">
                    <a:lnT w="381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60208656"/>
                  </a:ext>
                </a:extLst>
              </a:tr>
              <a:tr h="745218">
                <a:tc>
                  <a:txBody>
                    <a:bodyPr/>
                    <a:lstStyle/>
                    <a:p>
                      <a:pPr algn="ctr" rtl="0" fontAlgn="base"/>
                      <a:r>
                        <a:rPr lang="zh-CN" altLang="en-US" b="1" i="0" noProof="0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项目 </a:t>
                      </a:r>
                      <a:r>
                        <a:rPr lang="en-US" altLang="zh-CN" b="1" i="0" noProof="0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1" i="0" noProof="0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3.2​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1" i="0" noProof="0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5.1​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1" i="0" noProof="0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4.4​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1" i="0" noProof="0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3​</a:t>
                      </a:r>
                      <a:r>
                        <a:rPr lang="en-US" altLang="zh-CN" b="1" noProof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.0</a:t>
                      </a:r>
                      <a:endParaRPr lang="zh-CN" altLang="en-US" b="1" i="0" noProof="0">
                        <a:solidFill>
                          <a:srgbClr val="000000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4243071"/>
                  </a:ext>
                </a:extLst>
              </a:tr>
              <a:tr h="745218">
                <a:tc>
                  <a:txBody>
                    <a:bodyPr/>
                    <a:lstStyle/>
                    <a:p>
                      <a:pPr algn="ctr" rtl="0" fontAlgn="base"/>
                      <a:r>
                        <a:rPr lang="zh-CN" altLang="en-US" b="1" i="0" noProof="0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项目 </a:t>
                      </a:r>
                      <a:r>
                        <a:rPr lang="en-US" altLang="zh-CN" b="1" i="0" noProof="0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1" i="0" noProof="0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2.1​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1" i="0" noProof="0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1.7​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1" i="0" noProof="0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2.5​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1" i="0" noProof="0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2.8​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808797"/>
                  </a:ext>
                </a:extLst>
              </a:tr>
              <a:tr h="745218">
                <a:tc>
                  <a:txBody>
                    <a:bodyPr/>
                    <a:lstStyle/>
                    <a:p>
                      <a:pPr algn="ctr" rtl="0" fontAlgn="base"/>
                      <a:r>
                        <a:rPr lang="zh-CN" altLang="en-US" b="1" i="0" noProof="0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项目 </a:t>
                      </a:r>
                      <a:r>
                        <a:rPr lang="en-US" altLang="zh-CN" b="1" i="0" noProof="0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1" i="0" noProof="0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4.5​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1" i="0" noProof="0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2.2​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1" i="0" noProof="0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1.7​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1" i="0" noProof="0" dirty="0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7​</a:t>
                      </a:r>
                      <a:r>
                        <a:rPr lang="en-US" altLang="zh-CN" b="1" noProof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.0</a:t>
                      </a:r>
                      <a:endParaRPr lang="zh-CN" altLang="en-US" b="1" i="0" noProof="0" dirty="0">
                        <a:solidFill>
                          <a:srgbClr val="000000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950325"/>
                  </a:ext>
                </a:extLst>
              </a:tr>
            </a:tbl>
          </a:graphicData>
        </a:graphic>
      </p:graphicFrame>
      <p:sp>
        <p:nvSpPr>
          <p:cNvPr id="6" name="页脚占位符 8">
            <a:extLst>
              <a:ext uri="{FF2B5EF4-FFF2-40B4-BE49-F238E27FC236}">
                <a16:creationId xmlns:a16="http://schemas.microsoft.com/office/drawing/2014/main" id="{FD2E7A2D-F48D-4299-B7DD-B6EDEEE6D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120" y="6356350"/>
            <a:ext cx="3236976" cy="365125"/>
          </a:xfrm>
        </p:spPr>
        <p:txBody>
          <a:bodyPr rtlCol="0"/>
          <a:lstStyle/>
          <a:p>
            <a:pPr rtl="0"/>
            <a:r>
              <a:rPr lang="zh-CN" altLang="en-US"/>
              <a:t>示例页脚文本</a:t>
            </a:r>
          </a:p>
        </p:txBody>
      </p:sp>
      <p:sp>
        <p:nvSpPr>
          <p:cNvPr id="7" name="灯片编号占位符 9">
            <a:extLst>
              <a:ext uri="{FF2B5EF4-FFF2-40B4-BE49-F238E27FC236}">
                <a16:creationId xmlns:a16="http://schemas.microsoft.com/office/drawing/2014/main" id="{BE4C97A2-0C46-4D31-8087-9CD6A0458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96144" y="6356350"/>
            <a:ext cx="932688" cy="365125"/>
          </a:xfrm>
        </p:spPr>
        <p:txBody>
          <a:bodyPr rtlCol="0"/>
          <a:lstStyle/>
          <a:p>
            <a:pPr rtl="0"/>
            <a:fld id="{F97E8200-1950-409B-82E7-99938E7AE355}" type="slidenum">
              <a:rPr lang="en-US" altLang="zh-CN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2917468"/>
      </p:ext>
    </p:extLst>
  </p:cSld>
  <p:clrMapOvr>
    <a:masterClrMapping/>
  </p:clrMapOvr>
</p:sld>
</file>

<file path=ppt/slides/slide6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标题 22">
            <a:extLst>
              <a:ext uri="{FF2B5EF4-FFF2-40B4-BE49-F238E27FC236}">
                <a16:creationId xmlns:a16="http://schemas.microsoft.com/office/drawing/2014/main" id="{CC69C1A1-78E3-4597-AE36-69056DA33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5771" y="1004205"/>
            <a:ext cx="6096000" cy="3725183"/>
          </a:xfrm>
        </p:spPr>
        <p:txBody>
          <a:bodyPr rtlCol="0"/>
          <a:lstStyle/>
          <a:p>
            <a:pPr rtl="0"/>
            <a:r>
              <a:rPr lang="zh-CN" altLang="en-US"/>
              <a:t>开始一件事的方式是不再动嘴而开始动手。</a:t>
            </a:r>
          </a:p>
        </p:txBody>
      </p:sp>
      <p:pic>
        <p:nvPicPr>
          <p:cNvPr id="27" name="图片占位符 26" descr="天际线视图">
            <a:extLst>
              <a:ext uri="{FF2B5EF4-FFF2-40B4-BE49-F238E27FC236}">
                <a16:creationId xmlns:a16="http://schemas.microsoft.com/office/drawing/2014/main" id="{7C9B5A1D-6E4C-4C2C-99B4-DA2732F7CC3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4657345" cy="6858000"/>
          </a:xfrm>
        </p:spPr>
      </p:pic>
      <p:sp>
        <p:nvSpPr>
          <p:cNvPr id="24" name="内容占位符 23">
            <a:extLst>
              <a:ext uri="{FF2B5EF4-FFF2-40B4-BE49-F238E27FC236}">
                <a16:creationId xmlns:a16="http://schemas.microsoft.com/office/drawing/2014/main" id="{D593D767-CBED-4343-BF82-E91FA5BF5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5771" y="4865914"/>
            <a:ext cx="6096000" cy="532038"/>
          </a:xfrm>
        </p:spPr>
        <p:txBody>
          <a:bodyPr rtlCol="0"/>
          <a:lstStyle/>
          <a:p>
            <a:pPr rtl="0"/>
            <a:r>
              <a:rPr lang="zh-CN" altLang="en-US"/>
              <a:t>华特</a:t>
            </a:r>
            <a:r>
              <a:rPr lang="en-US" altLang="zh-CN"/>
              <a:t>·</a:t>
            </a:r>
            <a:r>
              <a:rPr lang="zh-CN" altLang="en-US"/>
              <a:t>迪士尼</a:t>
            </a: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352ABE0-11DD-496F-AD25-CB335771B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n-US" altLang="zh-CN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217403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A6F7BB-30A8-4980-AD4A-2FB0B53FA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 rtlCol="0"/>
          <a:lstStyle/>
          <a:p>
            <a:pPr rtl="0"/>
            <a:r>
              <a:rPr lang="zh-CN" altLang="en-US"/>
              <a:t>团队</a:t>
            </a:r>
          </a:p>
        </p:txBody>
      </p:sp>
      <p:pic>
        <p:nvPicPr>
          <p:cNvPr id="53" name="图片占位符 52" descr="有胡须的人&#10;">
            <a:extLst>
              <a:ext uri="{FF2B5EF4-FFF2-40B4-BE49-F238E27FC236}">
                <a16:creationId xmlns:a16="http://schemas.microsoft.com/office/drawing/2014/main" id="{EE42DEA0-935C-49FE-BE40-BCB59090B32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6800" y="3048000"/>
            <a:ext cx="1790700" cy="1790700"/>
          </a:xfrm>
        </p:spPr>
      </p:pic>
      <p:pic>
        <p:nvPicPr>
          <p:cNvPr id="57" name="图片占位符 56" descr="面对镜头微笑的人">
            <a:extLst>
              <a:ext uri="{FF2B5EF4-FFF2-40B4-BE49-F238E27FC236}">
                <a16:creationId xmlns:a16="http://schemas.microsoft.com/office/drawing/2014/main" id="{D1E913C6-6F9A-4BFE-ABDE-52ADAB4FCB0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21762" y="3048000"/>
            <a:ext cx="1790700" cy="1790700"/>
          </a:xfrm>
        </p:spPr>
      </p:pic>
      <p:pic>
        <p:nvPicPr>
          <p:cNvPr id="61" name="图片占位符 60" descr="面对镜头微笑的人">
            <a:extLst>
              <a:ext uri="{FF2B5EF4-FFF2-40B4-BE49-F238E27FC236}">
                <a16:creationId xmlns:a16="http://schemas.microsoft.com/office/drawing/2014/main" id="{D8BFA52E-B08F-4B5B-A43C-C6F0C360E44B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76021" y="3048000"/>
            <a:ext cx="1790700" cy="1790700"/>
          </a:xfrm>
        </p:spPr>
      </p:pic>
      <p:pic>
        <p:nvPicPr>
          <p:cNvPr id="65" name="图片占位符 64" descr="面对镜头微笑的人">
            <a:extLst>
              <a:ext uri="{FF2B5EF4-FFF2-40B4-BE49-F238E27FC236}">
                <a16:creationId xmlns:a16="http://schemas.microsoft.com/office/drawing/2014/main" id="{07D291A7-CAE2-4240-9531-33C44BEC0D9E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34500" y="3048000"/>
            <a:ext cx="1790700" cy="1790700"/>
          </a:xfrm>
        </p:spPr>
      </p:pic>
      <p:sp>
        <p:nvSpPr>
          <p:cNvPr id="28" name="文本占位符 27">
            <a:extLst>
              <a:ext uri="{FF2B5EF4-FFF2-40B4-BE49-F238E27FC236}">
                <a16:creationId xmlns:a16="http://schemas.microsoft.com/office/drawing/2014/main" id="{2E71CD06-C978-4E7A-B0F3-D7CE7E78D35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66800" y="5124103"/>
            <a:ext cx="1790700" cy="350292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zh-CN" altLang="en-US"/>
              <a:t>姓名</a:t>
            </a:r>
          </a:p>
        </p:txBody>
      </p:sp>
      <p:sp>
        <p:nvSpPr>
          <p:cNvPr id="29" name="文本占位符 28">
            <a:extLst>
              <a:ext uri="{FF2B5EF4-FFF2-40B4-BE49-F238E27FC236}">
                <a16:creationId xmlns:a16="http://schemas.microsoft.com/office/drawing/2014/main" id="{AC3B44FB-4BFE-411B-B515-9692114F166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066800" y="5458421"/>
            <a:ext cx="1790700" cy="350292"/>
          </a:xfrm>
        </p:spPr>
        <p:txBody>
          <a:bodyPr rtlCol="0"/>
          <a:lstStyle/>
          <a:p>
            <a:pPr rtl="0"/>
            <a:r>
              <a:rPr lang="zh-CN" altLang="en-US"/>
              <a:t>标题</a:t>
            </a:r>
          </a:p>
        </p:txBody>
      </p:sp>
      <p:sp>
        <p:nvSpPr>
          <p:cNvPr id="30" name="文本占位符 29">
            <a:extLst>
              <a:ext uri="{FF2B5EF4-FFF2-40B4-BE49-F238E27FC236}">
                <a16:creationId xmlns:a16="http://schemas.microsoft.com/office/drawing/2014/main" id="{0A519495-0B62-4946-8849-85BAE273E1E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821762" y="5124103"/>
            <a:ext cx="1790700" cy="350292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zh-CN" altLang="en-US"/>
              <a:t>姓名</a:t>
            </a:r>
          </a:p>
        </p:txBody>
      </p:sp>
      <p:sp>
        <p:nvSpPr>
          <p:cNvPr id="31" name="文本占位符 30">
            <a:extLst>
              <a:ext uri="{FF2B5EF4-FFF2-40B4-BE49-F238E27FC236}">
                <a16:creationId xmlns:a16="http://schemas.microsoft.com/office/drawing/2014/main" id="{41645704-3A6A-4BBA-8175-321CF0BA0F9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821762" y="5458421"/>
            <a:ext cx="1790700" cy="350292"/>
          </a:xfrm>
        </p:spPr>
        <p:txBody>
          <a:bodyPr rtlCol="0"/>
          <a:lstStyle/>
          <a:p>
            <a:pPr rtl="0"/>
            <a:r>
              <a:rPr lang="zh-CN" altLang="en-US"/>
              <a:t>标题</a:t>
            </a:r>
          </a:p>
        </p:txBody>
      </p:sp>
      <p:sp>
        <p:nvSpPr>
          <p:cNvPr id="32" name="文本占位符 31">
            <a:extLst>
              <a:ext uri="{FF2B5EF4-FFF2-40B4-BE49-F238E27FC236}">
                <a16:creationId xmlns:a16="http://schemas.microsoft.com/office/drawing/2014/main" id="{DF0EBCDF-924B-48F4-A7F7-666B321BFC2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576021" y="5124103"/>
            <a:ext cx="1790700" cy="350292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zh-CN" altLang="en-US"/>
              <a:t>姓名</a:t>
            </a:r>
          </a:p>
        </p:txBody>
      </p:sp>
      <p:sp>
        <p:nvSpPr>
          <p:cNvPr id="33" name="文本占位符 32">
            <a:extLst>
              <a:ext uri="{FF2B5EF4-FFF2-40B4-BE49-F238E27FC236}">
                <a16:creationId xmlns:a16="http://schemas.microsoft.com/office/drawing/2014/main" id="{05CB99E5-316C-41D9-8C47-1B06C795937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576021" y="5458421"/>
            <a:ext cx="1790700" cy="350292"/>
          </a:xfrm>
        </p:spPr>
        <p:txBody>
          <a:bodyPr rtlCol="0"/>
          <a:lstStyle/>
          <a:p>
            <a:pPr rtl="0"/>
            <a:r>
              <a:rPr lang="zh-CN" altLang="en-US"/>
              <a:t>标题</a:t>
            </a:r>
          </a:p>
        </p:txBody>
      </p:sp>
      <p:sp>
        <p:nvSpPr>
          <p:cNvPr id="34" name="文本占位符 33">
            <a:extLst>
              <a:ext uri="{FF2B5EF4-FFF2-40B4-BE49-F238E27FC236}">
                <a16:creationId xmlns:a16="http://schemas.microsoft.com/office/drawing/2014/main" id="{8F7A7076-E480-4D5D-BF05-F80A9002862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334500" y="5124103"/>
            <a:ext cx="1790700" cy="350292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zh-CN" altLang="en-US"/>
              <a:t>姓名</a:t>
            </a:r>
          </a:p>
        </p:txBody>
      </p:sp>
      <p:sp>
        <p:nvSpPr>
          <p:cNvPr id="35" name="文本占位符 34">
            <a:extLst>
              <a:ext uri="{FF2B5EF4-FFF2-40B4-BE49-F238E27FC236}">
                <a16:creationId xmlns:a16="http://schemas.microsoft.com/office/drawing/2014/main" id="{0E93358B-01FB-420E-B62F-30786A664E2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334500" y="5458421"/>
            <a:ext cx="1790700" cy="350292"/>
          </a:xfrm>
        </p:spPr>
        <p:txBody>
          <a:bodyPr rtlCol="0"/>
          <a:lstStyle/>
          <a:p>
            <a:pPr rtl="0"/>
            <a:r>
              <a:rPr lang="zh-CN" altLang="en-US"/>
              <a:t>标题</a:t>
            </a:r>
          </a:p>
        </p:txBody>
      </p:sp>
      <p:sp>
        <p:nvSpPr>
          <p:cNvPr id="16" name="页脚占位符 8">
            <a:extLst>
              <a:ext uri="{FF2B5EF4-FFF2-40B4-BE49-F238E27FC236}">
                <a16:creationId xmlns:a16="http://schemas.microsoft.com/office/drawing/2014/main" id="{8B378668-2A82-42DD-8EEB-903E572AB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120" y="6356350"/>
            <a:ext cx="3417916" cy="365125"/>
          </a:xfrm>
        </p:spPr>
        <p:txBody>
          <a:bodyPr rtlCol="0"/>
          <a:lstStyle/>
          <a:p>
            <a:pPr rtl="0"/>
            <a:r>
              <a:rPr lang="zh-CN" altLang="en-US"/>
              <a:t>示例页脚文本</a:t>
            </a:r>
          </a:p>
        </p:txBody>
      </p:sp>
      <p:sp>
        <p:nvSpPr>
          <p:cNvPr id="17" name="灯片编号占位符 9">
            <a:extLst>
              <a:ext uri="{FF2B5EF4-FFF2-40B4-BE49-F238E27FC236}">
                <a16:creationId xmlns:a16="http://schemas.microsoft.com/office/drawing/2014/main" id="{FB1D3245-1EEE-45B5-A63B-774B81FEF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96144" y="6356350"/>
            <a:ext cx="932688" cy="365125"/>
          </a:xfrm>
        </p:spPr>
        <p:txBody>
          <a:bodyPr rtlCol="0"/>
          <a:lstStyle/>
          <a:p>
            <a:pPr rtl="0"/>
            <a:fld id="{F97E8200-1950-409B-82E7-99938E7AE355}" type="slidenum">
              <a:rPr lang="en-US" altLang="zh-CN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745304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0B6389-2374-4677-B8BB-59410CCC3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 rtlCol="0"/>
          <a:lstStyle/>
          <a:p>
            <a:pPr rtl="0"/>
            <a:r>
              <a:rPr lang="zh-CN" altLang="en-US" dirty="0"/>
              <a:t>日程表</a:t>
            </a:r>
          </a:p>
        </p:txBody>
      </p:sp>
      <p:graphicFrame>
        <p:nvGraphicFramePr>
          <p:cNvPr id="7" name="内容占位符 3" descr="带一条明亮黄线的日程表图形。">
            <a:extLst>
              <a:ext uri="{FF2B5EF4-FFF2-40B4-BE49-F238E27FC236}">
                <a16:creationId xmlns:a16="http://schemas.microsoft.com/office/drawing/2014/main" id="{019F7C97-485E-462B-8322-E8086263AB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8938443"/>
              </p:ext>
            </p:extLst>
          </p:nvPr>
        </p:nvGraphicFramePr>
        <p:xfrm>
          <a:off x="960438" y="2587625"/>
          <a:ext cx="102679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页脚占位符 8">
            <a:extLst>
              <a:ext uri="{FF2B5EF4-FFF2-40B4-BE49-F238E27FC236}">
                <a16:creationId xmlns:a16="http://schemas.microsoft.com/office/drawing/2014/main" id="{1245B9EE-988A-40F6-A580-1E4793EDF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120" y="6356350"/>
            <a:ext cx="3236976" cy="365125"/>
          </a:xfrm>
        </p:spPr>
        <p:txBody>
          <a:bodyPr rtlCol="0"/>
          <a:lstStyle/>
          <a:p>
            <a:pPr rtl="0"/>
            <a:r>
              <a:rPr lang="zh-CN" altLang="en-US" dirty="0"/>
              <a:t>示例页脚文本</a:t>
            </a:r>
          </a:p>
        </p:txBody>
      </p:sp>
      <p:sp>
        <p:nvSpPr>
          <p:cNvPr id="6" name="灯片编号占位符 9">
            <a:extLst>
              <a:ext uri="{FF2B5EF4-FFF2-40B4-BE49-F238E27FC236}">
                <a16:creationId xmlns:a16="http://schemas.microsoft.com/office/drawing/2014/main" id="{AD7F6A06-93CD-4A18-970E-BD0173746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96144" y="6356350"/>
            <a:ext cx="932688" cy="365125"/>
          </a:xfrm>
        </p:spPr>
        <p:txBody>
          <a:bodyPr rtlCol="0"/>
          <a:lstStyle/>
          <a:p>
            <a:pPr rtl="0"/>
            <a:fld id="{F97E8200-1950-409B-82E7-99938E7AE355}" type="slidenum">
              <a:rPr lang="en-US" altLang="zh-CN" smtClean="0"/>
              <a:pPr/>
              <a:t>8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6793649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256B7E-1633-44AB-8584-82DF5B726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 rtlCol="0"/>
          <a:lstStyle/>
          <a:p>
            <a:pPr rtl="0"/>
            <a:r>
              <a:rPr lang="zh-CN" altLang="en-US"/>
              <a:t>内容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FB90AB4-D228-4548-B072-726498212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rtlCol="0"/>
          <a:lstStyle/>
          <a:p>
            <a:pPr rtl="0"/>
            <a:r>
              <a:rPr lang="zh-CN" altLang="en-US"/>
              <a:t>副标题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50677C9-3E42-427F-93B8-526692906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zh-CN" altLang="en-US"/>
              <a:t>添加文本、图像、艺术作品和视频。 </a:t>
            </a:r>
          </a:p>
          <a:p>
            <a:pPr rtl="0"/>
            <a:r>
              <a:rPr lang="zh-CN" altLang="en-US"/>
              <a:t>添加切换效果、动画和动作。 </a:t>
            </a:r>
          </a:p>
          <a:p>
            <a:pPr rtl="0"/>
            <a:r>
              <a:rPr lang="zh-CN" altLang="en-US"/>
              <a:t>保存到 </a:t>
            </a:r>
            <a:r>
              <a:rPr lang="en-US" altLang="zh-CN"/>
              <a:t>OneDrive</a:t>
            </a:r>
            <a:r>
              <a:rPr lang="zh-CN" altLang="en-US"/>
              <a:t>，以便从计算机、平板电脑或手机访问演示文稿。 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F5018B6D-E395-49AD-92AD-AD69E3AB40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rtlCol="0"/>
          <a:lstStyle/>
          <a:p>
            <a:pPr rtl="0"/>
            <a:r>
              <a:rPr lang="zh-CN" altLang="en-US"/>
              <a:t>副标题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BDB9D020-1E25-453D-83DF-1420ACD396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/>
              <a:t>打开“设计灵感”窗格以查看即时幻灯片美化。 </a:t>
            </a:r>
          </a:p>
          <a:p>
            <a:pPr rtl="0"/>
            <a:r>
              <a:rPr lang="zh-CN" altLang="en-US"/>
              <a:t>如果有设计灵感，将在此处显示。 </a:t>
            </a:r>
          </a:p>
        </p:txBody>
      </p:sp>
      <p:sp>
        <p:nvSpPr>
          <p:cNvPr id="8" name="页脚占位符 8">
            <a:extLst>
              <a:ext uri="{FF2B5EF4-FFF2-40B4-BE49-F238E27FC236}">
                <a16:creationId xmlns:a16="http://schemas.microsoft.com/office/drawing/2014/main" id="{B67120C1-6A9D-44FA-9A16-F092E4881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120" y="6356350"/>
            <a:ext cx="3593407" cy="365125"/>
          </a:xfrm>
        </p:spPr>
        <p:txBody>
          <a:bodyPr rtlCol="0"/>
          <a:lstStyle/>
          <a:p>
            <a:pPr rtl="0"/>
            <a:r>
              <a:rPr lang="zh-CN" altLang="en-US"/>
              <a:t>示例页脚文本</a:t>
            </a:r>
          </a:p>
        </p:txBody>
      </p:sp>
      <p:sp>
        <p:nvSpPr>
          <p:cNvPr id="9" name="灯片编号占位符 9">
            <a:extLst>
              <a:ext uri="{FF2B5EF4-FFF2-40B4-BE49-F238E27FC236}">
                <a16:creationId xmlns:a16="http://schemas.microsoft.com/office/drawing/2014/main" id="{CC302B43-8755-4B25-A036-68EFC8791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96144" y="6356350"/>
            <a:ext cx="932688" cy="365125"/>
          </a:xfrm>
        </p:spPr>
        <p:txBody>
          <a:bodyPr rtlCol="0"/>
          <a:lstStyle/>
          <a:p>
            <a:pPr rtl="0"/>
            <a:fld id="{F97E8200-1950-409B-82E7-99938E7AE355}" type="slidenum">
              <a:rPr lang="en-US" altLang="zh-CN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3119616"/>
      </p:ext>
    </p:extLst>
  </p:cSld>
  <p:clrMapOvr>
    <a:masterClrMapping/>
  </p:clrMapOvr>
</p:sld>
</file>

<file path=ppt/theme/theme12.xml><?xml version="1.0" encoding="utf-8"?>
<a:theme xmlns:a="http://schemas.openxmlformats.org/drawingml/2006/main" name="JuxtaposeVTI">
  <a:themeElements>
    <a:clrScheme name="Juxtapose">
      <a:dk1>
        <a:sysClr val="windowText" lastClr="000000"/>
      </a:dk1>
      <a:lt1>
        <a:sysClr val="window" lastClr="FFFFFF"/>
      </a:lt1>
      <a:dk2>
        <a:srgbClr val="3F3F3F"/>
      </a:dk2>
      <a:lt2>
        <a:srgbClr val="F8F7F5"/>
      </a:lt2>
      <a:accent1>
        <a:srgbClr val="F99700"/>
      </a:accent1>
      <a:accent2>
        <a:srgbClr val="00BAC7"/>
      </a:accent2>
      <a:accent3>
        <a:srgbClr val="FF5C21"/>
      </a:accent3>
      <a:accent4>
        <a:srgbClr val="6F7EFD"/>
      </a:accent4>
      <a:accent5>
        <a:srgbClr val="ACACAC"/>
      </a:accent5>
      <a:accent6>
        <a:srgbClr val="737373"/>
      </a:accent6>
      <a:hlink>
        <a:srgbClr val="0099FF"/>
      </a:hlink>
      <a:folHlink>
        <a:srgbClr val="868686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3.xml><?xml version="1.0" encoding="utf-8"?>
<ds:datastoreItem xmlns:ds="http://schemas.openxmlformats.org/officeDocument/2006/customXml" ds:itemID="{D6DA60BD-0042-4722-B671-D551884D1EED}">
  <ds:schemaRefs>
    <ds:schemaRef ds:uri="http://schemas.microsoft.com/sharepoint/v3/contenttype/forms"/>
  </ds:schemaRefs>
</ds:datastoreItem>
</file>

<file path=customXml/itemProps22.xml><?xml version="1.0" encoding="utf-8"?>
<ds:datastoreItem xmlns:ds="http://schemas.openxmlformats.org/officeDocument/2006/customXml" ds:itemID="{AC069F72-2015-4FB6-9588-A49CB14BDC12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1.xml><?xml version="1.0" encoding="utf-8"?>
<ds:datastoreItem xmlns:ds="http://schemas.openxmlformats.org/officeDocument/2006/customXml" ds:itemID="{FD85BFFF-2B6E-4D20-8938-61E36B8CFE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ap:Properties xmlns:vt="http://schemas.openxmlformats.org/officeDocument/2006/docPropsVTypes" xmlns:ap="http://schemas.openxmlformats.org/officeDocument/2006/extended-properties">
  <ap:Template>_JuxtaposeVTI</ap:Template>
  <ap:TotalTime>0</ap:TotalTime>
  <ap:Words>547</ap:Words>
  <ap:PresentationFormat>宽屏</ap:PresentationFormat>
  <ap:Paragraphs>114</ap:Paragraphs>
  <ap:Slides>12</ap:Slides>
  <ap:Notes>12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ap:HeadingPairs>
  <ap:TitlesOfParts>
    <vt:vector baseType="lpstr" size="16">
      <vt:lpstr>Microsoft YaHei UI</vt:lpstr>
      <vt:lpstr>Arial</vt:lpstr>
      <vt:lpstr>Wingdings</vt:lpstr>
      <vt:lpstr>JuxtaposeVTI</vt:lpstr>
      <vt:lpstr>演示文稿标题</vt:lpstr>
      <vt:lpstr>议程</vt:lpstr>
      <vt:lpstr>简介</vt:lpstr>
      <vt:lpstr>主题一</vt:lpstr>
      <vt:lpstr>表格</vt:lpstr>
      <vt:lpstr>开始一件事的方式是不再动嘴而开始动手。</vt:lpstr>
      <vt:lpstr>团队</vt:lpstr>
      <vt:lpstr>日程表</vt:lpstr>
      <vt:lpstr>内容</vt:lpstr>
      <vt:lpstr>其他内容</vt:lpstr>
      <vt:lpstr>总结</vt:lpstr>
      <vt:lpstr>谢谢！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2021-04-27T10:31:44Z</dcterms:created>
  <dcterms:modified xsi:type="dcterms:W3CDTF">2021-06-25T06:46:48Z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