
<file path=[Content_Types].xml><?xml version="1.0" encoding="utf-8"?>
<Types xmlns="http://schemas.openxmlformats.org/package/2006/content-types">
  <Default Extension="xml" ContentType="application/vnd.openxmlformats-officedocument.extended-properties+xml"/>
  <Default Extension="rels" ContentType="application/vnd.openxmlformats-package.relationships+xml"/>
  <Default Extension="jpg" ContentType="image/jpeg"/>
  <Default Extension="jpeg" ContentType="image/jpeg"/>
  <Default Extension="png" ContentType="image/png"/>
  <Default Extension="wdp" ContentType="image/vnd.ms-photo"/>
  <Override PartName="/docProps/core.xml" ContentType="application/vnd.openxmlformats-package.core-properties+xml"/>
  <Override PartName="/ppt/presentation.xml" ContentType="application/vnd.openxmlformats-officedocument.presentationml.presentation.main+xml"/>
  <Override PartName="/ppt/slides/slide71.xml" ContentType="application/vnd.openxmlformats-officedocument.presentationml.slide+xml"/>
  <Override PartName="/ppt/notesSlides/notesSlide71.xml" ContentType="application/vnd.openxmlformats-officedocument.presentationml.notesSlide+xml"/>
  <Override PartName="/ppt/notesMasters/notesMaster11.xml" ContentType="application/vnd.openxmlformats-officedocument.presentationml.notesMaster+xml"/>
  <Override PartName="/ppt/theme/theme21.xml" ContentType="application/vnd.openxmlformats-officedocument.theme+xml"/>
  <Override PartName="/ppt/slideLayouts/slideLayout7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34.xml" ContentType="application/vnd.openxmlformats-officedocument.presentationml.slideLayout+xml"/>
  <Override PartName="/ppt/slideLayouts/slideLayout125.xml" ContentType="application/vnd.openxmlformats-officedocument.presentationml.slideLayout+xml"/>
  <Override PartName="/ppt/slideLayouts/slideLayout176.xml" ContentType="application/vnd.openxmlformats-officedocument.presentationml.slideLayout+xml"/>
  <Override PartName="/ppt/slideLayouts/slideLayout27.xml" ContentType="application/vnd.openxmlformats-officedocument.presentationml.slideLayout+xml"/>
  <Override PartName="/ppt/slideLayouts/slideLayout168.xml" ContentType="application/vnd.openxmlformats-officedocument.presentationml.slideLayout+xml"/>
  <Override PartName="/ppt/slideLayouts/slideLayout19.xml" ContentType="application/vnd.openxmlformats-officedocument.presentationml.slideLayout+xml"/>
  <Override PartName="/ppt/slideLayouts/slideLayout610.xml" ContentType="application/vnd.openxmlformats-officedocument.presentationml.slideLayout+xml"/>
  <Override PartName="/ppt/slideLayouts/slideLayout1111.xml" ContentType="application/vnd.openxmlformats-officedocument.presentationml.slideLayout+xml"/>
  <Override PartName="/ppt/slideLayouts/slideLayout512.xml" ContentType="application/vnd.openxmlformats-officedocument.presentationml.slideLayout+xml"/>
  <Override PartName="/ppt/slideLayouts/slideLayout1513.xml" ContentType="application/vnd.openxmlformats-officedocument.presentationml.slideLayout+xml"/>
  <Override PartName="/ppt/slideLayouts/slideLayout1014.xml" ContentType="application/vnd.openxmlformats-officedocument.presentationml.slideLayout+xml"/>
  <Override PartName="/ppt/slideLayouts/slideLayout415.xml" ContentType="application/vnd.openxmlformats-officedocument.presentationml.slideLayout+xml"/>
  <Override PartName="/ppt/slideLayouts/slideLayout916.xml" ContentType="application/vnd.openxmlformats-officedocument.presentationml.slideLayout+xml"/>
  <Override PartName="/ppt/slideLayouts/slideLayout1417.xml" ContentType="application/vnd.openxmlformats-officedocument.presentationml.slideLayout+xml"/>
  <Override PartName="/ppt/tableStyles.xml" ContentType="application/vnd.openxmlformats-officedocument.presentationml.tableStyles+xml"/>
  <Override PartName="/ppt/slides/slide22.xml" ContentType="application/vnd.openxmlformats-officedocument.presentationml.slide+xml"/>
  <Override PartName="/ppt/notesSlides/notesSlide22.xml" ContentType="application/vnd.openxmlformats-officedocument.presentationml.notesSlide+xml"/>
  <Override PartName="/ppt/slides/slide63.xml" ContentType="application/vnd.openxmlformats-officedocument.presentationml.slide+xml"/>
  <Override PartName="/ppt/notesSlides/notesSlide63.xml" ContentType="application/vnd.openxmlformats-officedocument.presentationml.notesSlide+xml"/>
  <Override PartName="/ppt/slides/slide114.xml" ContentType="application/vnd.openxmlformats-officedocument.presentationml.slide+xml"/>
  <Override PartName="/ppt/notesSlides/notesSlide1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viewProps.xml" ContentType="application/vnd.openxmlformats-officedocument.presentationml.viewProps+xml"/>
  <Override PartName="/ppt/slides/slide56.xml" ContentType="application/vnd.openxmlformats-officedocument.presentationml.slide+xml"/>
  <Override PartName="/ppt/notesSlides/notesSlide56.xml" ContentType="application/vnd.openxmlformats-officedocument.presentationml.notesSlide+xml"/>
  <Override PartName="/ppt/slides/slide107.xml" ContentType="application/vnd.openxmlformats-officedocument.presentationml.slide+xml"/>
  <Override PartName="/ppt/notesSlides/notesSlide10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slides/slide99.xml" ContentType="application/vnd.openxmlformats-officedocument.presentationml.slide+xml"/>
  <Override PartName="/ppt/notesSlides/notesSlide99.xml" ContentType="application/vnd.openxmlformats-officedocument.presentationml.notesSlide+xml"/>
  <Override PartName="/ppt/slides/slide310.xml" ContentType="application/vnd.openxmlformats-officedocument.presentationml.slide+xml"/>
  <Override PartName="/ppt/notesSlides/notesSlide310.xml" ContentType="application/vnd.openxmlformats-officedocument.presentationml.notesSlide+xml"/>
  <Override PartName="/ppt/slides/slide811.xml" ContentType="application/vnd.openxmlformats-officedocument.presentationml.slide+xml"/>
  <Override PartName="/ppt/notesSlides/notesSlide811.xml" ContentType="application/vnd.openxmlformats-officedocument.presentationml.notesSlide+xml"/>
  <Override PartName="/ppt/handoutMasters/handoutMaster11.xml" ContentType="application/vnd.openxmlformats-officedocument.presentationml.handoutMaster+xml"/>
  <Override PartName="/ppt/theme/theme33.xml" ContentType="application/vnd.openxmlformats-officedocument.theme+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13"/>
  </p:notesMasterIdLst>
  <p:handoutMasterIdLst>
    <p:handoutMasterId r:id="rId14"/>
  </p:handoutMasterIdLst>
  <p:sldIdLst>
    <p:sldId id="274" r:id="rId2"/>
    <p:sldId id="262" r:id="rId3"/>
    <p:sldId id="263" r:id="rId4"/>
    <p:sldId id="264" r:id="rId5"/>
    <p:sldId id="265" r:id="rId6"/>
    <p:sldId id="271" r:id="rId7"/>
    <p:sldId id="267" r:id="rId8"/>
    <p:sldId id="272" r:id="rId9"/>
    <p:sldId id="269" r:id="rId10"/>
    <p:sldId id="273" r:id="rId11"/>
    <p:sldId id="257" r:id="rId12"/>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B900"/>
    <a:srgbClr val="000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7CE84F3-28C3-443E-9E96-99CF82512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703" autoAdjust="0"/>
  </p:normalViewPr>
  <p:slideViewPr>
    <p:cSldViewPr snapToGrid="0">
      <p:cViewPr varScale="1">
        <p:scale>
          <a:sx n="102" d="100"/>
          <a:sy n="102" d="100"/>
        </p:scale>
        <p:origin x="912" y="96"/>
      </p:cViewPr>
      <p:guideLst/>
    </p:cSldViewPr>
  </p:slideViewPr>
  <p:notesTextViewPr>
    <p:cViewPr>
      <p:scale>
        <a:sx n="1" d="1"/>
        <a:sy n="1" d="1"/>
      </p:scale>
      <p:origin x="0" y="0"/>
    </p:cViewPr>
  </p:notesTextViewPr>
  <p:notesViewPr>
    <p:cSldViewPr snapToGrid="0">
      <p:cViewPr varScale="1">
        <p:scale>
          <a:sx n="82" d="100"/>
          <a:sy n="82" d="100"/>
        </p:scale>
        <p:origin x="3906" y="7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1.xml" Id="rId8" /><Relationship Type="http://schemas.openxmlformats.org/officeDocument/2006/relationships/notesMaster" Target="/ppt/notesMasters/notesMaster11.xml" Id="rId13" /><Relationship Type="http://schemas.openxmlformats.org/officeDocument/2006/relationships/tableStyles" Target="/ppt/tableStyles.xml" Id="rId18" /><Relationship Type="http://schemas.openxmlformats.org/officeDocument/2006/relationships/slide" Target="/ppt/slides/slide22.xml" Id="rId3" /><Relationship Type="http://schemas.openxmlformats.org/officeDocument/2006/relationships/slide" Target="/ppt/slides/slide63.xml" Id="rId7" /><Relationship Type="http://schemas.openxmlformats.org/officeDocument/2006/relationships/slide" Target="/ppt/slides/slide114.xml" Id="rId12" /><Relationship Type="http://schemas.openxmlformats.org/officeDocument/2006/relationships/theme" Target="/ppt/theme/theme12.xml" Id="rId17" /><Relationship Type="http://schemas.openxmlformats.org/officeDocument/2006/relationships/slide" Target="/ppt/slides/slide15.xml" Id="rId2" /><Relationship Type="http://schemas.openxmlformats.org/officeDocument/2006/relationships/viewProps" Target="/ppt/viewProps.xml" Id="rId16" /><Relationship Type="http://schemas.openxmlformats.org/officeDocument/2006/relationships/slideMaster" Target="/ppt/slideMasters/slideMaster11.xml" Id="rId1" /><Relationship Type="http://schemas.openxmlformats.org/officeDocument/2006/relationships/slide" Target="/ppt/slides/slide56.xml" Id="rId6" /><Relationship Type="http://schemas.openxmlformats.org/officeDocument/2006/relationships/slide" Target="/ppt/slides/slide107.xml" Id="rId11" /><Relationship Type="http://schemas.openxmlformats.org/officeDocument/2006/relationships/slide" Target="/ppt/slides/slide48.xml" Id="rId5" /><Relationship Type="http://schemas.openxmlformats.org/officeDocument/2006/relationships/presProps" Target="/ppt/presProps.xml" Id="rId15" /><Relationship Type="http://schemas.openxmlformats.org/officeDocument/2006/relationships/slide" Target="/ppt/slides/slide99.xml" Id="rId10" /><Relationship Type="http://schemas.openxmlformats.org/officeDocument/2006/relationships/slide" Target="/ppt/slides/slide310.xml" Id="rId4" /><Relationship Type="http://schemas.openxmlformats.org/officeDocument/2006/relationships/slide" Target="/ppt/slides/slide811.xml" Id="rId9" /><Relationship Type="http://schemas.openxmlformats.org/officeDocument/2006/relationships/handoutMaster" Target="/ppt/handoutMasters/handoutMaster11.xml" Id="rId14" /></Relationships>
</file>

<file path=ppt/handoutMasters/_rels/handoutMaster11.xml.rels>&#65279;<?xml version="1.0" encoding="utf-8"?><Relationships xmlns="http://schemas.openxmlformats.org/package/2006/relationships"><Relationship Type="http://schemas.openxmlformats.org/officeDocument/2006/relationships/theme" Target="/ppt/theme/theme33.xml" Id="rId1" /></Relationships>
</file>

<file path=ppt/handoutMasters/handoutMaster1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6E33EC2-9EC5-4E10-9144-86E86613D3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B6F9F941-E752-4BD2-BA91-874CE8E1C0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5B20561-A798-4A7D-89B1-485FF9F9A2B5}" type="datetime1">
              <a:rPr lang="zh-CN" altLang="en-US" smtClean="0">
                <a:latin typeface="Microsoft YaHei UI" panose="020B0503020204020204" pitchFamily="34" charset="-122"/>
                <a:ea typeface="Microsoft YaHei UI" panose="020B0503020204020204" pitchFamily="34" charset="-122"/>
              </a:rPr>
              <a:t>2022/4/22</a:t>
            </a:fld>
            <a:endParaRPr lang="zh-CN" altLang="en-US">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E77F5445-1C7B-4CE5-97AA-11FE3B0D1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4639B5BE-3C96-4779-BAFC-FA6CC51DA2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6CA8D4-27C8-4D41-90BD-AED8D47A3C12}"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125047192"/>
      </p:ext>
    </p:extLst>
  </p:cSld>
  <p:clrMap bg1="lt1" tx1="dk1" bg2="lt2" tx2="dk2" accent1="accent1" accent2="accent2" accent3="accent3" accent4="accent4" accent5="accent5" accent6="accent6" hlink="hlink" folHlink="folHlink"/>
  <p:hf hdr="0" ftr="0" dt="0"/>
</p:handoutMaster>
</file>

<file path=ppt/notesMasters/_rels/notesMaster11.xml.rels>&#65279;<?xml version="1.0" encoding="utf-8"?><Relationships xmlns="http://schemas.openxmlformats.org/package/2006/relationships"><Relationship Type="http://schemas.openxmlformats.org/officeDocument/2006/relationships/theme" Target="/ppt/theme/theme21.xml" Id="rId1" /></Relationships>
</file>

<file path=ppt/notesMasters/notesMaster1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86DA7023-FF10-4495-9977-2C6C17A49A05}" type="datetime1">
              <a:rPr lang="zh-CN" altLang="en-US" noProof="0" smtClean="0"/>
              <a:t>2022/4/22</a:t>
            </a:fld>
            <a:endParaRPr lang="zh-CN" altLang="en-US" noProof="0">
              <a:latin typeface="Microsoft YaHei UI" panose="020B0503020204020204" pitchFamily="34" charset="-122"/>
              <a:ea typeface="Microsoft YaHei UI" panose="020B0503020204020204" pitchFamily="34" charset="-122"/>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latin typeface="Microsoft YaHei UI" panose="020B0503020204020204" pitchFamily="34" charset="-122"/>
              <a:ea typeface="Microsoft YaHei UI" panose="020B0503020204020204" pitchFamily="34" charset="-122"/>
            </a:endParaRPr>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75F972E0-5198-46C6-8EFE-44A646AD96EF}" type="slidenum">
              <a:rPr lang="en-US" altLang="zh-CN" noProof="0" smtClean="0"/>
              <a:pPr/>
              <a:t>‹#›</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935691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07.xml.rels>&#65279;<?xml version="1.0" encoding="utf-8"?><Relationships xmlns="http://schemas.openxmlformats.org/package/2006/relationships"><Relationship Type="http://schemas.openxmlformats.org/officeDocument/2006/relationships/slide" Target="/ppt/slides/slide107.xml" Id="rId2" /><Relationship Type="http://schemas.openxmlformats.org/officeDocument/2006/relationships/notesMaster" Target="/ppt/notesMasters/notesMaster11.xml" Id="rId1" /></Relationships>
</file>

<file path=ppt/notesSlides/_rels/notesSlide114.xml.rels>&#65279;<?xml version="1.0" encoding="utf-8"?><Relationships xmlns="http://schemas.openxmlformats.org/package/2006/relationships"><Relationship Type="http://schemas.openxmlformats.org/officeDocument/2006/relationships/slide" Target="/ppt/slides/slide114.xml" Id="rId2" /><Relationship Type="http://schemas.openxmlformats.org/officeDocument/2006/relationships/notesMaster" Target="/ppt/notesMasters/notesMaster1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1.xml" Id="rId1" /></Relationships>
</file>

<file path=ppt/notesSlides/_rels/notesSlide22.xml.rels>&#65279;<?xml version="1.0" encoding="utf-8"?><Relationships xmlns="http://schemas.openxmlformats.org/package/2006/relationships"><Relationship Type="http://schemas.openxmlformats.org/officeDocument/2006/relationships/slide" Target="/ppt/slides/slide22.xml" Id="rId2" /><Relationship Type="http://schemas.openxmlformats.org/officeDocument/2006/relationships/notesMaster" Target="/ppt/notesMasters/notesMaster11.xml" Id="rId1" /></Relationships>
</file>

<file path=ppt/notesSlides/_rels/notesSlide310.xml.rels>&#65279;<?xml version="1.0" encoding="utf-8"?><Relationships xmlns="http://schemas.openxmlformats.org/package/2006/relationships"><Relationship Type="http://schemas.openxmlformats.org/officeDocument/2006/relationships/slide" Target="/ppt/slides/slide310.xml" Id="rId2" /><Relationship Type="http://schemas.openxmlformats.org/officeDocument/2006/relationships/notesMaster" Target="/ppt/notesMasters/notesMaster11.xml" Id="rId1" /></Relationships>
</file>

<file path=ppt/notesSlides/_rels/notesSlide48.xml.rels>&#65279;<?xml version="1.0" encoding="utf-8"?><Relationships xmlns="http://schemas.openxmlformats.org/package/2006/relationships"><Relationship Type="http://schemas.openxmlformats.org/officeDocument/2006/relationships/slide" Target="/ppt/slides/slide48.xml" Id="rId2" /><Relationship Type="http://schemas.openxmlformats.org/officeDocument/2006/relationships/notesMaster" Target="/ppt/notesMasters/notesMaster11.xml" Id="rId1" /></Relationships>
</file>

<file path=ppt/notesSlides/_rels/notesSlide56.xml.rels>&#65279;<?xml version="1.0" encoding="utf-8"?><Relationships xmlns="http://schemas.openxmlformats.org/package/2006/relationships"><Relationship Type="http://schemas.openxmlformats.org/officeDocument/2006/relationships/slide" Target="/ppt/slides/slide56.xml" Id="rId2" /><Relationship Type="http://schemas.openxmlformats.org/officeDocument/2006/relationships/notesMaster" Target="/ppt/notesMasters/notesMaster11.xml" Id="rId1" /></Relationships>
</file>

<file path=ppt/notesSlides/_rels/notesSlide63.xml.rels>&#65279;<?xml version="1.0" encoding="utf-8"?><Relationships xmlns="http://schemas.openxmlformats.org/package/2006/relationships"><Relationship Type="http://schemas.openxmlformats.org/officeDocument/2006/relationships/slide" Target="/ppt/slides/slide63.xml" Id="rId2" /><Relationship Type="http://schemas.openxmlformats.org/officeDocument/2006/relationships/notesMaster" Target="/ppt/notesMasters/notesMaster11.xml" Id="rId1" /></Relationships>
</file>

<file path=ppt/notesSlides/_rels/notesSlide71.xml.rels>&#65279;<?xml version="1.0" encoding="utf-8"?><Relationships xmlns="http://schemas.openxmlformats.org/package/2006/relationships"><Relationship Type="http://schemas.openxmlformats.org/officeDocument/2006/relationships/slide" Target="/ppt/slides/slide71.xml" Id="rId2" /><Relationship Type="http://schemas.openxmlformats.org/officeDocument/2006/relationships/notesMaster" Target="/ppt/notesMasters/notesMaster11.xml" Id="rId1" /></Relationships>
</file>

<file path=ppt/notesSlides/_rels/notesSlide811.xml.rels>&#65279;<?xml version="1.0" encoding="utf-8"?><Relationships xmlns="http://schemas.openxmlformats.org/package/2006/relationships"><Relationship Type="http://schemas.openxmlformats.org/officeDocument/2006/relationships/slide" Target="/ppt/slides/slide811.xml" Id="rId2" /><Relationship Type="http://schemas.openxmlformats.org/officeDocument/2006/relationships/notesMaster" Target="/ppt/notesMasters/notesMaster11.xml" Id="rId1" /></Relationships>
</file>

<file path=ppt/notesSlides/_rels/notesSlide99.xml.rels>&#65279;<?xml version="1.0" encoding="utf-8"?><Relationships xmlns="http://schemas.openxmlformats.org/package/2006/relationships"><Relationship Type="http://schemas.openxmlformats.org/officeDocument/2006/relationships/slide" Target="/ppt/slides/slide99.xml" Id="rId2" /><Relationship Type="http://schemas.openxmlformats.org/officeDocument/2006/relationships/notesMaster" Target="/ppt/notesMasters/notesMaster11.xml" Id="rId1" /></Relationship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10"/>
          </p:nvPr>
        </p:nvSpPr>
        <p:spPr/>
        <p:txBody>
          <a:bodyPr rtlCol="0"/>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10</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3709610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11</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46876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a:latin typeface="Microsoft YaHei UI" panose="020B0503020204020204" pitchFamily="34" charset="-122"/>
                <a:ea typeface="Microsoft YaHei UI" panose="020B0503020204020204" pitchFamily="34" charset="-122"/>
              </a:rPr>
              <a:t>学生设计野外旅行地点供其他学生观看的模板。包括向学生说明每张幻灯片包含哪些内容以及应考虑哪些内容的说明。 </a:t>
            </a:r>
          </a:p>
        </p:txBody>
      </p:sp>
      <p:sp>
        <p:nvSpPr>
          <p:cNvPr id="4" name="灯片编号占位符 3"/>
          <p:cNvSpPr>
            <a:spLocks noGrp="1"/>
          </p:cNvSpPr>
          <p:nvPr>
            <p:ph type="sldNum" sz="quarter" idx="10"/>
          </p:nvPr>
        </p:nvSpPr>
        <p:spPr/>
        <p:txBody>
          <a:bodyPr rtlCol="0"/>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1</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644345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2</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015823659"/>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3</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29789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latin typeface="Microsoft YaHei UI" panose="020B0503020204020204" pitchFamily="34" charset="-122"/>
                <a:ea typeface="Microsoft YaHei UI" panose="020B0503020204020204" pitchFamily="34" charset="-122"/>
                <a:cs typeface="Tahoma" panose="020B0604030504040204" pitchFamily="34" charset="0"/>
              </a:rPr>
              <a:t>例如，</a:t>
            </a:r>
            <a:r>
              <a:rPr lang="en-US" altLang="zh-CN">
                <a:latin typeface="Microsoft YaHei UI" panose="020B0503020204020204" pitchFamily="34" charset="-122"/>
                <a:ea typeface="Microsoft YaHei UI" panose="020B0503020204020204" pitchFamily="34" charset="-122"/>
                <a:cs typeface="Tahoma" panose="020B0604030504040204" pitchFamily="34" charset="0"/>
              </a:rPr>
              <a:t>Astoria</a:t>
            </a:r>
            <a:r>
              <a:rPr lang="zh-CN" altLang="en-US">
                <a:latin typeface="Microsoft YaHei UI" panose="020B0503020204020204" pitchFamily="34" charset="-122"/>
                <a:ea typeface="Microsoft YaHei UI" panose="020B0503020204020204" pitchFamily="34" charset="-122"/>
                <a:cs typeface="Tahoma" panose="020B0604030504040204" pitchFamily="34" charset="0"/>
              </a:rPr>
              <a:t>，</a:t>
            </a:r>
            <a:r>
              <a:rPr lang="en-US" altLang="zh-CN">
                <a:latin typeface="Microsoft YaHei UI" panose="020B0503020204020204" pitchFamily="34" charset="-122"/>
                <a:ea typeface="Microsoft YaHei UI" panose="020B0503020204020204" pitchFamily="34" charset="-122"/>
                <a:cs typeface="Tahoma" panose="020B0604030504040204" pitchFamily="34" charset="0"/>
              </a:rPr>
              <a:t>Oregon </a:t>
            </a:r>
            <a:r>
              <a:rPr lang="zh-CN" altLang="en-US">
                <a:latin typeface="Microsoft YaHei UI" panose="020B0503020204020204" pitchFamily="34" charset="-122"/>
                <a:ea typeface="Microsoft YaHei UI" panose="020B0503020204020204" pitchFamily="34" charset="-122"/>
                <a:cs typeface="Tahoma" panose="020B0604030504040204" pitchFamily="34" charset="0"/>
              </a:rPr>
              <a:t>是一个俄勒冈州海岸的小镇，因其在电影“七宝奇谋 </a:t>
            </a:r>
            <a:r>
              <a:rPr lang="en-US" altLang="zh-CN">
                <a:latin typeface="Microsoft YaHei UI" panose="020B0503020204020204" pitchFamily="34" charset="-122"/>
                <a:ea typeface="Microsoft YaHei UI" panose="020B0503020204020204" pitchFamily="34" charset="-122"/>
                <a:cs typeface="Tahoma" panose="020B0604030504040204" pitchFamily="34" charset="0"/>
              </a:rPr>
              <a:t>(The Goonies)”</a:t>
            </a:r>
            <a:r>
              <a:rPr lang="zh-CN" altLang="en-US">
                <a:latin typeface="Microsoft YaHei UI" panose="020B0503020204020204" pitchFamily="34" charset="-122"/>
                <a:ea typeface="Microsoft YaHei UI" panose="020B0503020204020204" pitchFamily="34" charset="-122"/>
                <a:cs typeface="Tahoma" panose="020B0604030504040204" pitchFamily="34" charset="0"/>
              </a:rPr>
              <a:t>中的主要角色而闻名。今天，我们将花精力和时间从学校去 </a:t>
            </a:r>
            <a:r>
              <a:rPr lang="en-US" altLang="zh-CN">
                <a:latin typeface="Microsoft YaHei UI" panose="020B0503020204020204" pitchFamily="34" charset="-122"/>
                <a:ea typeface="Microsoft YaHei UI" panose="020B0503020204020204" pitchFamily="34" charset="-122"/>
                <a:cs typeface="Tahoma" panose="020B0604030504040204" pitchFamily="34" charset="0"/>
              </a:rPr>
              <a:t>Astoria </a:t>
            </a:r>
            <a:r>
              <a:rPr lang="zh-CN" altLang="en-US">
                <a:latin typeface="Microsoft YaHei UI" panose="020B0503020204020204" pitchFamily="34" charset="-122"/>
                <a:ea typeface="Microsoft YaHei UI" panose="020B0503020204020204" pitchFamily="34" charset="-122"/>
                <a:cs typeface="Tahoma" panose="020B0604030504040204" pitchFamily="34" charset="0"/>
              </a:rPr>
              <a:t>旅行</a:t>
            </a:r>
            <a:r>
              <a:rPr lang="en-US" altLang="zh-CN">
                <a:latin typeface="Microsoft YaHei UI" panose="020B0503020204020204" pitchFamily="34" charset="-122"/>
                <a:ea typeface="Microsoft YaHei UI" panose="020B0503020204020204" pitchFamily="34" charset="-122"/>
                <a:cs typeface="Tahoma" panose="020B0604030504040204" pitchFamily="34" charset="0"/>
              </a:rPr>
              <a:t>...</a:t>
            </a:r>
            <a:endParaRPr lang="zh-CN" altLang="en-US">
              <a:latin typeface="Microsoft YaHei UI" panose="020B0503020204020204" pitchFamily="34" charset="-122"/>
              <a:ea typeface="Microsoft YaHei UI" panose="020B0503020204020204" pitchFamily="34" charset="-122"/>
              <a:cs typeface="Tahoma" panose="020B0604030504040204" pitchFamily="34" charset="0"/>
            </a:endParaRPr>
          </a:p>
        </p:txBody>
      </p:sp>
      <p:sp>
        <p:nvSpPr>
          <p:cNvPr id="4" name="灯片编号占位符 3"/>
          <p:cNvSpPr>
            <a:spLocks noGrp="1"/>
          </p:cNvSpPr>
          <p:nvPr>
            <p:ph type="sldNum" sz="quarter" idx="10"/>
          </p:nvPr>
        </p:nvSpPr>
        <p:spPr/>
        <p:txBody>
          <a:bodyPr rtlCol="0"/>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4</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34771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5</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873706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6</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1788859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7</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69620124"/>
      </p:ext>
    </p:extLst>
  </p:cSld>
  <p:clrMapOvr>
    <a:masterClrMapping/>
  </p:clrMapOvr>
</p:notes>
</file>

<file path=ppt/notesSlides/notesSlide8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latin typeface="Microsoft YaHei UI" panose="020B0503020204020204" pitchFamily="34" charset="-122"/>
                <a:ea typeface="Microsoft YaHei UI" panose="020B0503020204020204" pitchFamily="34" charset="-122"/>
                <a:cs typeface="Tahoma" panose="020B0604030504040204" pitchFamily="34" charset="0"/>
              </a:rPr>
              <a:t>你可以使用此类幻灯片展示文本、图像、形状和表格，帮助以不同方式添加信息。复制此幻灯片以添加你旅行中的重要地点的其他图像。</a:t>
            </a:r>
          </a:p>
        </p:txBody>
      </p:sp>
      <p:sp>
        <p:nvSpPr>
          <p:cNvPr id="4" name="灯片编号占位符 3"/>
          <p:cNvSpPr>
            <a:spLocks noGrp="1"/>
          </p:cNvSpPr>
          <p:nvPr>
            <p:ph type="sldNum" sz="quarter" idx="10"/>
          </p:nvPr>
        </p:nvSpPr>
        <p:spPr/>
        <p:txBody>
          <a:bodyPr rtlCol="0"/>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8</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5511213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a:latin typeface="Microsoft YaHei UI" panose="020B0503020204020204" pitchFamily="34" charset="-122"/>
                <a:ea typeface="Microsoft YaHei UI" panose="020B0503020204020204" pitchFamily="34" charset="-122"/>
                <a:cs typeface="Tahoma" panose="020B0604030504040204" pitchFamily="34" charset="0"/>
              </a:rPr>
              <a:t>你可以使用此类幻灯片展示文本、图像、形状和表格，帮助以不同方式添加信息。复制此幻灯片以添加你旅行中的重要地点的其他图像。</a:t>
            </a:r>
          </a:p>
        </p:txBody>
      </p:sp>
      <p:sp>
        <p:nvSpPr>
          <p:cNvPr id="4" name="灯片编号占位符 3"/>
          <p:cNvSpPr>
            <a:spLocks noGrp="1"/>
          </p:cNvSpPr>
          <p:nvPr>
            <p:ph type="sldNum" sz="quarter" idx="10"/>
          </p:nvPr>
        </p:nvSpPr>
        <p:spPr/>
        <p:txBody>
          <a:bodyPr rtlCol="0"/>
          <a:lstStyle/>
          <a:p>
            <a:pPr rtl="0"/>
            <a:fld id="{75F972E0-5198-46C6-8EFE-44A646AD96EF}" type="slidenum">
              <a:rPr lang="en-US" altLang="zh-CN" smtClean="0">
                <a:latin typeface="Microsoft YaHei UI" panose="020B0503020204020204" pitchFamily="34" charset="-122"/>
                <a:ea typeface="Microsoft YaHei UI" panose="020B0503020204020204" pitchFamily="34" charset="-122"/>
              </a:rPr>
              <a:t>9</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839836635"/>
      </p:ext>
    </p:extLst>
  </p:cSld>
  <p:clrMapOvr>
    <a:masterClrMapping/>
  </p:clrMapOvr>
</p:notes>
</file>

<file path=ppt/slideLayouts/_rels/slideLayout101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1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2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41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51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6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7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2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3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41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51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14.xml><?xml version="1.0" encoding="utf-8"?>
<p:sldLayout xmlns:a="http://schemas.openxmlformats.org/drawingml/2006/main" xmlns:r="http://schemas.openxmlformats.org/officeDocument/2006/relationships" xmlns:p="http://schemas.openxmlformats.org/presentationml/2006/main" preserve="1" userDrawn="1">
  <p:cSld name="最后一张幻灯片">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rtlCol="0"/>
          <a:lstStyle/>
          <a:p>
            <a:pPr rtl="0"/>
            <a:fld id="{1968A25D-60D0-4875-9F08-861597A6EAD8}" type="datetime1">
              <a:rPr lang="zh-CN" altLang="en-US" noProof="0" smtClean="0"/>
              <a:t>2022/4/22</a:t>
            </a:fld>
            <a:endParaRPr lang="zh-CN" altLang="en-US" noProof="0"/>
          </a:p>
        </p:txBody>
      </p:sp>
      <p:sp>
        <p:nvSpPr>
          <p:cNvPr id="4" name="页脚占位符 3"/>
          <p:cNvSpPr>
            <a:spLocks noGrp="1"/>
          </p:cNvSpPr>
          <p:nvPr>
            <p:ph type="ftr" sz="quarter" idx="11"/>
          </p:nvPr>
        </p:nvSpPr>
        <p:spPr/>
        <p:txBody>
          <a:bodyPr rtlCol="0"/>
          <a:lstStyle/>
          <a:p>
            <a:pPr rtl="0"/>
            <a:r>
              <a:rPr lang="zh-CN" altLang="en-US" noProof="0"/>
              <a:t>添加页脚</a:t>
            </a:r>
          </a:p>
        </p:txBody>
      </p:sp>
      <p:sp>
        <p:nvSpPr>
          <p:cNvPr id="5" name="灯片编号占位符 4"/>
          <p:cNvSpPr>
            <a:spLocks noGrp="1"/>
          </p:cNvSpPr>
          <p:nvPr>
            <p:ph type="sldNum" sz="quarter" idx="12"/>
          </p:nvPr>
        </p:nvSpPr>
        <p:spPr/>
        <p:txBody>
          <a:bodyPr rtlCol="0"/>
          <a:lstStyle/>
          <a:p>
            <a:pPr rtl="0"/>
            <a:fld id="{42F0A33C-B6D6-454E-A4EA-5198AC78DEE3}" type="slidenum">
              <a:rPr lang="en-US" altLang="zh-CN" noProof="0" smtClean="0"/>
              <a:t>‹#›</a:t>
            </a:fld>
            <a:endParaRPr lang="zh-CN" altLang="en-US" noProof="0"/>
          </a:p>
        </p:txBody>
      </p:sp>
      <p:sp>
        <p:nvSpPr>
          <p:cNvPr id="2" name="标题 1">
            <a:extLst>
              <a:ext uri="{FF2B5EF4-FFF2-40B4-BE49-F238E27FC236}">
                <a16:creationId xmlns:a16="http://schemas.microsoft.com/office/drawing/2014/main" id="{38BE4AA6-ED36-4D3B-ABD8-3BA6059C308D}"/>
              </a:ext>
            </a:extLst>
          </p:cNvPr>
          <p:cNvSpPr>
            <a:spLocks noGrp="1"/>
          </p:cNvSpPr>
          <p:nvPr>
            <p:ph type="title"/>
          </p:nvPr>
        </p:nvSpPr>
        <p:spPr bwMode="gray">
          <a:xfrm>
            <a:off x="3744516" y="1127369"/>
            <a:ext cx="4703084" cy="1188720"/>
          </a:xfrm>
          <a:noFill/>
          <a:ln>
            <a:noFill/>
          </a:ln>
        </p:spPr>
        <p:txBody>
          <a:bodyPr rtlCol="0"/>
          <a:lstStyle>
            <a:lvl1pPr marL="0" indent="0" algn="ctr">
              <a:buFont typeface="Arial" panose="020B0604020202020204" pitchFamily="34" charset="0"/>
              <a:buNone/>
              <a:defRPr cap="none"/>
            </a:lvl1pPr>
          </a:lstStyle>
          <a:p>
            <a:pPr rtl="0"/>
            <a:r>
              <a:rPr lang="zh-CN" altLang="en-US" noProof="0"/>
              <a:t>单击此处编辑母版标题样式</a:t>
            </a:r>
          </a:p>
        </p:txBody>
      </p:sp>
      <p:sp>
        <p:nvSpPr>
          <p:cNvPr id="7" name="文本占位符 6">
            <a:extLst>
              <a:ext uri="{FF2B5EF4-FFF2-40B4-BE49-F238E27FC236}">
                <a16:creationId xmlns:a16="http://schemas.microsoft.com/office/drawing/2014/main" id="{D94707B9-0409-43FA-B052-6AE401D767CE}"/>
              </a:ext>
            </a:extLst>
          </p:cNvPr>
          <p:cNvSpPr>
            <a:spLocks noGrp="1"/>
          </p:cNvSpPr>
          <p:nvPr>
            <p:ph type="body" sz="quarter" idx="13" hasCustomPrompt="1"/>
          </p:nvPr>
        </p:nvSpPr>
        <p:spPr>
          <a:xfrm>
            <a:off x="3744516" y="2263081"/>
            <a:ext cx="4702968" cy="3909119"/>
          </a:xfrm>
          <a:noFill/>
          <a:ln>
            <a:noFill/>
          </a:ln>
        </p:spPr>
        <p:txBody>
          <a:bodyPr rtlCol="0"/>
          <a:lstStyle>
            <a:lvl1pPr marL="0" indent="0" algn="ctr">
              <a:buNone/>
              <a:defRPr>
                <a:solidFill>
                  <a:schemeClr val="bg1"/>
                </a:solidFill>
              </a:defRPr>
            </a:lvl1pPr>
            <a:lvl2pPr marL="228600" indent="0" algn="ctr">
              <a:buNone/>
              <a:defRPr>
                <a:solidFill>
                  <a:schemeClr val="bg1"/>
                </a:solidFill>
              </a:defRPr>
            </a:lvl2pPr>
            <a:lvl3pPr marL="457200" indent="0" algn="ctr">
              <a:buNone/>
              <a:defRPr>
                <a:solidFill>
                  <a:schemeClr val="bg1"/>
                </a:solidFill>
              </a:defRPr>
            </a:lvl3pPr>
            <a:lvl4pPr marL="685800" indent="0" algn="ctr">
              <a:buNone/>
              <a:defRPr>
                <a:solidFill>
                  <a:schemeClr val="bg1"/>
                </a:solidFill>
              </a:defRPr>
            </a:lvl4pPr>
            <a:lvl5pPr marL="914400" indent="0" algn="ctr">
              <a:buNone/>
              <a:defRPr>
                <a:solidFill>
                  <a:schemeClr val="bg1"/>
                </a:solidFill>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Tree>
    <p:extLst>
      <p:ext uri="{BB962C8B-B14F-4D97-AF65-F5344CB8AC3E}">
        <p14:creationId xmlns:p14="http://schemas.microsoft.com/office/powerpoint/2010/main" val="952560832"/>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2"/>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bwMode="blackWhite">
          <a:xfrm>
            <a:off x="1600200" y="2386744"/>
            <a:ext cx="8991600" cy="1645920"/>
          </a:xfrm>
          <a:noFill/>
          <a:ln w="38100">
            <a:solidFill>
              <a:srgbClr val="FFFFFF"/>
            </a:solidFill>
          </a:ln>
        </p:spPr>
        <p:txBody>
          <a:bodyPr lIns="274320" rIns="274320" rtlCol="0" anchor="ctr" anchorCtr="1">
            <a:normAutofit/>
          </a:bodyPr>
          <a:lstStyle>
            <a:lvl1pPr algn="ctr">
              <a:defRPr sz="2400">
                <a:solidFill>
                  <a:srgbClr val="262626"/>
                </a:solidFill>
              </a:defRPr>
            </a:lvl1pPr>
          </a:lstStyle>
          <a:p>
            <a:pPr rtl="0"/>
            <a:r>
              <a:rPr lang="zh-CN" altLang="en-US" noProof="0"/>
              <a:t>单击此处编辑母版标题样式</a:t>
            </a:r>
          </a:p>
        </p:txBody>
      </p:sp>
      <p:sp>
        <p:nvSpPr>
          <p:cNvPr id="3" name="副标题 2"/>
          <p:cNvSpPr>
            <a:spLocks noGrp="1"/>
          </p:cNvSpPr>
          <p:nvPr>
            <p:ph type="subTitle" idx="1" hasCustomPrompt="1"/>
          </p:nvPr>
        </p:nvSpPr>
        <p:spPr>
          <a:xfrm>
            <a:off x="2695194" y="4352544"/>
            <a:ext cx="6801612" cy="1239894"/>
          </a:xfrm>
          <a:noFill/>
        </p:spPr>
        <p:txBody>
          <a:bodyPr rtlCol="0">
            <a:normAutofit/>
          </a:bodyPr>
          <a:lstStyle>
            <a:lvl1pPr marL="0" indent="0" algn="ctr">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
        <p:nvSpPr>
          <p:cNvPr id="7" name="日期占位符 6"/>
          <p:cNvSpPr>
            <a:spLocks noGrp="1"/>
          </p:cNvSpPr>
          <p:nvPr>
            <p:ph type="dt" sz="half" idx="10"/>
          </p:nvPr>
        </p:nvSpPr>
        <p:spPr/>
        <p:txBody>
          <a:bodyPr rtlCol="0"/>
          <a:lstStyle/>
          <a:p>
            <a:pPr rtl="0"/>
            <a:fld id="{99437851-8EA0-418A-87EF-D3FEFCB24654}" type="datetime1">
              <a:rPr lang="zh-CN" altLang="en-US" noProof="0" smtClean="0"/>
              <a:t>2022/4/22</a:t>
            </a:fld>
            <a:endParaRPr lang="zh-CN" altLang="en-US" noProof="0"/>
          </a:p>
        </p:txBody>
      </p:sp>
      <p:sp>
        <p:nvSpPr>
          <p:cNvPr id="8" name="页脚占位符 7"/>
          <p:cNvSpPr>
            <a:spLocks noGrp="1"/>
          </p:cNvSpPr>
          <p:nvPr>
            <p:ph type="ftr" sz="quarter" idx="11"/>
          </p:nvPr>
        </p:nvSpPr>
        <p:spPr/>
        <p:txBody>
          <a:bodyPr rtlCol="0"/>
          <a:lstStyle/>
          <a:p>
            <a:pPr rtl="0"/>
            <a:r>
              <a:rPr lang="zh-CN" altLang="en-US" noProof="0"/>
              <a:t>添加页脚</a:t>
            </a:r>
          </a:p>
        </p:txBody>
      </p:sp>
      <p:sp>
        <p:nvSpPr>
          <p:cNvPr id="9" name="幻灯片编号占位符 8"/>
          <p:cNvSpPr>
            <a:spLocks noGrp="1"/>
          </p:cNvSpPr>
          <p:nvPr>
            <p:ph type="sldNum" sz="quarter" idx="12"/>
          </p:nvPr>
        </p:nvSpPr>
        <p:spPr/>
        <p:txBody>
          <a:bodyPr rtlCol="0"/>
          <a:lstStyle/>
          <a:p>
            <a:pPr rtl="0"/>
            <a:fld id="{42F0A33C-B6D6-454E-A4EA-5198AC78DEE3}" type="slidenum">
              <a:rPr lang="en-US" altLang="zh-CN" noProof="0" smtClean="0"/>
              <a:t>‹#›</a:t>
            </a:fld>
            <a:endParaRPr lang="zh-CN" altLang="en-US" noProof="0"/>
          </a:p>
        </p:txBody>
      </p:sp>
    </p:spTree>
    <p:extLst>
      <p:ext uri="{BB962C8B-B14F-4D97-AF65-F5344CB8AC3E}">
        <p14:creationId xmlns:p14="http://schemas.microsoft.com/office/powerpoint/2010/main" val="328737422"/>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节标题">
    <p:bg>
      <p:bgPr>
        <a:solidFill>
          <a:schemeClr val="accent2"/>
        </a:solidFill>
        <a:effectLst/>
      </p:bgPr>
    </p:bg>
    <p:spTree>
      <p:nvGrpSpPr>
        <p:cNvPr id="1" name=""/>
        <p:cNvGrpSpPr/>
        <p:nvPr/>
      </p:nvGrpSpPr>
      <p:grpSpPr>
        <a:xfrm>
          <a:off x="0" y="0"/>
          <a:ext cx="0" cy="0"/>
          <a:chOff x="0" y="0"/>
          <a:chExt cx="0" cy="0"/>
        </a:xfrm>
      </p:grpSpPr>
      <p:sp>
        <p:nvSpPr>
          <p:cNvPr id="4" name="长方形 3">
            <a:extLst>
              <a:ext uri="{FF2B5EF4-FFF2-40B4-BE49-F238E27FC236}">
                <a16:creationId xmlns:a16="http://schemas.microsoft.com/office/drawing/2014/main" id="{C268440A-E3ED-426B-A1F8-1D7557F9584D}"/>
              </a:ext>
            </a:extLst>
          </p:cNvPr>
          <p:cNvSpPr/>
          <p:nvPr userDrawn="1"/>
        </p:nvSpPr>
        <p:spPr>
          <a:xfrm>
            <a:off x="0" y="3648173"/>
            <a:ext cx="12192000" cy="3209827"/>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ctrTitle"/>
          </p:nvPr>
        </p:nvSpPr>
        <p:spPr bwMode="blackWhite">
          <a:xfrm>
            <a:off x="1600200" y="1887121"/>
            <a:ext cx="8991600" cy="1645920"/>
          </a:xfrm>
          <a:noFill/>
          <a:ln w="38100">
            <a:solidFill>
              <a:srgbClr val="FFFFFF"/>
            </a:solidFill>
          </a:ln>
        </p:spPr>
        <p:txBody>
          <a:bodyPr lIns="274320" rIns="274320" rtlCol="0" anchor="ctr" anchorCtr="1">
            <a:normAutofit/>
          </a:bodyPr>
          <a:lstStyle>
            <a:lvl1pPr algn="ctr">
              <a:defRPr sz="360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副标题 2"/>
          <p:cNvSpPr>
            <a:spLocks noGrp="1"/>
          </p:cNvSpPr>
          <p:nvPr>
            <p:ph type="subTitle" idx="1"/>
          </p:nvPr>
        </p:nvSpPr>
        <p:spPr>
          <a:xfrm>
            <a:off x="2695194" y="4352544"/>
            <a:ext cx="6801612" cy="1239894"/>
          </a:xfrm>
          <a:noFill/>
        </p:spPr>
        <p:txBody>
          <a:bodyPr rtlCol="0">
            <a:normAutofit/>
          </a:bodyPr>
          <a:lstStyle>
            <a:lvl1pPr marL="0" indent="0" algn="ctr">
              <a:buNone/>
              <a:defRPr sz="1800">
                <a:solidFill>
                  <a:schemeClr val="bg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p>
        </p:txBody>
      </p:sp>
      <p:sp>
        <p:nvSpPr>
          <p:cNvPr id="7" name="日期占位符 6"/>
          <p:cNvSpPr>
            <a:spLocks noGrp="1"/>
          </p:cNvSpPr>
          <p:nvPr>
            <p:ph type="dt" sz="half" idx="10"/>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fld id="{E0C3B26C-5D02-4935-99C7-AC877673B6BE}" type="datetime1">
              <a:rPr lang="zh-CN" altLang="en-US" noProof="0" smtClean="0"/>
              <a:t>2022/4/22</a:t>
            </a:fld>
            <a:endParaRPr lang="zh-CN" altLang="en-US" noProof="0"/>
          </a:p>
        </p:txBody>
      </p:sp>
      <p:sp>
        <p:nvSpPr>
          <p:cNvPr id="8" name="页脚占位符 7"/>
          <p:cNvSpPr>
            <a:spLocks noGrp="1"/>
          </p:cNvSpPr>
          <p:nvPr>
            <p:ph type="ftr" sz="quarter" idx="11"/>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9" name="幻灯片编号占位符 8"/>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p>
        </p:txBody>
      </p:sp>
    </p:spTree>
    <p:extLst>
      <p:ext uri="{BB962C8B-B14F-4D97-AF65-F5344CB8AC3E}">
        <p14:creationId xmlns:p14="http://schemas.microsoft.com/office/powerpoint/2010/main" val="2249634510"/>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bwMode="gray">
          <a:noFill/>
          <a:ln>
            <a:solidFill>
              <a:schemeClr val="accent2"/>
            </a:solidFill>
          </a:ln>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idx="1" hasCustomPrompt="1"/>
          </p:nvPr>
        </p:nvSpPr>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ECC73D7C-5F2F-48D4-B984-FE8902D09720}" type="datetime1">
              <a:rPr lang="zh-CN" altLang="en-US" noProof="0" smtClean="0"/>
              <a:t>2022/4/22</a:t>
            </a:fld>
            <a:endParaRPr lang="zh-CN" altLang="en-US" noProof="0"/>
          </a:p>
        </p:txBody>
      </p:sp>
      <p:sp>
        <p:nvSpPr>
          <p:cNvPr id="8" name="页脚占位符 7"/>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9" name="幻灯片编号占位符 8"/>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p>
        </p:txBody>
      </p:sp>
      <p:sp>
        <p:nvSpPr>
          <p:cNvPr id="10" name="长方形 9">
            <a:extLst>
              <a:ext uri="{FF2B5EF4-FFF2-40B4-BE49-F238E27FC236}">
                <a16:creationId xmlns:a16="http://schemas.microsoft.com/office/drawing/2014/main" id="{C0B668FB-6A04-4C02-A197-0044D616A95A}"/>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38643071"/>
      </p:ext>
    </p:extLst>
  </p:cSld>
  <p:clrMapOvr>
    <a:masterClrMapping/>
  </p:clrMapOvr>
</p:sldLayout>
</file>

<file path=ppt/slideLayouts/slideLayout14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bwMode="gray">
          <a:noFill/>
          <a:ln>
            <a:noFill/>
          </a:ln>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sz="half" idx="1" hasCustomPrompt="1"/>
          </p:nvPr>
        </p:nvSpPr>
        <p:spPr>
          <a:xfrm>
            <a:off x="1581912" y="2638044"/>
            <a:ext cx="4271771" cy="3101982"/>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内容占位符 3"/>
          <p:cNvSpPr>
            <a:spLocks noGrp="1"/>
          </p:cNvSpPr>
          <p:nvPr>
            <p:ph sz="half" idx="2" hasCustomPrompt="1"/>
          </p:nvPr>
        </p:nvSpPr>
        <p:spPr>
          <a:xfrm>
            <a:off x="6338315" y="2638044"/>
            <a:ext cx="4270247" cy="3101982"/>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8" name="日期占位符 7"/>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AD77F6BC-C07D-4573-9CF5-F1EAC61EB63B}" type="datetime1">
              <a:rPr lang="zh-CN" altLang="en-US" noProof="0" smtClean="0"/>
              <a:t>2022/4/22</a:t>
            </a:fld>
            <a:endParaRPr lang="zh-CN" altLang="en-US" noProof="0"/>
          </a:p>
        </p:txBody>
      </p:sp>
      <p:sp>
        <p:nvSpPr>
          <p:cNvPr id="9" name="页脚占位符 8"/>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10" name="灯片编号占位符 9"/>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p>
        </p:txBody>
      </p:sp>
      <p:sp>
        <p:nvSpPr>
          <p:cNvPr id="11" name="长方形 10">
            <a:extLst>
              <a:ext uri="{FF2B5EF4-FFF2-40B4-BE49-F238E27FC236}">
                <a16:creationId xmlns:a16="http://schemas.microsoft.com/office/drawing/2014/main" id="{E972FC25-236C-4A4E-83A6-4EBE36B8339C}"/>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795522915"/>
      </p:ext>
    </p:extLst>
  </p:cSld>
  <p:clrMapOvr>
    <a:masterClrMapping/>
  </p:clrMapOvr>
</p:sldLayout>
</file>

<file path=ppt/slideLayouts/slideLayout1513.xml><?xml version="1.0" encoding="utf-8"?>
<p:sldLayout xmlns:a="http://schemas.openxmlformats.org/drawingml/2006/main" xmlns:r="http://schemas.openxmlformats.org/officeDocument/2006/relationships" xmlns:p="http://schemas.openxmlformats.org/presentationml/2006/main" preserve="1" userDrawn="1">
  <p:cSld name="比较">
    <p:bg>
      <p:bgPr>
        <a:solidFill>
          <a:schemeClr val="accent2"/>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1583436" y="2313433"/>
            <a:ext cx="4270248" cy="704087"/>
          </a:xfrm>
        </p:spPr>
        <p:txBody>
          <a:bodyPr vert="horz" lIns="91440" tIns="45720" rIns="91440" bIns="45720" rtlCol="0" anchor="b">
            <a:normAutofit/>
          </a:bodyPr>
          <a:lstStyle>
            <a:lvl1pPr marL="0" indent="0">
              <a:buNone/>
              <a:defRPr lang="en-US" sz="2400" b="1" dirty="0">
                <a:solidFill>
                  <a:schemeClr val="bg1"/>
                </a:solidFill>
              </a:defRPr>
            </a:lvl1pPr>
          </a:lstStyle>
          <a:p>
            <a:pPr marL="228600" lvl="0" indent="-228600" rtl="0"/>
            <a:r>
              <a:rPr lang="zh-CN" altLang="en-US" noProof="0"/>
              <a:t>编辑母版文本样式</a:t>
            </a:r>
          </a:p>
        </p:txBody>
      </p:sp>
      <p:sp>
        <p:nvSpPr>
          <p:cNvPr id="4" name="内容占位符 3"/>
          <p:cNvSpPr>
            <a:spLocks noGrp="1"/>
          </p:cNvSpPr>
          <p:nvPr>
            <p:ph sz="half" idx="2" hasCustomPrompt="1"/>
          </p:nvPr>
        </p:nvSpPr>
        <p:spPr>
          <a:xfrm>
            <a:off x="1583436" y="3143250"/>
            <a:ext cx="4270248" cy="2596776"/>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6" name="内容占位符 5"/>
          <p:cNvSpPr>
            <a:spLocks noGrp="1"/>
          </p:cNvSpPr>
          <p:nvPr>
            <p:ph sz="quarter" idx="4" hasCustomPrompt="1"/>
          </p:nvPr>
        </p:nvSpPr>
        <p:spPr>
          <a:xfrm>
            <a:off x="6338316" y="3143250"/>
            <a:ext cx="4253484" cy="2596776"/>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lvl1pPr>
              <a:defRPr>
                <a:solidFill>
                  <a:schemeClr val="bg1">
                    <a:alpha val="70000"/>
                  </a:schemeClr>
                </a:solidFill>
              </a:defRPr>
            </a:lvl1pPr>
          </a:lstStyle>
          <a:p>
            <a:pPr rtl="0"/>
            <a:fld id="{F825CE83-D75C-4921-A081-F12631A6FDFC}" type="datetime1">
              <a:rPr lang="zh-CN" altLang="en-US" noProof="0" smtClean="0"/>
              <a:t>2022/4/22</a:t>
            </a:fld>
            <a:endParaRPr lang="zh-CN" altLang="en-US" noProof="0"/>
          </a:p>
        </p:txBody>
      </p:sp>
      <p:sp>
        <p:nvSpPr>
          <p:cNvPr id="8" name="页脚占位符 7"/>
          <p:cNvSpPr>
            <a:spLocks noGrp="1"/>
          </p:cNvSpPr>
          <p:nvPr>
            <p:ph type="ftr" sz="quarter" idx="11"/>
          </p:nvPr>
        </p:nvSpPr>
        <p:spPr/>
        <p:txBody>
          <a:bodyPr rtlCol="0"/>
          <a:lstStyle>
            <a:lvl1pPr>
              <a:defRPr>
                <a:solidFill>
                  <a:schemeClr val="bg1">
                    <a:alpha val="70000"/>
                  </a:schemeClr>
                </a:solidFill>
              </a:defRPr>
            </a:lvl1pPr>
          </a:lstStyle>
          <a:p>
            <a:pPr rtl="0"/>
            <a:r>
              <a:rPr lang="zh-CN" altLang="en-US" noProof="0"/>
              <a:t>添加页脚</a:t>
            </a:r>
          </a:p>
        </p:txBody>
      </p:sp>
      <p:sp>
        <p:nvSpPr>
          <p:cNvPr id="9" name="幻灯片编号占位符 8"/>
          <p:cNvSpPr>
            <a:spLocks noGrp="1"/>
          </p:cNvSpPr>
          <p:nvPr>
            <p:ph type="sldNum" sz="quarter" idx="12"/>
          </p:nvPr>
        </p:nvSpPr>
        <p:spPr/>
        <p:txBody>
          <a:bodyPr rtlCol="0"/>
          <a:lstStyle/>
          <a:p>
            <a:pPr rtl="0"/>
            <a:fld id="{42F0A33C-B6D6-454E-A4EA-5198AC78DEE3}" type="slidenum">
              <a:rPr lang="en-US" altLang="zh-CN" noProof="0" smtClean="0"/>
              <a:t>‹#›</a:t>
            </a:fld>
            <a:endParaRPr lang="zh-CN" altLang="en-US" noProof="0"/>
          </a:p>
        </p:txBody>
      </p:sp>
      <p:sp>
        <p:nvSpPr>
          <p:cNvPr id="10" name="标题 9"/>
          <p:cNvSpPr>
            <a:spLocks noGrp="1"/>
          </p:cNvSpPr>
          <p:nvPr>
            <p:ph type="title"/>
          </p:nvPr>
        </p:nvSpPr>
        <p:spPr bwMode="gray">
          <a:noFill/>
          <a:ln>
            <a:solidFill>
              <a:schemeClr val="bg1"/>
            </a:solidFill>
          </a:ln>
        </p:spPr>
        <p:txBody>
          <a:bodyPr rtlCol="0"/>
          <a:lstStyle/>
          <a:p>
            <a:pPr rtl="0"/>
            <a:r>
              <a:rPr lang="zh-CN" altLang="en-US" noProof="0"/>
              <a:t>单击此处编辑母版标题样式</a:t>
            </a:r>
          </a:p>
        </p:txBody>
      </p:sp>
      <p:sp>
        <p:nvSpPr>
          <p:cNvPr id="12" name="文本占位符 4">
            <a:extLst>
              <a:ext uri="{FF2B5EF4-FFF2-40B4-BE49-F238E27FC236}">
                <a16:creationId xmlns:a16="http://schemas.microsoft.com/office/drawing/2014/main" id="{7CC6D812-2BC4-484A-A3B0-D751943CAC28}"/>
              </a:ext>
            </a:extLst>
          </p:cNvPr>
          <p:cNvSpPr>
            <a:spLocks noGrp="1"/>
          </p:cNvSpPr>
          <p:nvPr>
            <p:ph type="body" sz="quarter" idx="3" hasCustomPrompt="1"/>
          </p:nvPr>
        </p:nvSpPr>
        <p:spPr>
          <a:xfrm>
            <a:off x="6304927" y="2313433"/>
            <a:ext cx="4270248" cy="704088"/>
          </a:xfrm>
        </p:spPr>
        <p:txBody>
          <a:bodyPr rtlCol="0" anchor="b"/>
          <a:lstStyle>
            <a:lvl1pPr marL="0" indent="0">
              <a:buFont typeface="Arial" panose="020B0604020202020204" pitchFamily="34" charse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Tree>
    <p:extLst>
      <p:ext uri="{BB962C8B-B14F-4D97-AF65-F5344CB8AC3E}">
        <p14:creationId xmlns:p14="http://schemas.microsoft.com/office/powerpoint/2010/main" val="10744509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11459962" y="6324918"/>
            <a:ext cx="365760" cy="365760"/>
          </a:xfrm>
        </p:spPr>
        <p:txBody>
          <a:bodyPr rtlCol="0"/>
          <a:lstStyle>
            <a:lvl1pPr>
              <a:defRPr>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p>
        </p:txBody>
      </p:sp>
      <p:sp>
        <p:nvSpPr>
          <p:cNvPr id="3" name="日期占位符 2"/>
          <p:cNvSpPr>
            <a:spLocks noGrp="1"/>
          </p:cNvSpPr>
          <p:nvPr>
            <p:ph type="dt" sz="half" idx="10"/>
          </p:nvPr>
        </p:nvSpPr>
        <p:spPr>
          <a:xfrm>
            <a:off x="8644389" y="6345814"/>
            <a:ext cx="2753746" cy="323968"/>
          </a:xfrm>
        </p:spPr>
        <p:txBody>
          <a:bodyPr rtlCol="0"/>
          <a:lstStyle>
            <a:lvl1pPr>
              <a:defRPr>
                <a:latin typeface="Microsoft YaHei UI" panose="020B0503020204020204" pitchFamily="34" charset="-122"/>
                <a:ea typeface="Microsoft YaHei UI" panose="020B0503020204020204" pitchFamily="34" charset="-122"/>
              </a:defRPr>
            </a:lvl1pPr>
          </a:lstStyle>
          <a:p>
            <a:fld id="{A86932F1-2FEE-476A-89BD-C967EC6C2F1A}" type="datetime1">
              <a:rPr lang="zh-CN" altLang="en-US" noProof="0" smtClean="0"/>
              <a:t>2022/4/22</a:t>
            </a:fld>
            <a:endParaRPr lang="zh-CN" altLang="en-US" noProof="0"/>
          </a:p>
        </p:txBody>
      </p:sp>
      <p:sp>
        <p:nvSpPr>
          <p:cNvPr id="4" name="页脚占位符 3"/>
          <p:cNvSpPr>
            <a:spLocks noGrp="1"/>
          </p:cNvSpPr>
          <p:nvPr>
            <p:ph type="ftr" sz="quarter" idx="11"/>
          </p:nvPr>
        </p:nvSpPr>
        <p:spPr>
          <a:xfrm>
            <a:off x="457200" y="6403848"/>
            <a:ext cx="5901189" cy="320040"/>
          </a:xfrm>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21" name="长方形 20">
            <a:extLst>
              <a:ext uri="{FF2B5EF4-FFF2-40B4-BE49-F238E27FC236}">
                <a16:creationId xmlns:a16="http://schemas.microsoft.com/office/drawing/2014/main"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76C8A7AD-2B2B-4A1B-8A04-1B8223844A00}"/>
              </a:ext>
            </a:extLst>
          </p:cNvPr>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Tree>
    <p:extLst>
      <p:ext uri="{BB962C8B-B14F-4D97-AF65-F5344CB8AC3E}">
        <p14:creationId xmlns:p14="http://schemas.microsoft.com/office/powerpoint/2010/main" val="23463130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rtlCol="0"/>
          <a:lstStyle/>
          <a:p>
            <a:pPr rtl="0"/>
            <a:fld id="{ACF407EE-EA72-40B6-9E5D-90602C8E7743}" type="datetime1">
              <a:rPr lang="zh-CN" altLang="en-US" noProof="0" smtClean="0"/>
              <a:t>2022/4/22</a:t>
            </a:fld>
            <a:endParaRPr lang="zh-CN" altLang="en-US" noProof="0"/>
          </a:p>
        </p:txBody>
      </p:sp>
      <p:sp>
        <p:nvSpPr>
          <p:cNvPr id="4" name="页脚占位符 3"/>
          <p:cNvSpPr>
            <a:spLocks noGrp="1"/>
          </p:cNvSpPr>
          <p:nvPr>
            <p:ph type="ftr" sz="quarter" idx="11"/>
          </p:nvPr>
        </p:nvSpPr>
        <p:spPr/>
        <p:txBody>
          <a:bodyPr rtlCol="0"/>
          <a:lstStyle/>
          <a:p>
            <a:pPr rtl="0"/>
            <a:r>
              <a:rPr lang="zh-CN" altLang="en-US" noProof="0"/>
              <a:t>添加页脚</a:t>
            </a:r>
          </a:p>
        </p:txBody>
      </p:sp>
      <p:sp>
        <p:nvSpPr>
          <p:cNvPr id="5" name="灯片编号占位符 4"/>
          <p:cNvSpPr>
            <a:spLocks noGrp="1"/>
          </p:cNvSpPr>
          <p:nvPr>
            <p:ph type="sldNum" sz="quarter" idx="12"/>
          </p:nvPr>
        </p:nvSpPr>
        <p:spPr/>
        <p:txBody>
          <a:bodyPr rtlCol="0"/>
          <a:lstStyle/>
          <a:p>
            <a:pPr rtl="0"/>
            <a:fld id="{42F0A33C-B6D6-454E-A4EA-5198AC78DEE3}" type="slidenum">
              <a:rPr lang="en-US" altLang="zh-CN" noProof="0" smtClean="0"/>
              <a:t>‹#›</a:t>
            </a:fld>
            <a:endParaRPr lang="zh-CN" altLang="en-US" noProof="0"/>
          </a:p>
        </p:txBody>
      </p:sp>
    </p:spTree>
    <p:extLst>
      <p:ext uri="{BB962C8B-B14F-4D97-AF65-F5344CB8AC3E}">
        <p14:creationId xmlns:p14="http://schemas.microsoft.com/office/powerpoint/2010/main" val="1930181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fld id="{E6DCFB84-E6E9-48B2-A2BD-96539C79380D}" type="datetime1">
              <a:rPr lang="zh-CN" altLang="en-US" noProof="0" smtClean="0"/>
              <a:t>2022/4/22</a:t>
            </a:fld>
            <a:endParaRPr lang="zh-CN" altLang="en-US" noProof="0"/>
          </a:p>
        </p:txBody>
      </p:sp>
      <p:sp>
        <p:nvSpPr>
          <p:cNvPr id="8" name="页脚占位符 7"/>
          <p:cNvSpPr>
            <a:spLocks noGrp="1"/>
          </p:cNvSpPr>
          <p:nvPr>
            <p:ph type="ftr" sz="quarter" idx="11"/>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9" name="幻灯片编号占位符 8"/>
          <p:cNvSpPr>
            <a:spLocks noGrp="1"/>
          </p:cNvSpPr>
          <p:nvPr>
            <p:ph type="sldNum" sz="quarter" idx="12"/>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p>
        </p:txBody>
      </p:sp>
      <p:sp>
        <p:nvSpPr>
          <p:cNvPr id="17" name="文本占位符 16">
            <a:extLst>
              <a:ext uri="{FF2B5EF4-FFF2-40B4-BE49-F238E27FC236}">
                <a16:creationId xmlns:a16="http://schemas.microsoft.com/office/drawing/2014/main" id="{B941F392-55E3-4875-A0A8-7C2B611343C6}"/>
              </a:ext>
            </a:extLst>
          </p:cNvPr>
          <p:cNvSpPr>
            <a:spLocks noGrp="1"/>
          </p:cNvSpPr>
          <p:nvPr>
            <p:ph type="body" sz="quarter" idx="13" hasCustomPrompt="1"/>
          </p:nvPr>
        </p:nvSpPr>
        <p:spPr>
          <a:xfrm>
            <a:off x="10165359" y="599983"/>
            <a:ext cx="638175" cy="539750"/>
          </a:xfrm>
        </p:spPr>
        <p:txBody>
          <a:bodyPr rtlCol="0" anchor="ctr" anchorCtr="0">
            <a:noAutofit/>
          </a:bodyPr>
          <a:lstStyle>
            <a:lvl1pPr marL="0" indent="0" algn="ctr">
              <a:buNone/>
              <a:defRPr sz="2800">
                <a:solidFill>
                  <a:schemeClr val="bg1"/>
                </a:solidFill>
                <a:latin typeface="Microsoft YaHei UI" panose="020B0503020204020204" pitchFamily="34" charset="-122"/>
                <a:ea typeface="Microsoft YaHei UI" panose="020B0503020204020204" pitchFamily="34" charset="-122"/>
              </a:defRPr>
            </a:lvl1pPr>
            <a:lvl2pPr marL="228600" indent="0" algn="ctr">
              <a:buNone/>
              <a:defRPr sz="2800">
                <a:solidFill>
                  <a:schemeClr val="bg1"/>
                </a:solidFill>
                <a:latin typeface="Microsoft YaHei UI" panose="020B0503020204020204" pitchFamily="34" charset="-122"/>
                <a:ea typeface="Microsoft YaHei UI" panose="020B0503020204020204" pitchFamily="34" charset="-122"/>
              </a:defRPr>
            </a:lvl2pPr>
            <a:lvl3pPr marL="457200" indent="0" algn="ctr">
              <a:buNone/>
              <a:defRPr sz="2800">
                <a:solidFill>
                  <a:schemeClr val="bg1"/>
                </a:solidFill>
                <a:latin typeface="Microsoft YaHei UI" panose="020B0503020204020204" pitchFamily="34" charset="-122"/>
                <a:ea typeface="Microsoft YaHei UI" panose="020B0503020204020204" pitchFamily="34" charset="-122"/>
              </a:defRPr>
            </a:lvl3pPr>
            <a:lvl4pPr marL="685800" indent="0" algn="ctr">
              <a:buNone/>
              <a:defRPr sz="2800">
                <a:solidFill>
                  <a:schemeClr val="bg1"/>
                </a:solidFill>
                <a:latin typeface="Microsoft YaHei UI" panose="020B0503020204020204" pitchFamily="34" charset="-122"/>
                <a:ea typeface="Microsoft YaHei UI" panose="020B0503020204020204" pitchFamily="34" charset="-122"/>
              </a:defRPr>
            </a:lvl4pPr>
            <a:lvl5pPr marL="914400" indent="0" algn="ctr">
              <a:buNone/>
              <a:defRPr sz="280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8" name="文本占位符 16">
            <a:extLst>
              <a:ext uri="{FF2B5EF4-FFF2-40B4-BE49-F238E27FC236}">
                <a16:creationId xmlns:a16="http://schemas.microsoft.com/office/drawing/2014/main" id="{792D370F-01D2-4F21-BE9F-9951674A658E}"/>
              </a:ext>
            </a:extLst>
          </p:cNvPr>
          <p:cNvSpPr>
            <a:spLocks noGrp="1"/>
          </p:cNvSpPr>
          <p:nvPr>
            <p:ph type="body" sz="quarter" idx="14" hasCustomPrompt="1"/>
          </p:nvPr>
        </p:nvSpPr>
        <p:spPr>
          <a:xfrm>
            <a:off x="10805594" y="1242501"/>
            <a:ext cx="638175" cy="539750"/>
          </a:xfrm>
        </p:spPr>
        <p:txBody>
          <a:bodyPr rtlCol="0" anchor="ctr" anchorCtr="0">
            <a:noAutofit/>
          </a:bodyPr>
          <a:lstStyle>
            <a:lvl1pPr marL="0" indent="0" algn="ctr">
              <a:buNone/>
              <a:defRPr sz="2800">
                <a:solidFill>
                  <a:schemeClr val="bg1"/>
                </a:solidFill>
                <a:latin typeface="Microsoft YaHei UI" panose="020B0503020204020204" pitchFamily="34" charset="-122"/>
                <a:ea typeface="Microsoft YaHei UI" panose="020B0503020204020204" pitchFamily="34" charset="-122"/>
              </a:defRPr>
            </a:lvl1pPr>
            <a:lvl2pPr marL="228600" indent="0" algn="ctr">
              <a:buNone/>
              <a:defRPr sz="2800">
                <a:solidFill>
                  <a:schemeClr val="bg1"/>
                </a:solidFill>
                <a:latin typeface="Microsoft YaHei UI" panose="020B0503020204020204" pitchFamily="34" charset="-122"/>
                <a:ea typeface="Microsoft YaHei UI" panose="020B0503020204020204" pitchFamily="34" charset="-122"/>
              </a:defRPr>
            </a:lvl2pPr>
            <a:lvl3pPr marL="457200" indent="0" algn="ctr">
              <a:buNone/>
              <a:defRPr sz="2800">
                <a:solidFill>
                  <a:schemeClr val="bg1"/>
                </a:solidFill>
                <a:latin typeface="Microsoft YaHei UI" panose="020B0503020204020204" pitchFamily="34" charset="-122"/>
                <a:ea typeface="Microsoft YaHei UI" panose="020B0503020204020204" pitchFamily="34" charset="-122"/>
              </a:defRPr>
            </a:lvl3pPr>
            <a:lvl4pPr marL="685800" indent="0" algn="ctr">
              <a:buNone/>
              <a:defRPr sz="2800">
                <a:solidFill>
                  <a:schemeClr val="bg1"/>
                </a:solidFill>
                <a:latin typeface="Microsoft YaHei UI" panose="020B0503020204020204" pitchFamily="34" charset="-122"/>
                <a:ea typeface="Microsoft YaHei UI" panose="020B0503020204020204" pitchFamily="34" charset="-122"/>
              </a:defRPr>
            </a:lvl4pPr>
            <a:lvl5pPr marL="914400" indent="0" algn="ctr">
              <a:buNone/>
              <a:defRPr sz="280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9" name="文本占位符 16">
            <a:extLst>
              <a:ext uri="{FF2B5EF4-FFF2-40B4-BE49-F238E27FC236}">
                <a16:creationId xmlns:a16="http://schemas.microsoft.com/office/drawing/2014/main" id="{F0D26AC6-BA38-4193-A559-922728758354}"/>
              </a:ext>
            </a:extLst>
          </p:cNvPr>
          <p:cNvSpPr>
            <a:spLocks noGrp="1"/>
          </p:cNvSpPr>
          <p:nvPr>
            <p:ph type="body" sz="quarter" idx="15" hasCustomPrompt="1"/>
          </p:nvPr>
        </p:nvSpPr>
        <p:spPr>
          <a:xfrm>
            <a:off x="10165359" y="1885019"/>
            <a:ext cx="638175" cy="539750"/>
          </a:xfrm>
        </p:spPr>
        <p:txBody>
          <a:bodyPr rtlCol="0" anchor="ctr" anchorCtr="0">
            <a:noAutofit/>
          </a:bodyPr>
          <a:lstStyle>
            <a:lvl1pPr marL="0" indent="0" algn="ctr">
              <a:buNone/>
              <a:defRPr sz="2800">
                <a:solidFill>
                  <a:schemeClr val="bg1"/>
                </a:solidFill>
                <a:latin typeface="Microsoft YaHei UI" panose="020B0503020204020204" pitchFamily="34" charset="-122"/>
                <a:ea typeface="Microsoft YaHei UI" panose="020B0503020204020204" pitchFamily="34" charset="-122"/>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rtl="0"/>
            <a:r>
              <a:rPr lang="zh-CN" altLang="en-US" noProof="0"/>
              <a:t>编辑母版文本样式</a:t>
            </a:r>
          </a:p>
        </p:txBody>
      </p:sp>
      <p:sp>
        <p:nvSpPr>
          <p:cNvPr id="20" name="文本占位符 16">
            <a:extLst>
              <a:ext uri="{FF2B5EF4-FFF2-40B4-BE49-F238E27FC236}">
                <a16:creationId xmlns:a16="http://schemas.microsoft.com/office/drawing/2014/main" id="{E8BC1B5E-B477-4CD0-996D-5614FE4B3FE9}"/>
              </a:ext>
            </a:extLst>
          </p:cNvPr>
          <p:cNvSpPr>
            <a:spLocks noGrp="1"/>
          </p:cNvSpPr>
          <p:nvPr>
            <p:ph type="body" sz="quarter" idx="16" hasCustomPrompt="1"/>
          </p:nvPr>
        </p:nvSpPr>
        <p:spPr>
          <a:xfrm>
            <a:off x="9527184" y="1238157"/>
            <a:ext cx="638175" cy="539750"/>
          </a:xfrm>
        </p:spPr>
        <p:txBody>
          <a:bodyPr rtlCol="0" anchor="ctr" anchorCtr="0">
            <a:noAutofit/>
          </a:bodyPr>
          <a:lstStyle>
            <a:lvl1pPr marL="0" indent="0" algn="ctr">
              <a:buNone/>
              <a:defRPr sz="2800">
                <a:solidFill>
                  <a:schemeClr val="bg1"/>
                </a:solidFill>
                <a:latin typeface="Microsoft YaHei UI" panose="020B0503020204020204" pitchFamily="34" charset="-122"/>
                <a:ea typeface="Microsoft YaHei UI" panose="020B0503020204020204" pitchFamily="34" charset="-122"/>
              </a:defRPr>
            </a:lvl1pPr>
            <a:lvl2pPr marL="228600" indent="0" algn="ctr">
              <a:buNone/>
              <a:defRPr sz="2800"/>
            </a:lvl2pPr>
            <a:lvl3pPr marL="457200" indent="0" algn="ctr">
              <a:buNone/>
              <a:defRPr sz="2800"/>
            </a:lvl3pPr>
            <a:lvl4pPr marL="685800" indent="0" algn="ctr">
              <a:buNone/>
              <a:defRPr sz="2800"/>
            </a:lvl4pPr>
            <a:lvl5pPr marL="914400" indent="0" algn="ctr">
              <a:buNone/>
              <a:defRPr sz="2800"/>
            </a:lvl5pPr>
          </a:lstStyle>
          <a:p>
            <a:pPr lvl="0" rtl="0"/>
            <a:r>
              <a:rPr lang="zh-CN" altLang="en-US" noProof="0"/>
              <a:t>编辑母版文本样式</a:t>
            </a:r>
          </a:p>
        </p:txBody>
      </p:sp>
      <p:sp>
        <p:nvSpPr>
          <p:cNvPr id="2" name="标题 1"/>
          <p:cNvSpPr>
            <a:spLocks noGrp="1"/>
          </p:cNvSpPr>
          <p:nvPr>
            <p:ph type="ctrTitle"/>
          </p:nvPr>
        </p:nvSpPr>
        <p:spPr bwMode="blackWhite">
          <a:xfrm>
            <a:off x="4311650" y="1512376"/>
            <a:ext cx="3568700" cy="1809943"/>
          </a:xfrm>
          <a:noFill/>
          <a:ln w="38100">
            <a:noFill/>
          </a:ln>
        </p:spPr>
        <p:txBody>
          <a:bodyPr lIns="274320" rIns="274320" rtlCol="0" anchor="ctr" anchorCtr="0">
            <a:normAutofit/>
          </a:bodyPr>
          <a:lstStyle>
            <a:lvl1pPr algn="ctr">
              <a:defRPr sz="3800" cap="none"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副标题 2"/>
          <p:cNvSpPr>
            <a:spLocks noGrp="1"/>
          </p:cNvSpPr>
          <p:nvPr>
            <p:ph type="subTitle" idx="1" hasCustomPrompt="1"/>
          </p:nvPr>
        </p:nvSpPr>
        <p:spPr>
          <a:xfrm>
            <a:off x="4311650" y="3322319"/>
            <a:ext cx="3568700" cy="2023304"/>
          </a:xfrm>
          <a:noFill/>
        </p:spPr>
        <p:txBody>
          <a:bodyPr rtlCol="0" anchor="ctr" anchorCtr="0">
            <a:normAutofit/>
          </a:bodyPr>
          <a:lstStyle>
            <a:lvl1pPr marL="0" indent="0" algn="ctr">
              <a:buNone/>
              <a:defRPr sz="2000">
                <a:solidFill>
                  <a:schemeClr val="tx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Tree>
    <p:extLst>
      <p:ext uri="{BB962C8B-B14F-4D97-AF65-F5344CB8AC3E}">
        <p14:creationId xmlns:p14="http://schemas.microsoft.com/office/powerpoint/2010/main" val="171530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bwMode="black">
          <a:xfrm>
            <a:off x="688624" y="594360"/>
            <a:ext cx="10893775" cy="1962150"/>
          </a:xfrm>
          <a:noFill/>
          <a:ln w="38100">
            <a:solidFill>
              <a:schemeClr val="bg1"/>
            </a:solidFill>
          </a:ln>
        </p:spPr>
        <p:txBody>
          <a:bodyPr lIns="72000" tIns="72000" rIns="72000" bIns="72000" rtlCol="0" anchor="t" anchorCtr="0">
            <a:normAutofit/>
          </a:bodyPr>
          <a:lstStyle>
            <a:lvl1pPr algn="l">
              <a:defRPr sz="4000" cap="none" spc="0" baseline="0">
                <a:solidFill>
                  <a:schemeClr val="tx2">
                    <a:lumMod val="50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p:cNvSpPr>
            <a:spLocks noGrp="1"/>
          </p:cNvSpPr>
          <p:nvPr>
            <p:ph idx="1" hasCustomPrompt="1"/>
          </p:nvPr>
        </p:nvSpPr>
        <p:spPr>
          <a:xfrm>
            <a:off x="699108" y="2084071"/>
            <a:ext cx="10883292" cy="3501154"/>
          </a:xfrm>
        </p:spPr>
        <p:txBody>
          <a:bodyPr numCol="2" spcCol="108000" rtlCol="0">
            <a:normAutofit/>
          </a:bodyPr>
          <a:lstStyle>
            <a:lvl1pPr marL="228600" indent="-228600" algn="l">
              <a:buClr>
                <a:schemeClr val="accent2"/>
              </a:buClr>
              <a:buFont typeface="Wingdings" panose="05000000000000000000" pitchFamily="2" charset="2"/>
              <a:buChar char="§"/>
              <a:defRPr sz="2400">
                <a:solidFill>
                  <a:schemeClr val="tx2">
                    <a:lumMod val="50000"/>
                  </a:schemeClr>
                </a:solidFill>
                <a:latin typeface="Microsoft YaHei UI" panose="020B0503020204020204" pitchFamily="34" charset="-122"/>
                <a:ea typeface="Microsoft YaHei UI" panose="020B0503020204020204" pitchFamily="34" charset="-122"/>
              </a:defRPr>
            </a:lvl1pPr>
            <a:lvl2pPr marL="457200" indent="-228600" algn="l">
              <a:buClr>
                <a:schemeClr val="accent2"/>
              </a:buClr>
              <a:buFont typeface="Wingdings" panose="05000000000000000000" pitchFamily="2" charset="2"/>
              <a:buChar char="§"/>
              <a:defRPr sz="2400">
                <a:solidFill>
                  <a:schemeClr val="tx2">
                    <a:lumMod val="50000"/>
                  </a:schemeClr>
                </a:solidFill>
                <a:latin typeface="Microsoft YaHei UI" panose="020B0503020204020204" pitchFamily="34" charset="-122"/>
                <a:ea typeface="Microsoft YaHei UI" panose="020B0503020204020204" pitchFamily="34" charset="-122"/>
              </a:defRPr>
            </a:lvl2pPr>
            <a:lvl3pPr marL="685800" indent="-228600" algn="l">
              <a:buClr>
                <a:schemeClr val="accent2"/>
              </a:buClr>
              <a:buFont typeface="Wingdings" panose="05000000000000000000" pitchFamily="2" charset="2"/>
              <a:buChar char="§"/>
              <a:defRPr sz="2400">
                <a:solidFill>
                  <a:schemeClr val="tx2">
                    <a:lumMod val="50000"/>
                  </a:schemeClr>
                </a:solidFill>
                <a:latin typeface="Microsoft YaHei UI" panose="020B0503020204020204" pitchFamily="34" charset="-122"/>
                <a:ea typeface="Microsoft YaHei UI" panose="020B0503020204020204" pitchFamily="34" charset="-122"/>
              </a:defRPr>
            </a:lvl3pPr>
            <a:lvl4pPr marL="914400" indent="-228600" algn="l">
              <a:buClr>
                <a:schemeClr val="accent2"/>
              </a:buClr>
              <a:buFont typeface="Wingdings" panose="05000000000000000000" pitchFamily="2" charset="2"/>
              <a:buChar char="§"/>
              <a:defRPr sz="2400">
                <a:solidFill>
                  <a:schemeClr val="tx2">
                    <a:lumMod val="50000"/>
                  </a:schemeClr>
                </a:solidFill>
                <a:latin typeface="Microsoft YaHei UI" panose="020B0503020204020204" pitchFamily="34" charset="-122"/>
                <a:ea typeface="Microsoft YaHei UI" panose="020B0503020204020204" pitchFamily="34" charset="-122"/>
              </a:defRPr>
            </a:lvl4pPr>
            <a:lvl5pPr marL="1143000" indent="-228600" algn="l">
              <a:buClr>
                <a:schemeClr val="accent2"/>
              </a:buClr>
              <a:buFont typeface="Wingdings" panose="05000000000000000000" pitchFamily="2" charset="2"/>
              <a:buChar char="§"/>
              <a:defRPr sz="2400">
                <a:solidFill>
                  <a:schemeClr val="tx2">
                    <a:lumMod val="50000"/>
                  </a:schemeClr>
                </a:solidFill>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a:xfrm>
            <a:off x="7256090" y="6234888"/>
            <a:ext cx="2025832" cy="323968"/>
          </a:xfrm>
        </p:spPr>
        <p:txBody>
          <a:bodyPr rtlCol="0"/>
          <a:lstStyle>
            <a:lvl1pPr>
              <a:defRPr>
                <a:solidFill>
                  <a:schemeClr val="tx2">
                    <a:lumMod val="50000"/>
                  </a:schemeClr>
                </a:solidFill>
                <a:latin typeface="Microsoft YaHei UI" panose="020B0503020204020204" pitchFamily="34" charset="-122"/>
                <a:ea typeface="Microsoft YaHei UI" panose="020B0503020204020204" pitchFamily="34" charset="-122"/>
              </a:defRPr>
            </a:lvl1pPr>
          </a:lstStyle>
          <a:p>
            <a:fld id="{95086987-9342-4E11-B77C-540D2507F051}" type="datetime1">
              <a:rPr lang="zh-CN" altLang="en-US" noProof="0" smtClean="0"/>
              <a:t>2022/4/22</a:t>
            </a:fld>
            <a:endParaRPr lang="zh-CN" altLang="en-US" noProof="0"/>
          </a:p>
        </p:txBody>
      </p:sp>
      <p:sp>
        <p:nvSpPr>
          <p:cNvPr id="8" name="页脚占位符 7"/>
          <p:cNvSpPr>
            <a:spLocks noGrp="1"/>
          </p:cNvSpPr>
          <p:nvPr>
            <p:ph type="ftr" sz="quarter" idx="11"/>
          </p:nvPr>
        </p:nvSpPr>
        <p:spPr>
          <a:xfrm>
            <a:off x="2895599" y="6238816"/>
            <a:ext cx="4229101" cy="320040"/>
          </a:xfrm>
        </p:spPr>
        <p:txBody>
          <a:bodyPr rtlCol="0"/>
          <a:lstStyle>
            <a:lvl1pPr>
              <a:defRPr>
                <a:solidFill>
                  <a:schemeClr val="tx2">
                    <a:lumMod val="50000"/>
                  </a:schemeClr>
                </a:solidFill>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9" name="幻灯片编号占位符 8"/>
          <p:cNvSpPr>
            <a:spLocks noGrp="1"/>
          </p:cNvSpPr>
          <p:nvPr>
            <p:ph type="sldNum" sz="quarter" idx="12"/>
          </p:nvPr>
        </p:nvSpPr>
        <p:spPr>
          <a:xfrm>
            <a:off x="8916161" y="5804577"/>
            <a:ext cx="365760" cy="365760"/>
          </a:xfrm>
        </p:spPr>
        <p:txBody>
          <a:bodyPr rtlCol="0"/>
          <a:lstStyle>
            <a:lvl1pPr>
              <a:defRPr>
                <a:solidFill>
                  <a:schemeClr val="tx2">
                    <a:lumMod val="50000"/>
                  </a:schemeClr>
                </a:solidFill>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p>
        </p:txBody>
      </p:sp>
      <p:sp>
        <p:nvSpPr>
          <p:cNvPr id="4" name="长方形 3">
            <a:extLst>
              <a:ext uri="{FF2B5EF4-FFF2-40B4-BE49-F238E27FC236}">
                <a16:creationId xmlns:a16="http://schemas.microsoft.com/office/drawing/2014/main" id="{DC5B8FA8-6A22-40E7-B3E9-A963C93B51FA}"/>
              </a:ext>
            </a:extLst>
          </p:cNvPr>
          <p:cNvSpPr/>
          <p:nvPr userDrawn="1"/>
        </p:nvSpPr>
        <p:spPr>
          <a:xfrm>
            <a:off x="-15240" y="2"/>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858204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副标题和 3 张图像">
    <p:bg bwMode="blackGray">
      <p:bgPr>
        <a:solidFill>
          <a:schemeClr val="bg1"/>
        </a:solidFill>
        <a:effectLst/>
      </p:bgPr>
    </p:bg>
    <p:spTree>
      <p:nvGrpSpPr>
        <p:cNvPr id="1" name=""/>
        <p:cNvGrpSpPr/>
        <p:nvPr/>
      </p:nvGrpSpPr>
      <p:grpSpPr>
        <a:xfrm>
          <a:off x="0" y="0"/>
          <a:ext cx="0" cy="0"/>
          <a:chOff x="0" y="0"/>
          <a:chExt cx="0" cy="0"/>
        </a:xfrm>
      </p:grpSpPr>
      <p:sp>
        <p:nvSpPr>
          <p:cNvPr id="6" name="长方形 5">
            <a:extLst>
              <a:ext uri="{FF2B5EF4-FFF2-40B4-BE49-F238E27FC236}">
                <a16:creationId xmlns:a16="http://schemas.microsoft.com/office/drawing/2014/main" id="{5B634A45-4F6E-4E7E-A6D7-E30CC149DF79}"/>
              </a:ext>
            </a:extLst>
          </p:cNvPr>
          <p:cNvSpPr/>
          <p:nvPr userDrawn="1"/>
        </p:nvSpPr>
        <p:spPr>
          <a:xfrm>
            <a:off x="0" y="2423160"/>
            <a:ext cx="12192000" cy="443912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13" name="图片占位符 6">
            <a:extLst>
              <a:ext uri="{FF2B5EF4-FFF2-40B4-BE49-F238E27FC236}">
                <a16:creationId xmlns:a16="http://schemas.microsoft.com/office/drawing/2014/main" id="{3A725127-1EDA-41FB-9345-CD6099714027}"/>
              </a:ext>
            </a:extLst>
          </p:cNvPr>
          <p:cNvSpPr>
            <a:spLocks noGrp="1"/>
          </p:cNvSpPr>
          <p:nvPr>
            <p:ph type="pic" sz="quarter" idx="18" hasCustomPrompt="1"/>
          </p:nvPr>
        </p:nvSpPr>
        <p:spPr>
          <a:xfrm>
            <a:off x="823479" y="2952166"/>
            <a:ext cx="2880000" cy="2880000"/>
          </a:xfrm>
          <a:ln w="38100">
            <a:solidFill>
              <a:srgbClr val="FFFFFF"/>
            </a:solidFill>
          </a:ln>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15" name="图片占位符 6">
            <a:extLst>
              <a:ext uri="{FF2B5EF4-FFF2-40B4-BE49-F238E27FC236}">
                <a16:creationId xmlns:a16="http://schemas.microsoft.com/office/drawing/2014/main" id="{45910403-693E-46B1-890E-692928E72B70}"/>
              </a:ext>
            </a:extLst>
          </p:cNvPr>
          <p:cNvSpPr>
            <a:spLocks noGrp="1"/>
          </p:cNvSpPr>
          <p:nvPr>
            <p:ph type="pic" sz="quarter" idx="20" hasCustomPrompt="1"/>
          </p:nvPr>
        </p:nvSpPr>
        <p:spPr>
          <a:xfrm>
            <a:off x="8488521" y="2952166"/>
            <a:ext cx="2880000" cy="2880000"/>
          </a:xfrm>
          <a:ln w="38100">
            <a:solidFill>
              <a:srgbClr val="FFFFFF"/>
            </a:solidFill>
          </a:ln>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 name="日期占位符 1"/>
          <p:cNvSpPr>
            <a:spLocks noGrp="1"/>
          </p:cNvSpPr>
          <p:nvPr>
            <p:ph type="dt" sz="half" idx="10"/>
          </p:nvPr>
        </p:nvSpPr>
        <p:spPr>
          <a:xfrm>
            <a:off x="8385309" y="6238816"/>
            <a:ext cx="2753746" cy="323968"/>
          </a:xfrm>
        </p:spPr>
        <p:txBody>
          <a:bodyPr rtlCol="0"/>
          <a:lstStyle>
            <a:lvl1pPr>
              <a:defRPr>
                <a:latin typeface="Microsoft YaHei UI" panose="020B0503020204020204" pitchFamily="34" charset="-122"/>
                <a:ea typeface="Microsoft YaHei UI" panose="020B0503020204020204" pitchFamily="34" charset="-122"/>
              </a:defRPr>
            </a:lvl1pPr>
          </a:lstStyle>
          <a:p>
            <a:fld id="{13418394-C9B8-4276-AD30-158EC6A4FB41}" type="datetime1">
              <a:rPr lang="zh-CN" altLang="en-US" noProof="0" smtClean="0"/>
              <a:t>2022/4/22</a:t>
            </a:fld>
            <a:endParaRPr lang="zh-CN" altLang="en-US" noProof="0"/>
          </a:p>
        </p:txBody>
      </p:sp>
      <p:sp>
        <p:nvSpPr>
          <p:cNvPr id="3" name="页脚占位符 2"/>
          <p:cNvSpPr>
            <a:spLocks noGrp="1"/>
          </p:cNvSpPr>
          <p:nvPr>
            <p:ph type="ftr" sz="quarter" idx="11"/>
          </p:nvPr>
        </p:nvSpPr>
        <p:spPr>
          <a:xfrm>
            <a:off x="807720" y="6238816"/>
            <a:ext cx="5901189" cy="320040"/>
          </a:xfrm>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4" name="灯片编号占位符 3"/>
          <p:cNvSpPr>
            <a:spLocks noGrp="1"/>
          </p:cNvSpPr>
          <p:nvPr>
            <p:ph type="sldNum" sz="quarter" idx="12"/>
          </p:nvPr>
        </p:nvSpPr>
        <p:spPr>
          <a:xfrm>
            <a:off x="11322802" y="6217920"/>
            <a:ext cx="365760" cy="365760"/>
          </a:xfrm>
        </p:spPr>
        <p:txBody>
          <a:bodyPr rtlCol="0"/>
          <a:lstStyle>
            <a:lvl1pPr>
              <a:defRPr>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p>
        </p:txBody>
      </p:sp>
      <p:sp>
        <p:nvSpPr>
          <p:cNvPr id="5" name="标题 4">
            <a:extLst>
              <a:ext uri="{FF2B5EF4-FFF2-40B4-BE49-F238E27FC236}">
                <a16:creationId xmlns:a16="http://schemas.microsoft.com/office/drawing/2014/main" id="{344A571C-BD72-4598-B89C-F24CC99E0066}"/>
              </a:ext>
            </a:extLst>
          </p:cNvPr>
          <p:cNvSpPr>
            <a:spLocks noGrp="1"/>
          </p:cNvSpPr>
          <p:nvPr>
            <p:ph type="title"/>
          </p:nvPr>
        </p:nvSpPr>
        <p:spPr bwMode="black">
          <a:xfrm>
            <a:off x="807747" y="289559"/>
            <a:ext cx="10564350" cy="1127761"/>
          </a:xfrm>
          <a:noFill/>
          <a:ln>
            <a:noFill/>
          </a:ln>
        </p:spPr>
        <p:txBody>
          <a:bodyPr rtlCol="0" anchor="b" anchorCtr="1"/>
          <a:lstStyle>
            <a:lvl1pPr>
              <a:defRPr cap="none">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4" name="图片占位符 6">
            <a:extLst>
              <a:ext uri="{FF2B5EF4-FFF2-40B4-BE49-F238E27FC236}">
                <a16:creationId xmlns:a16="http://schemas.microsoft.com/office/drawing/2014/main" id="{6759A834-A403-4050-9F3D-ABDDC9182E91}"/>
              </a:ext>
            </a:extLst>
          </p:cNvPr>
          <p:cNvSpPr>
            <a:spLocks noGrp="1"/>
          </p:cNvSpPr>
          <p:nvPr>
            <p:ph type="pic" sz="quarter" idx="19" hasCustomPrompt="1"/>
          </p:nvPr>
        </p:nvSpPr>
        <p:spPr>
          <a:xfrm>
            <a:off x="4656000" y="2952166"/>
            <a:ext cx="2880000" cy="2880000"/>
          </a:xfrm>
          <a:ln w="38100">
            <a:solidFill>
              <a:srgbClr val="FFFFFF"/>
            </a:solidFill>
          </a:ln>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17" name="文本占位符 16">
            <a:extLst>
              <a:ext uri="{FF2B5EF4-FFF2-40B4-BE49-F238E27FC236}">
                <a16:creationId xmlns:a16="http://schemas.microsoft.com/office/drawing/2014/main" id="{B0AC4720-7B75-40C4-BE31-CB8EBA0AAF8F}"/>
              </a:ext>
            </a:extLst>
          </p:cNvPr>
          <p:cNvSpPr>
            <a:spLocks noGrp="1"/>
          </p:cNvSpPr>
          <p:nvPr>
            <p:ph type="body" sz="quarter" idx="21" hasCustomPrompt="1"/>
          </p:nvPr>
        </p:nvSpPr>
        <p:spPr>
          <a:xfrm>
            <a:off x="807720" y="1493521"/>
            <a:ext cx="10561319" cy="1127762"/>
          </a:xfrm>
          <a:noFill/>
        </p:spPr>
        <p:txBody>
          <a:bodyPr rtlCol="0" anchor="t" anchorCtr="1">
            <a:noAutofit/>
          </a:bodyPr>
          <a:lstStyle>
            <a:lvl1pPr marL="0" indent="0" algn="ctr">
              <a:buFont typeface="Arial" panose="020B0604020202020204" pitchFamily="34" charset="0"/>
              <a:buNone/>
              <a:defRPr sz="2400">
                <a:latin typeface="Microsoft YaHei UI" panose="020B0503020204020204" pitchFamily="34" charset="-122"/>
                <a:ea typeface="Microsoft YaHei UI" panose="020B0503020204020204" pitchFamily="34" charset="-122"/>
              </a:defRPr>
            </a:lvl1pPr>
            <a:lvl2pPr marL="228600" indent="0" algn="ctr">
              <a:buNone/>
              <a:defRPr sz="2000">
                <a:latin typeface="Microsoft YaHei UI" panose="020B0503020204020204" pitchFamily="34" charset="-122"/>
                <a:ea typeface="Microsoft YaHei UI" panose="020B0503020204020204" pitchFamily="34" charset="-122"/>
              </a:defRPr>
            </a:lvl2pPr>
            <a:lvl3pPr marL="457200" indent="0" algn="ctr">
              <a:buNone/>
              <a:defRPr sz="2000">
                <a:latin typeface="Microsoft YaHei UI" panose="020B0503020204020204" pitchFamily="34" charset="-122"/>
                <a:ea typeface="Microsoft YaHei UI" panose="020B0503020204020204" pitchFamily="34" charset="-122"/>
              </a:defRPr>
            </a:lvl3pPr>
            <a:lvl4pPr marL="685800" indent="0" algn="ctr">
              <a:buNone/>
              <a:defRPr sz="2000">
                <a:latin typeface="Microsoft YaHei UI" panose="020B0503020204020204" pitchFamily="34" charset="-122"/>
                <a:ea typeface="Microsoft YaHei UI" panose="020B0503020204020204" pitchFamily="34" charset="-122"/>
              </a:defRPr>
            </a:lvl4pPr>
            <a:lvl5pPr marL="914400" indent="0" algn="ctr">
              <a:buNone/>
              <a:defRPr sz="2000">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Tree>
    <p:extLst>
      <p:ext uri="{BB962C8B-B14F-4D97-AF65-F5344CB8AC3E}">
        <p14:creationId xmlns:p14="http://schemas.microsoft.com/office/powerpoint/2010/main" val="362995023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地图幻灯片">
    <p:bg bwMode="ltGray">
      <p:bgPr>
        <a:solidFill>
          <a:schemeClr val="bg1"/>
        </a:solidFill>
        <a:effectLst/>
      </p:bgPr>
    </p:bg>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5B1E50CE-2A10-414D-A44D-9CE008E33B13}"/>
              </a:ext>
            </a:extLst>
          </p:cNvPr>
          <p:cNvSpPr>
            <a:spLocks noGrp="1"/>
          </p:cNvSpPr>
          <p:nvPr>
            <p:ph type="pic" sz="quarter" idx="13" hasCustomPrompt="1"/>
          </p:nvPr>
        </p:nvSpPr>
        <p:spPr bwMode="white">
          <a:xfrm>
            <a:off x="0" y="0"/>
            <a:ext cx="12192000" cy="6858000"/>
          </a:xfrm>
          <a:solidFill>
            <a:schemeClr val="tx1"/>
          </a:solidFill>
        </p:spPr>
        <p:txBody>
          <a:bodyPr rtlCol="0" anchor="ctr" anchorCtr="0"/>
          <a:lstStyle>
            <a:lvl1pPr marL="0" indent="0" algn="ctr">
              <a:buNone/>
              <a:defRPr>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11" name="长方形 10">
            <a:extLst>
              <a:ext uri="{FF2B5EF4-FFF2-40B4-BE49-F238E27FC236}">
                <a16:creationId xmlns:a16="http://schemas.microsoft.com/office/drawing/2014/main" id="{32BFBB01-2158-40AB-B652-ED00805909B1}"/>
              </a:ext>
            </a:extLst>
          </p:cNvPr>
          <p:cNvSpPr/>
          <p:nvPr userDrawn="1"/>
        </p:nvSpPr>
        <p:spPr>
          <a:xfrm rot="5400000">
            <a:off x="5657999" y="340659"/>
            <a:ext cx="864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2" name="日期占位符 1"/>
          <p:cNvSpPr>
            <a:spLocks noGrp="1"/>
          </p:cNvSpPr>
          <p:nvPr>
            <p:ph type="dt" sz="half" idx="10"/>
          </p:nvPr>
        </p:nvSpPr>
        <p:spPr/>
        <p:txBody>
          <a:bodyPr rtlCol="0"/>
          <a:lstStyle>
            <a:lvl1pPr>
              <a:defRPr>
                <a:solidFill>
                  <a:schemeClr val="bg1">
                    <a:alpha val="70000"/>
                  </a:schemeClr>
                </a:solidFill>
                <a:latin typeface="Microsoft YaHei UI" panose="020B0503020204020204" pitchFamily="34" charset="-122"/>
                <a:ea typeface="Microsoft YaHei UI" panose="020B0503020204020204" pitchFamily="34" charset="-122"/>
              </a:defRPr>
            </a:lvl1pPr>
          </a:lstStyle>
          <a:p>
            <a:fld id="{6CD147A1-9C9B-4DE5-ADFC-22560FE8C627}" type="datetime1">
              <a:rPr lang="zh-CN" altLang="en-US" noProof="0" smtClean="0"/>
              <a:t>2022/4/22</a:t>
            </a:fld>
            <a:endParaRPr lang="zh-CN" altLang="en-US" noProof="0"/>
          </a:p>
        </p:txBody>
      </p:sp>
      <p:sp>
        <p:nvSpPr>
          <p:cNvPr id="3" name="页脚占位符 2"/>
          <p:cNvSpPr>
            <a:spLocks noGrp="1"/>
          </p:cNvSpPr>
          <p:nvPr>
            <p:ph type="ftr" sz="quarter" idx="11"/>
          </p:nvPr>
        </p:nvSpPr>
        <p:spPr>
          <a:xfrm>
            <a:off x="1251855" y="6236208"/>
            <a:ext cx="5901189" cy="320040"/>
          </a:xfrm>
        </p:spPr>
        <p:txBody>
          <a:bodyPr rtlCol="0"/>
          <a:lstStyle>
            <a:lvl1pPr>
              <a:defRPr>
                <a:solidFill>
                  <a:schemeClr val="bg1">
                    <a:alpha val="70000"/>
                  </a:schemeClr>
                </a:solidFill>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4" name="灯片编号占位符 3"/>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p>
        </p:txBody>
      </p:sp>
      <p:sp>
        <p:nvSpPr>
          <p:cNvPr id="5" name="标题 4">
            <a:extLst>
              <a:ext uri="{FF2B5EF4-FFF2-40B4-BE49-F238E27FC236}">
                <a16:creationId xmlns:a16="http://schemas.microsoft.com/office/drawing/2014/main" id="{29A01CDD-F399-4646-90ED-E57A0E6099FE}"/>
              </a:ext>
            </a:extLst>
          </p:cNvPr>
          <p:cNvSpPr>
            <a:spLocks noGrp="1"/>
          </p:cNvSpPr>
          <p:nvPr>
            <p:ph type="title" hasCustomPrompt="1"/>
          </p:nvPr>
        </p:nvSpPr>
        <p:spPr bwMode="black">
          <a:xfrm>
            <a:off x="7748789" y="246231"/>
            <a:ext cx="3787891" cy="957729"/>
          </a:xfrm>
          <a:noFill/>
          <a:ln>
            <a:noFill/>
          </a:ln>
        </p:spPr>
        <p:txBody>
          <a:bodyPr rtlCol="0" anchor="b" anchorCtr="0">
            <a:normAutofit/>
          </a:bodyPr>
          <a:lstStyle>
            <a:lvl1pPr algn="r">
              <a:defRPr sz="4000" b="0" cap="none" baseline="0">
                <a:solidFill>
                  <a:schemeClr val="accent2"/>
                </a:solidFill>
                <a:latin typeface="Microsoft YaHei UI" panose="020B0503020204020204" pitchFamily="34" charset="-122"/>
                <a:ea typeface="Microsoft YaHei UI" panose="020B0503020204020204" pitchFamily="34" charset="-122"/>
              </a:defRPr>
            </a:lvl1pPr>
          </a:lstStyle>
          <a:p>
            <a:pPr rtl="0"/>
            <a:r>
              <a:rPr lang="zh-CN" altLang="en-US" noProof="0"/>
              <a:t>单击以编辑模板标题样式</a:t>
            </a:r>
          </a:p>
        </p:txBody>
      </p:sp>
      <p:sp>
        <p:nvSpPr>
          <p:cNvPr id="10" name="文本占位符 9">
            <a:extLst>
              <a:ext uri="{FF2B5EF4-FFF2-40B4-BE49-F238E27FC236}">
                <a16:creationId xmlns:a16="http://schemas.microsoft.com/office/drawing/2014/main" id="{C452D643-DA50-4240-9810-A9BBB9728826}"/>
              </a:ext>
            </a:extLst>
          </p:cNvPr>
          <p:cNvSpPr>
            <a:spLocks noGrp="1"/>
          </p:cNvSpPr>
          <p:nvPr>
            <p:ph type="body" sz="quarter" idx="14" hasCustomPrompt="1"/>
          </p:nvPr>
        </p:nvSpPr>
        <p:spPr>
          <a:xfrm>
            <a:off x="8092439" y="1343510"/>
            <a:ext cx="3383905" cy="4472513"/>
          </a:xfrm>
        </p:spPr>
        <p:txBody>
          <a:bodyPr rtlCol="0">
            <a:normAutofit/>
          </a:bodyPr>
          <a:lstStyle>
            <a:lvl1pPr marL="0" indent="0" algn="r">
              <a:buNone/>
              <a:defRPr sz="2400">
                <a:solidFill>
                  <a:schemeClr val="bg1"/>
                </a:solidFill>
                <a:latin typeface="Microsoft YaHei UI" panose="020B0503020204020204" pitchFamily="34" charset="-122"/>
                <a:ea typeface="Microsoft YaHei UI" panose="020B0503020204020204" pitchFamily="34" charset="-122"/>
              </a:defRPr>
            </a:lvl1pPr>
            <a:lvl2pPr marL="228600" indent="0" algn="r">
              <a:buNone/>
              <a:defRPr sz="2000">
                <a:solidFill>
                  <a:schemeClr val="bg1"/>
                </a:solidFill>
                <a:latin typeface="Microsoft YaHei UI" panose="020B0503020204020204" pitchFamily="34" charset="-122"/>
                <a:ea typeface="Microsoft YaHei UI" panose="020B0503020204020204" pitchFamily="34" charset="-122"/>
              </a:defRPr>
            </a:lvl2pPr>
            <a:lvl3pPr marL="457200" indent="0" algn="r">
              <a:buNone/>
              <a:defRPr sz="2000">
                <a:solidFill>
                  <a:schemeClr val="bg1"/>
                </a:solidFill>
                <a:latin typeface="Microsoft YaHei UI" panose="020B0503020204020204" pitchFamily="34" charset="-122"/>
                <a:ea typeface="Microsoft YaHei UI" panose="020B0503020204020204" pitchFamily="34" charset="-122"/>
              </a:defRPr>
            </a:lvl3pPr>
            <a:lvl4pPr marL="685800" indent="0" algn="r">
              <a:buNone/>
              <a:defRPr sz="2000">
                <a:solidFill>
                  <a:schemeClr val="bg1"/>
                </a:solidFill>
                <a:latin typeface="Microsoft YaHei UI" panose="020B0503020204020204" pitchFamily="34" charset="-122"/>
                <a:ea typeface="Microsoft YaHei UI" panose="020B0503020204020204" pitchFamily="34" charset="-122"/>
              </a:defRPr>
            </a:lvl4pPr>
            <a:lvl5pPr marL="914400" indent="0" algn="r">
              <a:buNone/>
              <a:defRPr sz="200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Tree>
    <p:extLst>
      <p:ext uri="{BB962C8B-B14F-4D97-AF65-F5344CB8AC3E}">
        <p14:creationId xmlns:p14="http://schemas.microsoft.com/office/powerpoint/2010/main" val="23459186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带标题的图片">
    <p:bg>
      <p:bgPr>
        <a:solidFill>
          <a:schemeClr val="accent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bwMode="blackWhite">
          <a:xfrm>
            <a:off x="883920" y="592183"/>
            <a:ext cx="5750440" cy="1810379"/>
          </a:xfrm>
          <a:noFill/>
          <a:ln>
            <a:noFill/>
          </a:ln>
        </p:spPr>
        <p:txBody>
          <a:bodyPr lIns="0" rtlCol="0" anchor="t" anchorCtr="0">
            <a:noAutofit/>
          </a:bodyPr>
          <a:lstStyle>
            <a:lvl1pPr marL="0" indent="0" algn="l" defTabSz="0">
              <a:buFont typeface="Arial" panose="020B0604020202020204" pitchFamily="34" charset="0"/>
              <a:buNone/>
              <a:defRPr sz="4000" cap="none" spc="0" baseline="0">
                <a:solidFill>
                  <a:schemeClr val="tx1"/>
                </a:solidFill>
              </a:defRPr>
            </a:lvl1pPr>
          </a:lstStyle>
          <a:p>
            <a:pPr rtl="0"/>
            <a:r>
              <a:rPr lang="zh-CN" altLang="en-US" noProof="0"/>
              <a:t>单击此处编辑母版标题样式</a:t>
            </a:r>
          </a:p>
        </p:txBody>
      </p:sp>
      <p:sp>
        <p:nvSpPr>
          <p:cNvPr id="3" name="图片占位符 2"/>
          <p:cNvSpPr>
            <a:spLocks noGrp="1" noChangeAspect="1"/>
          </p:cNvSpPr>
          <p:nvPr>
            <p:ph type="pic" idx="1" hasCustomPrompt="1"/>
          </p:nvPr>
        </p:nvSpPr>
        <p:spPr>
          <a:xfrm>
            <a:off x="6497200" y="0"/>
            <a:ext cx="5700896"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p>
        </p:txBody>
      </p:sp>
      <p:sp>
        <p:nvSpPr>
          <p:cNvPr id="4" name="文本占位符 3"/>
          <p:cNvSpPr>
            <a:spLocks noGrp="1"/>
          </p:cNvSpPr>
          <p:nvPr>
            <p:ph type="body" sz="half" idx="2" hasCustomPrompt="1"/>
          </p:nvPr>
        </p:nvSpPr>
        <p:spPr bwMode="white">
          <a:xfrm>
            <a:off x="632071" y="2417802"/>
            <a:ext cx="5297398" cy="3710855"/>
          </a:xfrm>
        </p:spPr>
        <p:txBody>
          <a:bodyPr rtlCol="0" anchor="t" anchorCtr="1">
            <a:normAutofit/>
          </a:bodyPr>
          <a:lstStyle>
            <a:lvl1pPr marL="285750" indent="-285750" algn="l">
              <a:buClr>
                <a:schemeClr val="bg1"/>
              </a:buClr>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8" name="日期占位符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281B496E-B71F-44B1-AC72-692717FC1D37}" type="datetime1">
              <a:rPr lang="zh-CN" altLang="en-US" noProof="0" smtClean="0"/>
              <a:t>2022/4/22</a:t>
            </a:fld>
            <a:endParaRPr lang="zh-CN" altLang="en-US" noProof="0"/>
          </a:p>
        </p:txBody>
      </p:sp>
      <p:sp>
        <p:nvSpPr>
          <p:cNvPr id="9" name="页脚占位符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zh-CN" altLang="en-US" noProof="0"/>
              <a:t>添加页脚</a:t>
            </a:r>
          </a:p>
        </p:txBody>
      </p:sp>
      <p:sp>
        <p:nvSpPr>
          <p:cNvPr id="10" name="灯片编号占位符 9"/>
          <p:cNvSpPr>
            <a:spLocks noGrp="1"/>
          </p:cNvSpPr>
          <p:nvPr>
            <p:ph type="sldNum" sz="quarter" idx="12"/>
          </p:nvPr>
        </p:nvSpPr>
        <p:spPr/>
        <p:txBody>
          <a:bodyPr rtlCol="0"/>
          <a:lstStyle/>
          <a:p>
            <a:pPr rtl="0"/>
            <a:fld id="{42F0A33C-B6D6-454E-A4EA-5198AC78DEE3}" type="slidenum">
              <a:rPr lang="en-US" altLang="zh-CN" noProof="0" smtClean="0"/>
              <a:t>‹#›</a:t>
            </a:fld>
            <a:endParaRPr lang="zh-CN" altLang="en-US" noProof="0"/>
          </a:p>
        </p:txBody>
      </p:sp>
    </p:spTree>
    <p:extLst>
      <p:ext uri="{BB962C8B-B14F-4D97-AF65-F5344CB8AC3E}">
        <p14:creationId xmlns:p14="http://schemas.microsoft.com/office/powerpoint/2010/main" val="3891309460"/>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1_带字幕的图片">
    <p:spTree>
      <p:nvGrpSpPr>
        <p:cNvPr id="1" name=""/>
        <p:cNvGrpSpPr/>
        <p:nvPr/>
      </p:nvGrpSpPr>
      <p:grpSpPr>
        <a:xfrm>
          <a:off x="0" y="0"/>
          <a:ext cx="0" cy="0"/>
          <a:chOff x="0" y="0"/>
          <a:chExt cx="0" cy="0"/>
        </a:xfrm>
      </p:grpSpPr>
      <p:sp>
        <p:nvSpPr>
          <p:cNvPr id="14" name="长方形 13">
            <a:extLst>
              <a:ext uri="{FF2B5EF4-FFF2-40B4-BE49-F238E27FC236}">
                <a16:creationId xmlns:a16="http://schemas.microsoft.com/office/drawing/2014/main" id="{1C226BE6-63BD-4193-A5B9-87DBDF176AB9}"/>
              </a:ext>
            </a:extLst>
          </p:cNvPr>
          <p:cNvSpPr/>
          <p:nvPr userDrawn="1"/>
        </p:nvSpPr>
        <p:spPr>
          <a:xfrm rot="5400000">
            <a:off x="5712000" y="-5718344"/>
            <a:ext cx="756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noProof="0">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title"/>
          </p:nvPr>
        </p:nvSpPr>
        <p:spPr bwMode="blackWhite">
          <a:xfrm>
            <a:off x="4175220" y="3508040"/>
            <a:ext cx="3841560" cy="3420000"/>
          </a:xfrm>
          <a:noFill/>
          <a:ln>
            <a:noFill/>
          </a:ln>
        </p:spPr>
        <p:txBody>
          <a:bodyPr rtlCol="0" anchor="ctr" anchorCtr="1">
            <a:noAutofit/>
          </a:bodyPr>
          <a:lstStyle>
            <a:lvl1pPr algn="l">
              <a:defRPr sz="2400" cap="none">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4" name="文本占位符 3"/>
          <p:cNvSpPr>
            <a:spLocks noGrp="1"/>
          </p:cNvSpPr>
          <p:nvPr>
            <p:ph type="body" sz="half" idx="2" hasCustomPrompt="1"/>
          </p:nvPr>
        </p:nvSpPr>
        <p:spPr>
          <a:xfrm>
            <a:off x="8404860" y="1005840"/>
            <a:ext cx="3497580" cy="5593080"/>
          </a:xfrm>
        </p:spPr>
        <p:txBody>
          <a:bodyPr rtlCol="0" anchor="t" anchorCtr="0">
            <a:normAutofit/>
          </a:bodyPr>
          <a:lstStyle>
            <a:lvl1pPr marL="285750" indent="-285750" algn="l">
              <a:buFont typeface="Arial" panose="020B0604020202020204" pitchFamily="34" charset="0"/>
              <a:buChar char="•"/>
              <a:defRPr sz="2400">
                <a:solidFill>
                  <a:schemeClr val="tx1"/>
                </a:solidFill>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8" name="日期占位符 7"/>
          <p:cNvSpPr>
            <a:spLocks noGrp="1"/>
          </p:cNvSpPr>
          <p:nvPr>
            <p:ph type="dt" sz="half" idx="10"/>
          </p:nvPr>
        </p:nvSpPr>
        <p:spPr>
          <a:xfrm>
            <a:off x="8629149" y="6254056"/>
            <a:ext cx="2753746" cy="323968"/>
          </a:xfrm>
        </p:spPr>
        <p:txBody>
          <a:bodyPr rtlCol="0"/>
          <a:lstStyle>
            <a:lvl1pPr>
              <a:defRPr>
                <a:solidFill>
                  <a:srgbClr val="FFFFFF"/>
                </a:solidFill>
                <a:effectLst>
                  <a:outerShdw blurRad="50800" dist="38100" dir="2700000" algn="tl" rotWithShape="0">
                    <a:prstClr val="black">
                      <a:alpha val="43000"/>
                    </a:prstClr>
                  </a:outerShdw>
                </a:effectLst>
                <a:latin typeface="Microsoft YaHei UI" panose="020B0503020204020204" pitchFamily="34" charset="-122"/>
                <a:ea typeface="Microsoft YaHei UI" panose="020B0503020204020204" pitchFamily="34" charset="-122"/>
              </a:defRPr>
            </a:lvl1pPr>
          </a:lstStyle>
          <a:p>
            <a:fld id="{24185A78-7315-4219-AAF9-D016A2A8CA9C}" type="datetime1">
              <a:rPr lang="zh-CN" altLang="en-US" noProof="0" smtClean="0"/>
              <a:t>2022/4/22</a:t>
            </a:fld>
            <a:endParaRPr lang="zh-CN" altLang="en-US" noProof="0"/>
          </a:p>
        </p:txBody>
      </p:sp>
      <p:sp>
        <p:nvSpPr>
          <p:cNvPr id="9" name="页脚占位符 8"/>
          <p:cNvSpPr>
            <a:spLocks noGrp="1"/>
          </p:cNvSpPr>
          <p:nvPr>
            <p:ph type="ftr" sz="quarter" idx="11"/>
          </p:nvPr>
        </p:nvSpPr>
        <p:spPr>
          <a:xfrm>
            <a:off x="301752" y="6236208"/>
            <a:ext cx="5124797" cy="320040"/>
          </a:xfrm>
        </p:spPr>
        <p:txBody>
          <a:bodyPr rtlCol="0"/>
          <a:lstStyle>
            <a:lvl1pPr>
              <a:defRPr>
                <a:solidFill>
                  <a:srgbClr val="FFFFFF">
                    <a:alpha val="70000"/>
                  </a:srgbClr>
                </a:solidFill>
                <a:latin typeface="Microsoft YaHei UI" panose="020B0503020204020204" pitchFamily="34" charset="-122"/>
                <a:ea typeface="Microsoft YaHei UI" panose="020B0503020204020204" pitchFamily="34" charset="-122"/>
              </a:defRPr>
            </a:lvl1pPr>
          </a:lstStyle>
          <a:p>
            <a:r>
              <a:rPr lang="zh-CN" altLang="en-US" noProof="0"/>
              <a:t>添加页脚</a:t>
            </a:r>
          </a:p>
        </p:txBody>
      </p:sp>
      <p:sp>
        <p:nvSpPr>
          <p:cNvPr id="10" name="灯片编号占位符 9"/>
          <p:cNvSpPr>
            <a:spLocks noGrp="1"/>
          </p:cNvSpPr>
          <p:nvPr>
            <p:ph type="sldNum" sz="quarter" idx="12"/>
          </p:nvPr>
        </p:nvSpPr>
        <p:spPr>
          <a:xfrm>
            <a:off x="11566642" y="6233160"/>
            <a:ext cx="365760" cy="365760"/>
          </a:xfrm>
        </p:spPr>
        <p:txBody>
          <a:bodyPr rtlCol="0"/>
          <a:lstStyle>
            <a:lvl1pPr>
              <a:defRPr>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p>
        </p:txBody>
      </p:sp>
      <p:sp>
        <p:nvSpPr>
          <p:cNvPr id="13" name="文本占位符 3">
            <a:extLst>
              <a:ext uri="{FF2B5EF4-FFF2-40B4-BE49-F238E27FC236}">
                <a16:creationId xmlns:a16="http://schemas.microsoft.com/office/drawing/2014/main" id="{A010B646-69BD-42FF-80B8-7A065EA6A284}"/>
              </a:ext>
            </a:extLst>
          </p:cNvPr>
          <p:cNvSpPr>
            <a:spLocks noGrp="1"/>
          </p:cNvSpPr>
          <p:nvPr>
            <p:ph type="body" sz="half" idx="15" hasCustomPrompt="1"/>
          </p:nvPr>
        </p:nvSpPr>
        <p:spPr>
          <a:xfrm>
            <a:off x="293917" y="996684"/>
            <a:ext cx="3497580" cy="5593080"/>
          </a:xfrm>
        </p:spPr>
        <p:txBody>
          <a:bodyPr rtlCol="0" anchor="t" anchorCtr="0">
            <a:normAutofit/>
          </a:bodyPr>
          <a:lstStyle>
            <a:lvl1pPr marL="285750" indent="-285750" algn="l">
              <a:buFont typeface="Arial" panose="020B0604020202020204" pitchFamily="34" charset="0"/>
              <a:buChar char="•"/>
              <a:defRPr sz="2400">
                <a:solidFill>
                  <a:schemeClr val="tx1"/>
                </a:solidFill>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Tree>
    <p:extLst>
      <p:ext uri="{BB962C8B-B14F-4D97-AF65-F5344CB8AC3E}">
        <p14:creationId xmlns:p14="http://schemas.microsoft.com/office/powerpoint/2010/main" val="25105443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视频布局">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11459962" y="6324918"/>
            <a:ext cx="365760" cy="365760"/>
          </a:xfrm>
        </p:spPr>
        <p:txBody>
          <a:bodyPr rtlCol="0"/>
          <a:lstStyle/>
          <a:p>
            <a:pPr rtl="0"/>
            <a:fld id="{42F0A33C-B6D6-454E-A4EA-5198AC78DEE3}" type="slidenum">
              <a:rPr lang="en-US" altLang="zh-CN" noProof="0" smtClean="0"/>
              <a:t>‹#›</a:t>
            </a:fld>
            <a:endParaRPr lang="zh-CN" altLang="en-US" noProof="0"/>
          </a:p>
        </p:txBody>
      </p:sp>
      <p:sp>
        <p:nvSpPr>
          <p:cNvPr id="12" name="标题 11">
            <a:extLst>
              <a:ext uri="{FF2B5EF4-FFF2-40B4-BE49-F238E27FC236}">
                <a16:creationId xmlns:a16="http://schemas.microsoft.com/office/drawing/2014/main" id="{2B21E085-4E62-4EC9-A5F1-16523F195915}"/>
              </a:ext>
            </a:extLst>
          </p:cNvPr>
          <p:cNvSpPr>
            <a:spLocks noGrp="1"/>
          </p:cNvSpPr>
          <p:nvPr>
            <p:ph type="title"/>
          </p:nvPr>
        </p:nvSpPr>
        <p:spPr bwMode="black">
          <a:xfrm>
            <a:off x="6942215" y="426720"/>
            <a:ext cx="4699941" cy="1188720"/>
          </a:xfrm>
          <a:noFill/>
          <a:ln>
            <a:noFill/>
          </a:ln>
        </p:spPr>
        <p:txBody>
          <a:bodyPr rtlCol="0"/>
          <a:lstStyle>
            <a:lvl1pPr algn="l">
              <a:defRPr cap="none">
                <a:solidFill>
                  <a:schemeClr val="tx1"/>
                </a:solidFill>
              </a:defRPr>
            </a:lvl1pPr>
          </a:lstStyle>
          <a:p>
            <a:pPr rtl="0"/>
            <a:r>
              <a:rPr lang="zh-CN" altLang="en-US" noProof="0"/>
              <a:t>单击此处编辑母版标题样式</a:t>
            </a:r>
          </a:p>
        </p:txBody>
      </p:sp>
      <p:sp>
        <p:nvSpPr>
          <p:cNvPr id="14" name="文本占位符 13">
            <a:extLst>
              <a:ext uri="{FF2B5EF4-FFF2-40B4-BE49-F238E27FC236}">
                <a16:creationId xmlns:a16="http://schemas.microsoft.com/office/drawing/2014/main" id="{FFCDFB3A-4CE3-463F-8C40-B15E3F5CFCA6}"/>
              </a:ext>
            </a:extLst>
          </p:cNvPr>
          <p:cNvSpPr>
            <a:spLocks noGrp="1"/>
          </p:cNvSpPr>
          <p:nvPr>
            <p:ph type="body" sz="quarter" idx="17" hasCustomPrompt="1"/>
          </p:nvPr>
        </p:nvSpPr>
        <p:spPr>
          <a:xfrm>
            <a:off x="7048876" y="1818152"/>
            <a:ext cx="4045844" cy="4277848"/>
          </a:xfrm>
          <a:noFill/>
        </p:spPr>
        <p:txBody>
          <a:bodyPr rtlCol="0"/>
          <a:lstStyle>
            <a:lvl1pPr marL="0" indent="0" algn="l">
              <a:buNone/>
              <a:defRPr>
                <a:solidFill>
                  <a:schemeClr val="tx1"/>
                </a:solidFill>
              </a:defRPr>
            </a:lvl1pPr>
            <a:lvl2pPr marL="228600" indent="0" algn="l">
              <a:buNone/>
              <a:defRPr>
                <a:solidFill>
                  <a:schemeClr val="tx1"/>
                </a:solidFill>
              </a:defRPr>
            </a:lvl2pPr>
            <a:lvl3pPr marL="457200" indent="0" algn="l">
              <a:buNone/>
              <a:defRPr>
                <a:solidFill>
                  <a:schemeClr val="tx1"/>
                </a:solidFill>
              </a:defRPr>
            </a:lvl3pPr>
            <a:lvl4pPr marL="685800" indent="0" algn="l">
              <a:buNone/>
              <a:defRPr>
                <a:solidFill>
                  <a:schemeClr val="tx1"/>
                </a:solidFill>
              </a:defRPr>
            </a:lvl4pPr>
            <a:lvl5pPr marL="914400" indent="0" algn="l">
              <a:buNone/>
              <a:defRPr>
                <a:solidFill>
                  <a:schemeClr val="tx1"/>
                </a:solidFill>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3" name="日期占位符 2"/>
          <p:cNvSpPr>
            <a:spLocks noGrp="1"/>
          </p:cNvSpPr>
          <p:nvPr>
            <p:ph type="dt" sz="half" idx="10"/>
          </p:nvPr>
        </p:nvSpPr>
        <p:spPr>
          <a:xfrm>
            <a:off x="8644389" y="6345814"/>
            <a:ext cx="2753746" cy="323968"/>
          </a:xfrm>
        </p:spPr>
        <p:txBody>
          <a:bodyPr rtlCol="0"/>
          <a:lstStyle/>
          <a:p>
            <a:pPr rtl="0"/>
            <a:fld id="{695CDB12-4016-44A4-9226-924932DBC773}" type="datetime1">
              <a:rPr lang="zh-CN" altLang="en-US" noProof="0" smtClean="0"/>
              <a:t>2022/4/22</a:t>
            </a:fld>
            <a:endParaRPr lang="zh-CN" altLang="en-US" noProof="0"/>
          </a:p>
        </p:txBody>
      </p:sp>
      <p:sp>
        <p:nvSpPr>
          <p:cNvPr id="4" name="页脚占位符 3"/>
          <p:cNvSpPr>
            <a:spLocks noGrp="1"/>
          </p:cNvSpPr>
          <p:nvPr>
            <p:ph type="ftr" sz="quarter" idx="11"/>
          </p:nvPr>
        </p:nvSpPr>
        <p:spPr>
          <a:xfrm>
            <a:off x="457200" y="6403848"/>
            <a:ext cx="5901189" cy="320040"/>
          </a:xfrm>
        </p:spPr>
        <p:txBody>
          <a:bodyPr rtlCol="0"/>
          <a:lstStyle/>
          <a:p>
            <a:pPr rtl="0"/>
            <a:r>
              <a:rPr lang="zh-CN" altLang="en-US" noProof="0"/>
              <a:t>添加页脚</a:t>
            </a:r>
          </a:p>
        </p:txBody>
      </p:sp>
      <p:sp>
        <p:nvSpPr>
          <p:cNvPr id="6" name="图片占位符 5">
            <a:extLst>
              <a:ext uri="{FF2B5EF4-FFF2-40B4-BE49-F238E27FC236}">
                <a16:creationId xmlns:a16="http://schemas.microsoft.com/office/drawing/2014/main" id="{7D356109-298D-4C51-9DC7-DC74594DC220}"/>
              </a:ext>
            </a:extLst>
          </p:cNvPr>
          <p:cNvSpPr>
            <a:spLocks noGrp="1"/>
          </p:cNvSpPr>
          <p:nvPr>
            <p:ph type="pic" sz="quarter" idx="18" hasCustomPrompt="1"/>
          </p:nvPr>
        </p:nvSpPr>
        <p:spPr>
          <a:xfrm>
            <a:off x="732155" y="396240"/>
            <a:ext cx="5927725" cy="5989638"/>
          </a:xfrm>
          <a:ln w="38100">
            <a:solidFill>
              <a:schemeClr val="accent2"/>
            </a:solidFill>
          </a:ln>
        </p:spPr>
        <p:txBody>
          <a:bodyPr rtlCol="0"/>
          <a:lstStyle/>
          <a:p>
            <a:pPr rtl="0"/>
            <a:r>
              <a:rPr lang="zh-CN" altLang="en-US" noProof="0"/>
              <a:t>单击图标以添加图片</a:t>
            </a:r>
          </a:p>
        </p:txBody>
      </p:sp>
      <p:sp>
        <p:nvSpPr>
          <p:cNvPr id="21" name="长方形 20">
            <a:extLst>
              <a:ext uri="{FF2B5EF4-FFF2-40B4-BE49-F238E27FC236}">
                <a16:creationId xmlns:a16="http://schemas.microsoft.com/office/drawing/2014/main" id="{64070FEF-D9D1-45DF-A806-9CA5B8270E72}"/>
              </a:ext>
            </a:extLst>
          </p:cNvPr>
          <p:cNvSpPr/>
          <p:nvPr userDrawn="1"/>
        </p:nvSpPr>
        <p:spPr>
          <a:xfrm>
            <a:off x="-15240" y="-1"/>
            <a:ext cx="365760" cy="6876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noProof="0"/>
          </a:p>
        </p:txBody>
      </p:sp>
      <p:cxnSp>
        <p:nvCxnSpPr>
          <p:cNvPr id="9" name="直接连接符​​(S) 8" descr="装饰元素">
            <a:extLst>
              <a:ext uri="{FF2B5EF4-FFF2-40B4-BE49-F238E27FC236}">
                <a16:creationId xmlns:a16="http://schemas.microsoft.com/office/drawing/2014/main" id="{167C85F9-C124-4D12-B4AC-317A35D71511}"/>
              </a:ext>
              <a:ext uri="{C183D7F6-B498-43B3-948B-1728B52AA6E4}">
                <adec:decorative xmlns:adec="http://schemas.microsoft.com/office/drawing/2017/decorative" val="1"/>
              </a:ext>
            </a:extLst>
          </p:cNvPr>
          <p:cNvCxnSpPr>
            <a:cxnSpLocks/>
          </p:cNvCxnSpPr>
          <p:nvPr userDrawn="1"/>
        </p:nvCxnSpPr>
        <p:spPr>
          <a:xfrm>
            <a:off x="7141749" y="1720670"/>
            <a:ext cx="37800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29419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图片和字幕 ">
    <p:spTree>
      <p:nvGrpSpPr>
        <p:cNvPr id="1" name=""/>
        <p:cNvGrpSpPr/>
        <p:nvPr/>
      </p:nvGrpSpPr>
      <p:grpSpPr>
        <a:xfrm>
          <a:off x="0" y="0"/>
          <a:ext cx="0" cy="0"/>
          <a:chOff x="0" y="0"/>
          <a:chExt cx="0" cy="0"/>
        </a:xfrm>
      </p:grpSpPr>
      <p:sp>
        <p:nvSpPr>
          <p:cNvPr id="12" name="图片占位符 11">
            <a:extLst>
              <a:ext uri="{FF2B5EF4-FFF2-40B4-BE49-F238E27FC236}">
                <a16:creationId xmlns:a16="http://schemas.microsoft.com/office/drawing/2014/main" id="{BDE53EE8-1567-4A1C-B5FB-9243D17B161A}"/>
              </a:ext>
            </a:extLst>
          </p:cNvPr>
          <p:cNvSpPr>
            <a:spLocks noGrp="1"/>
          </p:cNvSpPr>
          <p:nvPr>
            <p:ph type="pic" sz="quarter" idx="16" hasCustomPrompt="1"/>
          </p:nvPr>
        </p:nvSpPr>
        <p:spPr>
          <a:xfrm>
            <a:off x="6096000" y="0"/>
            <a:ext cx="6096000" cy="6858000"/>
          </a:xfrm>
          <a:solidFill>
            <a:schemeClr val="tx1">
              <a:lumMod val="50000"/>
              <a:lumOff val="50000"/>
            </a:schemeClr>
          </a:solidFill>
        </p:spPr>
        <p:txBody>
          <a:bodyPr rtlCol="0"/>
          <a:lstStyle/>
          <a:p>
            <a:pPr rtl="0"/>
            <a:r>
              <a:rPr lang="zh-CN" altLang="en-US" noProof="0"/>
              <a:t>单击图标以添加图片</a:t>
            </a:r>
          </a:p>
        </p:txBody>
      </p:sp>
      <p:sp>
        <p:nvSpPr>
          <p:cNvPr id="6" name="图片占位符 5">
            <a:extLst>
              <a:ext uri="{FF2B5EF4-FFF2-40B4-BE49-F238E27FC236}">
                <a16:creationId xmlns:a16="http://schemas.microsoft.com/office/drawing/2014/main" id="{145CB378-10E3-4D4E-82B7-47858EDEE57D}"/>
              </a:ext>
            </a:extLst>
          </p:cNvPr>
          <p:cNvSpPr>
            <a:spLocks noGrp="1"/>
          </p:cNvSpPr>
          <p:nvPr>
            <p:ph type="pic" sz="quarter" idx="13" hasCustomPrompt="1"/>
          </p:nvPr>
        </p:nvSpPr>
        <p:spPr>
          <a:xfrm>
            <a:off x="6662827" y="543339"/>
            <a:ext cx="5040000" cy="5765661"/>
          </a:xfrm>
          <a:ln w="38100">
            <a:solidFill>
              <a:schemeClr val="bg1"/>
            </a:solidFill>
          </a:ln>
        </p:spPr>
        <p:txBody>
          <a:bodyPr rtlCol="0"/>
          <a:lstStyle/>
          <a:p>
            <a:pPr rtl="0"/>
            <a:r>
              <a:rPr lang="zh-CN" altLang="en-US" noProof="0"/>
              <a:t>单击图标以添加图片</a:t>
            </a:r>
          </a:p>
        </p:txBody>
      </p:sp>
      <p:sp>
        <p:nvSpPr>
          <p:cNvPr id="3" name="日期占位符 2"/>
          <p:cNvSpPr>
            <a:spLocks noGrp="1"/>
          </p:cNvSpPr>
          <p:nvPr>
            <p:ph type="dt" sz="half" idx="10"/>
          </p:nvPr>
        </p:nvSpPr>
        <p:spPr>
          <a:xfrm>
            <a:off x="8537045" y="6358084"/>
            <a:ext cx="2753746" cy="323968"/>
          </a:xfrm>
        </p:spPr>
        <p:txBody>
          <a:bodyPr rtlCol="0"/>
          <a:lstStyle/>
          <a:p>
            <a:pPr rtl="0"/>
            <a:fld id="{89B1FA55-3645-467F-939F-75FCF3C96355}" type="datetime1">
              <a:rPr lang="zh-CN" altLang="en-US" noProof="0" smtClean="0"/>
              <a:t>2022/4/22</a:t>
            </a:fld>
            <a:endParaRPr lang="zh-CN" altLang="en-US" noProof="0"/>
          </a:p>
        </p:txBody>
      </p:sp>
      <p:sp>
        <p:nvSpPr>
          <p:cNvPr id="4" name="页脚占位符 3"/>
          <p:cNvSpPr>
            <a:spLocks noGrp="1"/>
          </p:cNvSpPr>
          <p:nvPr>
            <p:ph type="ftr" sz="quarter" idx="11"/>
          </p:nvPr>
        </p:nvSpPr>
        <p:spPr>
          <a:xfrm>
            <a:off x="704361" y="6382908"/>
            <a:ext cx="5901189" cy="320040"/>
          </a:xfrm>
        </p:spPr>
        <p:txBody>
          <a:bodyPr rtlCol="0"/>
          <a:lstStyle/>
          <a:p>
            <a:pPr rtl="0"/>
            <a:r>
              <a:rPr lang="zh-CN" altLang="en-US" noProof="0"/>
              <a:t>添加页脚</a:t>
            </a:r>
          </a:p>
        </p:txBody>
      </p:sp>
      <p:sp>
        <p:nvSpPr>
          <p:cNvPr id="5" name="灯片编号占位符 4"/>
          <p:cNvSpPr>
            <a:spLocks noGrp="1"/>
          </p:cNvSpPr>
          <p:nvPr>
            <p:ph type="sldNum" sz="quarter" idx="12"/>
          </p:nvPr>
        </p:nvSpPr>
        <p:spPr>
          <a:xfrm>
            <a:off x="11474538" y="6337188"/>
            <a:ext cx="365760" cy="365760"/>
          </a:xfrm>
        </p:spPr>
        <p:txBody>
          <a:bodyPr rtlCol="0"/>
          <a:lstStyle/>
          <a:p>
            <a:pPr rtl="0"/>
            <a:fld id="{42F0A33C-B6D6-454E-A4EA-5198AC78DEE3}" type="slidenum">
              <a:rPr lang="en-US" altLang="zh-CN" noProof="0" smtClean="0"/>
              <a:t>‹#›</a:t>
            </a:fld>
            <a:endParaRPr lang="zh-CN" altLang="en-US" noProof="0"/>
          </a:p>
        </p:txBody>
      </p:sp>
      <p:sp>
        <p:nvSpPr>
          <p:cNvPr id="7" name="标题 6">
            <a:extLst>
              <a:ext uri="{FF2B5EF4-FFF2-40B4-BE49-F238E27FC236}">
                <a16:creationId xmlns:a16="http://schemas.microsoft.com/office/drawing/2014/main" id="{AA2BF3C7-5EFF-4508-B560-D9A68D3F7226}"/>
              </a:ext>
            </a:extLst>
          </p:cNvPr>
          <p:cNvSpPr>
            <a:spLocks noGrp="1"/>
          </p:cNvSpPr>
          <p:nvPr>
            <p:ph type="title"/>
          </p:nvPr>
        </p:nvSpPr>
        <p:spPr bwMode="gray">
          <a:xfrm>
            <a:off x="704361" y="164690"/>
            <a:ext cx="4593772" cy="2624056"/>
          </a:xfrm>
          <a:noFill/>
          <a:ln>
            <a:noFill/>
          </a:ln>
        </p:spPr>
        <p:txBody>
          <a:bodyPr rtlCol="0" anchor="t" anchorCtr="0">
            <a:noAutofit/>
          </a:bodyPr>
          <a:lstStyle>
            <a:lvl1pPr>
              <a:defRPr sz="4000" cap="none"/>
            </a:lvl1pPr>
          </a:lstStyle>
          <a:p>
            <a:pPr rtl="0"/>
            <a:r>
              <a:rPr lang="zh-CN" altLang="en-US" noProof="0"/>
              <a:t>单击此处编辑母版标题样式</a:t>
            </a:r>
          </a:p>
        </p:txBody>
      </p:sp>
      <p:sp>
        <p:nvSpPr>
          <p:cNvPr id="9" name="文本占位符 8">
            <a:extLst>
              <a:ext uri="{FF2B5EF4-FFF2-40B4-BE49-F238E27FC236}">
                <a16:creationId xmlns:a16="http://schemas.microsoft.com/office/drawing/2014/main" id="{37D64B51-A9B6-4A76-949F-576993124753}"/>
              </a:ext>
            </a:extLst>
          </p:cNvPr>
          <p:cNvSpPr>
            <a:spLocks noGrp="1"/>
          </p:cNvSpPr>
          <p:nvPr>
            <p:ph type="body" sz="quarter" idx="14" hasCustomPrompt="1"/>
          </p:nvPr>
        </p:nvSpPr>
        <p:spPr>
          <a:xfrm>
            <a:off x="704361" y="3233530"/>
            <a:ext cx="4593771" cy="2902590"/>
          </a:xfrm>
        </p:spPr>
        <p:txBody>
          <a:bodyPr rtlCol="0">
            <a:normAutofit/>
          </a:bodyPr>
          <a:lstStyle>
            <a:lvl1pPr marL="0" indent="0" algn="ctr">
              <a:buClr>
                <a:schemeClr val="bg1"/>
              </a:buClr>
              <a:buNone/>
              <a:defRPr sz="2400">
                <a:solidFill>
                  <a:schemeClr val="tx1"/>
                </a:solidFill>
              </a:defRPr>
            </a:lvl1pPr>
            <a:lvl2pPr marL="228600" indent="0" algn="ctr">
              <a:buClr>
                <a:schemeClr val="bg1"/>
              </a:buClr>
              <a:buNone/>
              <a:defRPr sz="2400">
                <a:solidFill>
                  <a:schemeClr val="tx1"/>
                </a:solidFill>
              </a:defRPr>
            </a:lvl2pPr>
            <a:lvl3pPr marL="457200" indent="0" algn="ctr">
              <a:buClr>
                <a:schemeClr val="bg1"/>
              </a:buClr>
              <a:buNone/>
              <a:defRPr sz="2400">
                <a:solidFill>
                  <a:schemeClr val="tx1"/>
                </a:solidFill>
              </a:defRPr>
            </a:lvl3pPr>
            <a:lvl4pPr marL="685800" indent="0" algn="ctr">
              <a:buClr>
                <a:schemeClr val="bg1"/>
              </a:buClr>
              <a:buNone/>
              <a:defRPr sz="2400">
                <a:solidFill>
                  <a:schemeClr val="tx1"/>
                </a:solidFill>
              </a:defRPr>
            </a:lvl4pPr>
            <a:lvl5pPr marL="914400" indent="0" algn="ctr">
              <a:buClr>
                <a:schemeClr val="bg1"/>
              </a:buClr>
              <a:buNone/>
              <a:defRPr sz="2400">
                <a:solidFill>
                  <a:schemeClr val="tx1"/>
                </a:solidFill>
              </a:defRPr>
            </a:lvl5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Tree>
    <p:extLst>
      <p:ext uri="{BB962C8B-B14F-4D97-AF65-F5344CB8AC3E}">
        <p14:creationId xmlns:p14="http://schemas.microsoft.com/office/powerpoint/2010/main" val="900114639"/>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preserve="1" userDrawn="1">
  <p:cSld name="带标题的内容">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bwMode="blackWhite">
          <a:xfrm>
            <a:off x="6712900" y="407684"/>
            <a:ext cx="4910096" cy="2257167"/>
          </a:xfrm>
          <a:noFill/>
          <a:ln>
            <a:noFill/>
          </a:ln>
        </p:spPr>
        <p:txBody>
          <a:bodyPr rtlCol="0" anchor="ctr" anchorCtr="0">
            <a:normAutofit/>
          </a:bodyPr>
          <a:lstStyle>
            <a:lvl1pPr algn="l">
              <a:defRPr sz="4000">
                <a:solidFill>
                  <a:srgbClr val="262626"/>
                </a:solidFill>
              </a:defRPr>
            </a:lvl1pPr>
          </a:lstStyle>
          <a:p>
            <a:pPr rtl="0"/>
            <a:r>
              <a:rPr lang="zh-CN" altLang="en-US" noProof="0"/>
              <a:t>单击此处编辑母版标题样式</a:t>
            </a:r>
          </a:p>
        </p:txBody>
      </p:sp>
      <p:sp>
        <p:nvSpPr>
          <p:cNvPr id="4" name="文本占位符 3"/>
          <p:cNvSpPr>
            <a:spLocks noGrp="1"/>
          </p:cNvSpPr>
          <p:nvPr>
            <p:ph type="body" sz="half" idx="2" hasCustomPrompt="1"/>
          </p:nvPr>
        </p:nvSpPr>
        <p:spPr bwMode="white">
          <a:xfrm>
            <a:off x="6780414" y="3019130"/>
            <a:ext cx="4584265" cy="3159033"/>
          </a:xfrm>
        </p:spPr>
        <p:txBody>
          <a:bodyPr rtlCol="0" anchor="t" anchorCtr="1">
            <a:normAutofit/>
          </a:bodyPr>
          <a:lstStyle>
            <a:lvl1pPr marL="0" indent="0" algn="l">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9" name="日期占位符 8"/>
          <p:cNvSpPr>
            <a:spLocks noGrp="1"/>
          </p:cNvSpPr>
          <p:nvPr>
            <p:ph type="dt" sz="half" idx="10"/>
          </p:nvPr>
        </p:nvSpPr>
        <p:spPr/>
        <p:txBody>
          <a:bodyPr rtlCol="0"/>
          <a:lstStyle/>
          <a:p>
            <a:pPr rtl="0"/>
            <a:fld id="{A3146619-B0D0-4733-9F04-023AF7A35487}" type="datetime1">
              <a:rPr lang="zh-CN" altLang="en-US" noProof="0" smtClean="0"/>
              <a:t>2022/4/22</a:t>
            </a:fld>
            <a:endParaRPr lang="zh-CN" altLang="en-US" noProof="0"/>
          </a:p>
        </p:txBody>
      </p:sp>
      <p:sp>
        <p:nvSpPr>
          <p:cNvPr id="10" name="页脚占位符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zh-CN" altLang="en-US" noProof="0"/>
              <a:t>添加页脚</a:t>
            </a:r>
          </a:p>
        </p:txBody>
      </p:sp>
      <p:sp>
        <p:nvSpPr>
          <p:cNvPr id="11" name="灯片编号占位符 10"/>
          <p:cNvSpPr>
            <a:spLocks noGrp="1"/>
          </p:cNvSpPr>
          <p:nvPr>
            <p:ph type="sldNum" sz="quarter" idx="12"/>
          </p:nvPr>
        </p:nvSpPr>
        <p:spPr/>
        <p:txBody>
          <a:bodyPr rtlCol="0"/>
          <a:lstStyle/>
          <a:p>
            <a:pPr rtl="0"/>
            <a:fld id="{42F0A33C-B6D6-454E-A4EA-5198AC78DEE3}" type="slidenum">
              <a:rPr lang="en-US" altLang="zh-CN" noProof="0" smtClean="0"/>
              <a:t>‹#›</a:t>
            </a:fld>
            <a:endParaRPr lang="zh-CN" altLang="en-US" noProof="0"/>
          </a:p>
        </p:txBody>
      </p:sp>
      <p:sp>
        <p:nvSpPr>
          <p:cNvPr id="12" name="内容占位符 2">
            <a:extLst>
              <a:ext uri="{FF2B5EF4-FFF2-40B4-BE49-F238E27FC236}">
                <a16:creationId xmlns:a16="http://schemas.microsoft.com/office/drawing/2014/main" id="{1FEC71D9-8368-4022-BA35-B43400F92502}"/>
              </a:ext>
            </a:extLst>
          </p:cNvPr>
          <p:cNvSpPr>
            <a:spLocks noGrp="1"/>
          </p:cNvSpPr>
          <p:nvPr>
            <p:ph idx="1" hasCustomPrompt="1"/>
          </p:nvPr>
        </p:nvSpPr>
        <p:spPr>
          <a:xfrm>
            <a:off x="827320" y="407684"/>
            <a:ext cx="5625849" cy="577047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Tree>
    <p:extLst>
      <p:ext uri="{BB962C8B-B14F-4D97-AF65-F5344CB8AC3E}">
        <p14:creationId xmlns:p14="http://schemas.microsoft.com/office/powerpoint/2010/main" val="3389162157"/>
      </p:ext>
    </p:extLst>
  </p:cSld>
  <p:clrMapOvr>
    <a:overrideClrMapping bg1="lt1" tx1="dk1" bg2="lt2" tx2="dk2" accent1="accent1" accent2="accent2" accent3="accent3" accent4="accent4" accent5="accent5" accent6="accent6" hlink="hlink" folHlink="folHlink"/>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133.xml" Id="rId13" /><Relationship Type="http://schemas.openxmlformats.org/officeDocument/2006/relationships/theme" Target="/ppt/theme/theme12.xml" Id="rId18" /><Relationship Type="http://schemas.openxmlformats.org/officeDocument/2006/relationships/slideLayout" Target="/ppt/slideLayouts/slideLayout34.xml" Id="rId3" /><Relationship Type="http://schemas.openxmlformats.org/officeDocument/2006/relationships/slideLayout" Target="/ppt/slideLayouts/slideLayout71.xml" Id="rId7" /><Relationship Type="http://schemas.openxmlformats.org/officeDocument/2006/relationships/slideLayout" Target="/ppt/slideLayouts/slideLayout125.xml" Id="rId12" /><Relationship Type="http://schemas.openxmlformats.org/officeDocument/2006/relationships/slideLayout" Target="/ppt/slideLayouts/slideLayout176.xml" Id="rId17" /><Relationship Type="http://schemas.openxmlformats.org/officeDocument/2006/relationships/slideLayout" Target="/ppt/slideLayouts/slideLayout27.xml" Id="rId2" /><Relationship Type="http://schemas.openxmlformats.org/officeDocument/2006/relationships/slideLayout" Target="/ppt/slideLayouts/slideLayout168.xml" Id="rId16" /><Relationship Type="http://schemas.openxmlformats.org/officeDocument/2006/relationships/slideLayout" Target="/ppt/slideLayouts/slideLayout19.xml" Id="rId1" /><Relationship Type="http://schemas.openxmlformats.org/officeDocument/2006/relationships/slideLayout" Target="/ppt/slideLayouts/slideLayout610.xml" Id="rId6" /><Relationship Type="http://schemas.openxmlformats.org/officeDocument/2006/relationships/slideLayout" Target="/ppt/slideLayouts/slideLayout1111.xml" Id="rId11" /><Relationship Type="http://schemas.openxmlformats.org/officeDocument/2006/relationships/slideLayout" Target="/ppt/slideLayouts/slideLayout512.xml" Id="rId5" /><Relationship Type="http://schemas.openxmlformats.org/officeDocument/2006/relationships/slideLayout" Target="/ppt/slideLayouts/slideLayout1513.xml" Id="rId15" /><Relationship Type="http://schemas.openxmlformats.org/officeDocument/2006/relationships/slideLayout" Target="/ppt/slideLayouts/slideLayout1014.xml" Id="rId10" /><Relationship Type="http://schemas.openxmlformats.org/officeDocument/2006/relationships/slideLayout" Target="/ppt/slideLayouts/slideLayout415.xml" Id="rId4" /><Relationship Type="http://schemas.openxmlformats.org/officeDocument/2006/relationships/slideLayout" Target="/ppt/slideLayouts/slideLayout916.xml" Id="rId9" /><Relationship Type="http://schemas.openxmlformats.org/officeDocument/2006/relationships/slideLayout" Target="/ppt/slideLayouts/slideLayout1417.xml" Id="rId14"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bwMode="gray">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p>
            <a:pPr rtl="0"/>
            <a:r>
              <a:rPr lang="zh-CN" altLang="en-US" noProof="0"/>
              <a:t>单击此处编辑母版标题样式</a:t>
            </a:r>
          </a:p>
        </p:txBody>
      </p:sp>
      <p:sp>
        <p:nvSpPr>
          <p:cNvPr id="3" name="文本占位符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latin typeface="Microsoft YaHei UI" panose="020B0503020204020204" pitchFamily="34" charset="-122"/>
                <a:ea typeface="Microsoft YaHei UI" panose="020B0503020204020204" pitchFamily="34" charset="-122"/>
              </a:defRPr>
            </a:lvl1pPr>
          </a:lstStyle>
          <a:p>
            <a:fld id="{4A0C555D-149F-4C26-84EE-DD3E47268F1A}" type="datetime1">
              <a:rPr lang="zh-CN" altLang="en-US" noProof="0" smtClean="0"/>
              <a:t>2022/4/22</a:t>
            </a:fld>
            <a:endParaRPr lang="zh-CN" altLang="en-US" noProof="0">
              <a:latin typeface="Microsoft YaHei UI" panose="020B0503020204020204" pitchFamily="34" charset="-122"/>
              <a:ea typeface="Microsoft YaHei UI" panose="020B0503020204020204" pitchFamily="34" charset="-122"/>
            </a:endParaRPr>
          </a:p>
        </p:txBody>
      </p:sp>
      <p:sp>
        <p:nvSpPr>
          <p:cNvPr id="5" name="页脚占位符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latin typeface="Microsoft YaHei UI" panose="020B0503020204020204" pitchFamily="34" charset="-122"/>
                <a:ea typeface="Microsoft YaHei UI" panose="020B0503020204020204" pitchFamily="34" charset="-122"/>
              </a:defRPr>
            </a:lvl1pPr>
          </a:lstStyle>
          <a:p>
            <a:r>
              <a:rPr lang="zh-CN" altLang="en-US" noProof="0"/>
              <a:t>添加页脚</a:t>
            </a:r>
            <a:endParaRPr lang="zh-CN" altLang="en-US" noProof="0">
              <a:latin typeface="Microsoft YaHei UI" panose="020B0503020204020204" pitchFamily="34" charset="-122"/>
              <a:ea typeface="Microsoft YaHei UI" panose="020B0503020204020204" pitchFamily="34" charset="-122"/>
            </a:endParaRPr>
          </a:p>
        </p:txBody>
      </p:sp>
      <p:sp>
        <p:nvSpPr>
          <p:cNvPr id="6" name="幻灯片编号占位符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latin typeface="Microsoft YaHei UI" panose="020B0503020204020204" pitchFamily="34" charset="-122"/>
                <a:ea typeface="Microsoft YaHei UI" panose="020B0503020204020204" pitchFamily="34" charset="-122"/>
              </a:defRPr>
            </a:lvl1pPr>
          </a:lstStyle>
          <a:p>
            <a:fld id="{42F0A33C-B6D6-454E-A4EA-5198AC78DEE3}" type="slidenum">
              <a:rPr lang="en-US" altLang="zh-CN" noProof="0" smtClean="0"/>
              <a:pPr/>
              <a:t>‹#›</a:t>
            </a:fld>
            <a:endParaRPr lang="zh-CN" altLang="en-US"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5314984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9" r:id="rId4"/>
    <p:sldLayoutId id="2147483681" r:id="rId5"/>
    <p:sldLayoutId id="2147483690" r:id="rId6"/>
    <p:sldLayoutId id="2147483666" r:id="rId7"/>
    <p:sldLayoutId id="2147483687" r:id="rId8"/>
    <p:sldLayoutId id="2147483680" r:id="rId9"/>
    <p:sldLayoutId id="2147483688" r:id="rId10"/>
    <p:sldLayoutId id="2147483673" r:id="rId11"/>
    <p:sldLayoutId id="2147483692" r:id="rId12"/>
    <p:sldLayoutId id="2147483674" r:id="rId13"/>
    <p:sldLayoutId id="2147483676" r:id="rId14"/>
    <p:sldLayoutId id="2147483677" r:id="rId15"/>
    <p:sldLayoutId id="2147483691" r:id="rId16"/>
    <p:sldLayoutId id="2147483689" r:id="rId17"/>
  </p:sldLayoutIdLst>
  <p:hf sldNum="0" hdr="0" ftr="0" dt="0"/>
  <p:txStyles>
    <p:titleStyle>
      <a:lvl1pPr algn="ctr" defTabSz="914400" rtl="0" eaLnBrk="1" latinLnBrk="0" hangingPunct="1">
        <a:lnSpc>
          <a:spcPct val="90000"/>
        </a:lnSpc>
        <a:spcBef>
          <a:spcPct val="0"/>
        </a:spcBef>
        <a:buNone/>
        <a:defRPr sz="4000" kern="1200" cap="none" spc="0" baseline="0">
          <a:solidFill>
            <a:srgbClr val="262626"/>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icrosoft YaHei UI" panose="020B0503020204020204" pitchFamily="34" charset="-122"/>
          <a:ea typeface="Microsoft YaHei UI" panose="020B0503020204020204" pitchFamily="34" charset="-122"/>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icrosoft YaHei UI" panose="020B0503020204020204" pitchFamily="34" charset="-122"/>
          <a:ea typeface="Microsoft YaHei UI" panose="020B0503020204020204" pitchFamily="34" charset="-122"/>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icrosoft YaHei UI" panose="020B0503020204020204" pitchFamily="34" charset="-122"/>
          <a:ea typeface="Microsoft YaHei UI" panose="020B0503020204020204" pitchFamily="34" charset="-122"/>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icrosoft YaHei UI" panose="020B0503020204020204" pitchFamily="34" charset="-122"/>
          <a:ea typeface="Microsoft YaHei UI" panose="020B0503020204020204" pitchFamily="34" charset="-122"/>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icrosoft YaHei UI" panose="020B0503020204020204" pitchFamily="34" charset="-122"/>
          <a:ea typeface="Microsoft YaHei UI" panose="020B0503020204020204" pitchFamily="34" charset="-122"/>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7.xml.rels>&#65279;<?xml version="1.0" encoding="utf-8"?><Relationships xmlns="http://schemas.openxmlformats.org/package/2006/relationships"><Relationship Type="http://schemas.openxmlformats.org/officeDocument/2006/relationships/image" Target="/ppt/media/image125.jpeg" Id="rId3" /><Relationship Type="http://schemas.openxmlformats.org/officeDocument/2006/relationships/notesSlide" Target="/ppt/notesSlides/notesSlide107.xml" Id="rId2" /><Relationship Type="http://schemas.openxmlformats.org/officeDocument/2006/relationships/slideLayout" Target="/ppt/slideLayouts/slideLayout1014.xml" Id="rId1" /></Relationships>
</file>

<file path=ppt/slides/_rels/slide114.xml.rels>&#65279;<?xml version="1.0" encoding="utf-8"?><Relationships xmlns="http://schemas.openxmlformats.org/package/2006/relationships"><Relationship Type="http://schemas.openxmlformats.org/officeDocument/2006/relationships/notesSlide" Target="/ppt/notesSlides/notesSlide114.xml" Id="rId2" /><Relationship Type="http://schemas.openxmlformats.org/officeDocument/2006/relationships/slideLayout" Target="/ppt/slideLayouts/slideLayout168.xml" Id="rId1" /><Relationship Type="http://schemas.openxmlformats.org/officeDocument/2006/relationships/hyperlink" Target="https://go.microsoft.com/fwlink/?linkid=2007348" TargetMode="External" Id="rId3" /></Relationships>
</file>

<file path=ppt/slides/_rels/slide15.xml.rels>&#65279;<?xml version="1.0" encoding="utf-8"?><Relationships xmlns="http://schemas.openxmlformats.org/package/2006/relationships"><Relationship Type="http://schemas.openxmlformats.org/officeDocument/2006/relationships/image" Target="/ppt/media/image13.jpeg" Id="rId3" /><Relationship Type="http://schemas.openxmlformats.org/officeDocument/2006/relationships/notesSlide" Target="/ppt/notesSlides/notesSlide15.xml" Id="rId2" /><Relationship Type="http://schemas.openxmlformats.org/officeDocument/2006/relationships/slideLayout" Target="/ppt/slideLayouts/slideLayout19.xml" Id="rId1" /></Relationships>
</file>

<file path=ppt/slides/_rels/slide22.xml.rels>&#65279;<?xml version="1.0" encoding="utf-8"?><Relationships xmlns="http://schemas.openxmlformats.org/package/2006/relationships"><Relationship Type="http://schemas.openxmlformats.org/officeDocument/2006/relationships/notesSlide" Target="/ppt/notesSlides/notesSlide22.xml" Id="rId2" /><Relationship Type="http://schemas.openxmlformats.org/officeDocument/2006/relationships/slideLayout" Target="/ppt/slideLayouts/slideLayout27.xml" Id="rId1" /></Relationships>
</file>

<file path=ppt/slides/_rels/slide310.xml.rels>&#65279;<?xml version="1.0" encoding="utf-8"?><Relationships xmlns="http://schemas.openxmlformats.org/package/2006/relationships"><Relationship Type="http://schemas.openxmlformats.org/officeDocument/2006/relationships/image" Target="/ppt/media/image28.jpg" Id="rId3" /><Relationship Type="http://schemas.openxmlformats.org/officeDocument/2006/relationships/notesSlide" Target="/ppt/notesSlides/notesSlide310.xml" Id="rId2" /><Relationship Type="http://schemas.openxmlformats.org/officeDocument/2006/relationships/slideLayout" Target="/ppt/slideLayouts/slideLayout34.xml" Id="rId1" /><Relationship Type="http://schemas.openxmlformats.org/officeDocument/2006/relationships/image" Target="/ppt/media/image49.jpg" Id="rId5" /><Relationship Type="http://schemas.openxmlformats.org/officeDocument/2006/relationships/image" Target="/ppt/media/image310.jpg" Id="rId4" /></Relationships>
</file>

<file path=ppt/slides/_rels/slide48.xml.rels>&#65279;<?xml version="1.0" encoding="utf-8"?><Relationships xmlns="http://schemas.openxmlformats.org/package/2006/relationships"><Relationship Type="http://schemas.openxmlformats.org/officeDocument/2006/relationships/image" Target="/ppt/media/image56.jpg" Id="rId3" /><Relationship Type="http://schemas.openxmlformats.org/officeDocument/2006/relationships/notesSlide" Target="/ppt/notesSlides/notesSlide48.xml" Id="rId2" /><Relationship Type="http://schemas.openxmlformats.org/officeDocument/2006/relationships/slideLayout" Target="/ppt/slideLayouts/slideLayout415.xml" Id="rId1" /></Relationships>
</file>

<file path=ppt/slides/_rels/slide56.xml.rels>&#65279;<?xml version="1.0" encoding="utf-8"?><Relationships xmlns="http://schemas.openxmlformats.org/package/2006/relationships"><Relationship Type="http://schemas.openxmlformats.org/officeDocument/2006/relationships/image" Target="/ppt/media/image64.jpeg" Id="rId3" /><Relationship Type="http://schemas.openxmlformats.org/officeDocument/2006/relationships/notesSlide" Target="/ppt/notesSlides/notesSlide56.xml" Id="rId2" /><Relationship Type="http://schemas.openxmlformats.org/officeDocument/2006/relationships/slideLayout" Target="/ppt/slideLayouts/slideLayout512.xml" Id="rId1" /></Relationships>
</file>

<file path=ppt/slides/_rels/slide63.xml.rels>&#65279;<?xml version="1.0" encoding="utf-8"?><Relationships xmlns="http://schemas.openxmlformats.org/package/2006/relationships"><Relationship Type="http://schemas.openxmlformats.org/officeDocument/2006/relationships/image" Target="/ppt/media/image72.jpg" Id="rId3" /><Relationship Type="http://schemas.openxmlformats.org/officeDocument/2006/relationships/notesSlide" Target="/ppt/notesSlides/notesSlide63.xml" Id="rId2" /><Relationship Type="http://schemas.openxmlformats.org/officeDocument/2006/relationships/slideLayout" Target="/ppt/slideLayouts/slideLayout610.xml" Id="rId1" /></Relationships>
</file>

<file path=ppt/slides/_rels/slide71.xml.rels>&#65279;<?xml version="1.0" encoding="utf-8"?><Relationships xmlns="http://schemas.openxmlformats.org/package/2006/relationships"><Relationship Type="http://schemas.openxmlformats.org/officeDocument/2006/relationships/image" Target="/ppt/media/image8.jpg" Id="rId3" /><Relationship Type="http://schemas.openxmlformats.org/officeDocument/2006/relationships/notesSlide" Target="/ppt/notesSlides/notesSlide71.xml" Id="rId2" /><Relationship Type="http://schemas.openxmlformats.org/officeDocument/2006/relationships/slideLayout" Target="/ppt/slideLayouts/slideLayout71.xml" Id="rId1" /></Relationships>
</file>

<file path=ppt/slides/_rels/slide811.xml.rels>&#65279;<?xml version="1.0" encoding="utf-8"?><Relationships xmlns="http://schemas.openxmlformats.org/package/2006/relationships"><Relationship Type="http://schemas.openxmlformats.org/officeDocument/2006/relationships/image" Target="/ppt/media/image9.png" Id="rId3" /><Relationship Type="http://schemas.openxmlformats.org/officeDocument/2006/relationships/notesSlide" Target="/ppt/notesSlides/notesSlide811.xml" Id="rId2" /><Relationship Type="http://schemas.openxmlformats.org/officeDocument/2006/relationships/slideLayout" Target="/ppt/slideLayouts/slideLayout82.xml" Id="rId1" /><Relationship Type="http://schemas.openxmlformats.org/officeDocument/2006/relationships/image" Target="/ppt/media/image1011.jpg" Id="rId5" /><Relationship Type="http://schemas.microsoft.com/office/2007/relationships/hdphoto" Target="/ppt/media/hdphoto1.wdp" Id="rId4" /></Relationships>
</file>

<file path=ppt/slides/_rels/slide99.xml.rels>&#65279;<?xml version="1.0" encoding="utf-8"?><Relationships xmlns="http://schemas.openxmlformats.org/package/2006/relationships"><Relationship Type="http://schemas.openxmlformats.org/officeDocument/2006/relationships/image" Target="/ppt/media/image117.jpg" Id="rId3" /><Relationship Type="http://schemas.openxmlformats.org/officeDocument/2006/relationships/notesSlide" Target="/ppt/notesSlides/notesSlide99.xml" Id="rId2" /><Relationship Type="http://schemas.openxmlformats.org/officeDocument/2006/relationships/slideLayout" Target="/ppt/slideLayouts/slideLayout916.xml" Id="rId1" /></Relationships>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巴黎河">
            <a:extLst>
              <a:ext uri="{FF2B5EF4-FFF2-40B4-BE49-F238E27FC236}">
                <a16:creationId xmlns:a16="http://schemas.microsoft.com/office/drawing/2014/main" id="{B9CBB346-0CD2-4685-99B1-EF04ED2E1F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sp>
        <p:nvSpPr>
          <p:cNvPr id="4" name="长方形 3">
            <a:extLst>
              <a:ext uri="{FF2B5EF4-FFF2-40B4-BE49-F238E27FC236}">
                <a16:creationId xmlns:a16="http://schemas.microsoft.com/office/drawing/2014/main" id="{90ECD7DE-6ECE-44C1-B0B1-B36869562478}"/>
              </a:ext>
              <a:ext uri="{C183D7F6-B498-43B3-948B-1728B52AA6E4}">
                <adec:decorative xmlns:adec="http://schemas.microsoft.com/office/drawing/2017/decorative" val="1"/>
              </a:ext>
            </a:extLst>
          </p:cNvPr>
          <p:cNvSpPr/>
          <p:nvPr/>
        </p:nvSpPr>
        <p:spPr bwMode="black">
          <a:xfrm>
            <a:off x="3131820" y="1143017"/>
            <a:ext cx="5928361" cy="4571967"/>
          </a:xfrm>
          <a:prstGeom prst="rect">
            <a:avLst/>
          </a:prstGeom>
          <a:solidFill>
            <a:srgbClr val="000000">
              <a:alpha val="5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2ADFFFCD-801A-478E-9627-5836490CE680}"/>
              </a:ext>
            </a:extLst>
          </p:cNvPr>
          <p:cNvSpPr>
            <a:spLocks noGrp="1"/>
          </p:cNvSpPr>
          <p:nvPr>
            <p:ph type="title"/>
          </p:nvPr>
        </p:nvSpPr>
        <p:spPr/>
        <p:txBody>
          <a:bodyPr rtlCol="0"/>
          <a:lstStyle/>
          <a:p>
            <a:pPr rtl="0"/>
            <a:r>
              <a:rPr lang="zh-CN" altLang="en-US" b="1">
                <a:solidFill>
                  <a:schemeClr val="accent2"/>
                </a:solidFill>
              </a:rPr>
              <a:t>结束</a:t>
            </a:r>
            <a:r>
              <a:rPr lang="zh-CN" altLang="en-US">
                <a:solidFill>
                  <a:schemeClr val="accent2"/>
                </a:solidFill>
              </a:rPr>
              <a:t>幻灯片</a:t>
            </a:r>
          </a:p>
        </p:txBody>
      </p:sp>
      <p:sp>
        <p:nvSpPr>
          <p:cNvPr id="3" name="文本占位符 2">
            <a:extLst>
              <a:ext uri="{FF2B5EF4-FFF2-40B4-BE49-F238E27FC236}">
                <a16:creationId xmlns:a16="http://schemas.microsoft.com/office/drawing/2014/main" id="{AE50C2D7-C7F2-4AE4-B99C-A4F5CDF8D638}"/>
              </a:ext>
            </a:extLst>
          </p:cNvPr>
          <p:cNvSpPr>
            <a:spLocks noGrp="1"/>
          </p:cNvSpPr>
          <p:nvPr>
            <p:ph type="body" sz="quarter" idx="13"/>
          </p:nvPr>
        </p:nvSpPr>
        <p:spPr/>
        <p:txBody>
          <a:bodyPr rtlCol="0">
            <a:normAutofit/>
          </a:bodyPr>
          <a:lstStyle/>
          <a:p>
            <a:pPr rtl="0"/>
            <a:r>
              <a:rPr lang="zh-CN" altLang="en-US" sz="2400"/>
              <a:t>圆满完成演示文稿、最后的想法、旅行的联系人、参考文件</a:t>
            </a:r>
          </a:p>
          <a:p>
            <a:pPr rtl="0"/>
            <a:endParaRPr lang="zh-CN" altLang="en-US" sz="2400"/>
          </a:p>
        </p:txBody>
      </p:sp>
      <p:cxnSp>
        <p:nvCxnSpPr>
          <p:cNvPr id="12" name="直接连接符​​(S) 11">
            <a:extLst>
              <a:ext uri="{FF2B5EF4-FFF2-40B4-BE49-F238E27FC236}">
                <a16:creationId xmlns:a16="http://schemas.microsoft.com/office/drawing/2014/main" id="{052DC118-2E25-449E-B08F-DC7B604FFEEF}"/>
              </a:ext>
              <a:ext uri="{C183D7F6-B498-43B3-948B-1728B52AA6E4}">
                <adec:decorative xmlns:adec="http://schemas.microsoft.com/office/drawing/2017/decorative" val="1"/>
              </a:ext>
            </a:extLst>
          </p:cNvPr>
          <p:cNvCxnSpPr>
            <a:cxnSpLocks/>
          </p:cNvCxnSpPr>
          <p:nvPr/>
        </p:nvCxnSpPr>
        <p:spPr>
          <a:xfrm>
            <a:off x="3864000" y="2229289"/>
            <a:ext cx="4464000" cy="0"/>
          </a:xfrm>
          <a:prstGeom prst="line">
            <a:avLst/>
          </a:prstGeom>
          <a:ln w="25400">
            <a:solidFill>
              <a:schemeClr val="accent2"/>
            </a:solidFill>
          </a:ln>
        </p:spPr>
        <p:style>
          <a:lnRef idx="3">
            <a:schemeClr val="dk1"/>
          </a:lnRef>
          <a:fillRef idx="0">
            <a:schemeClr val="dk1"/>
          </a:fillRef>
          <a:effectRef idx="2">
            <a:schemeClr val="dk1"/>
          </a:effectRef>
          <a:fontRef idx="minor">
            <a:schemeClr val="tx1"/>
          </a:fontRef>
        </p:style>
      </p:cxnSp>
      <p:sp>
        <p:nvSpPr>
          <p:cNvPr id="11" name="长方形 10">
            <a:extLst>
              <a:ext uri="{FF2B5EF4-FFF2-40B4-BE49-F238E27FC236}">
                <a16:creationId xmlns:a16="http://schemas.microsoft.com/office/drawing/2014/main" id="{0E90DB81-F779-42BC-9736-F4BD7E268D0C}"/>
              </a:ext>
              <a:ext uri="{C183D7F6-B498-43B3-948B-1728B52AA6E4}">
                <adec:decorative xmlns:adec="http://schemas.microsoft.com/office/drawing/2017/decorative" val="1"/>
              </a:ext>
            </a:extLst>
          </p:cNvPr>
          <p:cNvSpPr>
            <a:spLocks/>
          </p:cNvSpPr>
          <p:nvPr/>
        </p:nvSpPr>
        <p:spPr bwMode="black">
          <a:xfrm>
            <a:off x="3054000" y="1069120"/>
            <a:ext cx="6084000" cy="4719760"/>
          </a:xfrm>
          <a:prstGeom prst="rect">
            <a:avLst/>
          </a:prstGeom>
          <a:noFill/>
          <a:ln w="317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7" name="长方形 16">
            <a:extLst>
              <a:ext uri="{FF2B5EF4-FFF2-40B4-BE49-F238E27FC236}">
                <a16:creationId xmlns:a16="http://schemas.microsoft.com/office/drawing/2014/main" id="{6B2E2FBC-3A83-4C18-9BA9-D8E72AF5ABC2}"/>
              </a:ext>
              <a:ext uri="{C183D7F6-B498-43B3-948B-1728B52AA6E4}">
                <adec:decorative xmlns:adec="http://schemas.microsoft.com/office/drawing/2017/decorative" val="1"/>
              </a:ext>
            </a:extLst>
          </p:cNvPr>
          <p:cNvSpPr>
            <a:spLocks noChangeAspect="1"/>
          </p:cNvSpPr>
          <p:nvPr/>
        </p:nvSpPr>
        <p:spPr bwMode="black">
          <a:xfrm>
            <a:off x="2964000" y="999300"/>
            <a:ext cx="6264000" cy="4859400"/>
          </a:xfrm>
          <a:prstGeom prst="rect">
            <a:avLst/>
          </a:prstGeom>
          <a:noFill/>
          <a:ln w="317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487441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98DCA46-603B-4178-8707-30E192CE6B8D}"/>
              </a:ext>
            </a:extLst>
          </p:cNvPr>
          <p:cNvSpPr>
            <a:spLocks noGrp="1"/>
          </p:cNvSpPr>
          <p:nvPr>
            <p:ph type="title"/>
          </p:nvPr>
        </p:nvSpPr>
        <p:spPr/>
        <p:txBody>
          <a:bodyPr rtlCol="0"/>
          <a:lstStyle/>
          <a:p>
            <a:pPr rtl="0"/>
            <a:r>
              <a:rPr lang="zh-CN" altLang="en-US"/>
              <a:t>自定义此模板</a:t>
            </a:r>
          </a:p>
        </p:txBody>
      </p:sp>
      <p:sp>
        <p:nvSpPr>
          <p:cNvPr id="8" name="文本框 7">
            <a:hlinkClick r:id="rId3"/>
            <a:extLst>
              <a:ext uri="{FF2B5EF4-FFF2-40B4-BE49-F238E27FC236}">
                <a16:creationId xmlns:a16="http://schemas.microsoft.com/office/drawing/2014/main" id="{5FC6C278-4035-446A-A94B-030E792FDDF5}"/>
              </a:ext>
            </a:extLst>
          </p:cNvPr>
          <p:cNvSpPr txBox="1"/>
          <p:nvPr/>
        </p:nvSpPr>
        <p:spPr>
          <a:xfrm>
            <a:off x="1547813" y="2459504"/>
            <a:ext cx="9096374" cy="1938992"/>
          </a:xfrm>
          <a:prstGeom prst="rect">
            <a:avLst/>
          </a:prstGeom>
          <a:noFill/>
        </p:spPr>
        <p:txBody>
          <a:bodyPr wrap="square" rtlCol="0">
            <a:noAutofit/>
          </a:bodyPr>
          <a:lstStyle/>
          <a:p>
            <a:pPr algn="ctr" rtl="0"/>
            <a:r>
              <a:rPr lang="zh-CN" altLang="en-US" sz="6000" u="sng">
                <a:solidFill>
                  <a:srgbClr val="0070C0"/>
                </a:solidFill>
                <a:latin typeface="Microsoft YaHei UI" panose="020B0503020204020204" pitchFamily="34" charset="-122"/>
                <a:ea typeface="Microsoft YaHei UI" panose="020B0503020204020204" pitchFamily="34" charset="-122"/>
              </a:rPr>
              <a:t>模板编辑说明和反馈</a:t>
            </a:r>
          </a:p>
        </p:txBody>
      </p:sp>
    </p:spTree>
    <p:extLst>
      <p:ext uri="{BB962C8B-B14F-4D97-AF65-F5344CB8AC3E}">
        <p14:creationId xmlns:p14="http://schemas.microsoft.com/office/powerpoint/2010/main" val="239459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大峡谷">
            <a:extLst>
              <a:ext uri="{FF2B5EF4-FFF2-40B4-BE49-F238E27FC236}">
                <a16:creationId xmlns:a16="http://schemas.microsoft.com/office/drawing/2014/main" id="{D4DB4774-6C88-4182-9622-B0F68F5AC5B3}"/>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1712"/>
            <a:ext cx="12192000" cy="6876000"/>
          </a:xfrm>
          <a:prstGeom prst="rect">
            <a:avLst/>
          </a:prstGeom>
        </p:spPr>
      </p:pic>
      <p:sp>
        <p:nvSpPr>
          <p:cNvPr id="54" name="长方形 53">
            <a:extLst>
              <a:ext uri="{FF2B5EF4-FFF2-40B4-BE49-F238E27FC236}">
                <a16:creationId xmlns:a16="http://schemas.microsoft.com/office/drawing/2014/main" id="{73785415-E552-4742-B0A5-FC1ECF293E4F}"/>
              </a:ext>
              <a:ext uri="{C183D7F6-B498-43B3-948B-1728B52AA6E4}">
                <adec:decorative xmlns:adec="http://schemas.microsoft.com/office/drawing/2017/decorative" val="1"/>
              </a:ext>
            </a:extLst>
          </p:cNvPr>
          <p:cNvSpPr/>
          <p:nvPr/>
        </p:nvSpPr>
        <p:spPr>
          <a:xfrm>
            <a:off x="4311650" y="1503000"/>
            <a:ext cx="3568700" cy="3852000"/>
          </a:xfrm>
          <a:prstGeom prst="rect">
            <a:avLst/>
          </a:prstGeom>
          <a:solidFill>
            <a:schemeClr val="accent2">
              <a:alpha val="80000"/>
            </a:schemeClr>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37" name="标题 36">
            <a:extLst>
              <a:ext uri="{FF2B5EF4-FFF2-40B4-BE49-F238E27FC236}">
                <a16:creationId xmlns:a16="http://schemas.microsoft.com/office/drawing/2014/main" id="{1C44CABD-3945-420B-A1E8-0D3E5F523E4E}"/>
              </a:ext>
            </a:extLst>
          </p:cNvPr>
          <p:cNvSpPr>
            <a:spLocks noGrp="1"/>
          </p:cNvSpPr>
          <p:nvPr>
            <p:ph type="ctrTitle"/>
          </p:nvPr>
        </p:nvSpPr>
        <p:spPr/>
        <p:txBody>
          <a:bodyPr rtlCol="0">
            <a:normAutofit/>
          </a:bodyPr>
          <a:lstStyle/>
          <a:p>
            <a:pPr rtl="0"/>
            <a:r>
              <a:rPr lang="zh-CN" altLang="en-US" sz="4000" b="1">
                <a:cs typeface="Tahoma" panose="020B0604030504040204" pitchFamily="34" charset="0"/>
              </a:rPr>
              <a:t>野外旅行</a:t>
            </a:r>
            <a:br>
              <a:rPr lang="zh-CN" altLang="en-US" sz="4000" b="1">
                <a:cs typeface="Tahoma" panose="020B0604030504040204" pitchFamily="34" charset="0"/>
              </a:rPr>
            </a:br>
            <a:r>
              <a:rPr lang="zh-CN" altLang="en-US" sz="4000">
                <a:cs typeface="Tahoma" panose="020B0604030504040204" pitchFamily="34" charset="0"/>
              </a:rPr>
              <a:t>模板</a:t>
            </a:r>
          </a:p>
        </p:txBody>
      </p:sp>
      <p:sp>
        <p:nvSpPr>
          <p:cNvPr id="38" name="副标题 37">
            <a:extLst>
              <a:ext uri="{FF2B5EF4-FFF2-40B4-BE49-F238E27FC236}">
                <a16:creationId xmlns:a16="http://schemas.microsoft.com/office/drawing/2014/main" id="{6ED6B106-CA53-428B-8BF0-1BC5768C054E}"/>
              </a:ext>
            </a:extLst>
          </p:cNvPr>
          <p:cNvSpPr>
            <a:spLocks noGrp="1"/>
          </p:cNvSpPr>
          <p:nvPr>
            <p:ph type="subTitle" idx="1"/>
          </p:nvPr>
        </p:nvSpPr>
        <p:spPr>
          <a:xfrm>
            <a:off x="4620000" y="3221408"/>
            <a:ext cx="2872858" cy="2023304"/>
          </a:xfrm>
        </p:spPr>
        <p:txBody>
          <a:bodyPr rtlCol="0">
            <a:normAutofit/>
          </a:bodyPr>
          <a:lstStyle/>
          <a:p>
            <a:pPr rtl="0"/>
            <a:r>
              <a:rPr lang="zh-CN" altLang="en-US" sz="2400">
                <a:solidFill>
                  <a:schemeClr val="tx1"/>
                </a:solidFill>
                <a:cs typeface="Tahoma" panose="020B0604030504040204" pitchFamily="34" charset="0"/>
              </a:rPr>
              <a:t>如何设计基于地点的野外旅行，供其他学生观看。</a:t>
            </a:r>
          </a:p>
        </p:txBody>
      </p:sp>
      <p:sp>
        <p:nvSpPr>
          <p:cNvPr id="17" name="文本占位符 16">
            <a:extLst>
              <a:ext uri="{FF2B5EF4-FFF2-40B4-BE49-F238E27FC236}">
                <a16:creationId xmlns:a16="http://schemas.microsoft.com/office/drawing/2014/main" id="{3246D675-67E5-4555-A221-CF4852102521}"/>
              </a:ext>
            </a:extLst>
          </p:cNvPr>
          <p:cNvSpPr>
            <a:spLocks noGrp="1"/>
          </p:cNvSpPr>
          <p:nvPr>
            <p:ph type="body" sz="quarter" idx="13"/>
          </p:nvPr>
        </p:nvSpPr>
        <p:spPr/>
        <p:txBody>
          <a:bodyPr rtlCol="0"/>
          <a:lstStyle/>
          <a:p>
            <a:pPr rtl="0"/>
            <a:r>
              <a:rPr lang="en-US" altLang="zh-CN"/>
              <a:t>N</a:t>
            </a:r>
          </a:p>
        </p:txBody>
      </p:sp>
      <p:sp>
        <p:nvSpPr>
          <p:cNvPr id="41" name="文本占位符 40">
            <a:extLst>
              <a:ext uri="{FF2B5EF4-FFF2-40B4-BE49-F238E27FC236}">
                <a16:creationId xmlns:a16="http://schemas.microsoft.com/office/drawing/2014/main" id="{9AA70E4C-E817-4A4E-93CC-9733B4AE5F91}"/>
              </a:ext>
            </a:extLst>
          </p:cNvPr>
          <p:cNvSpPr>
            <a:spLocks noGrp="1"/>
          </p:cNvSpPr>
          <p:nvPr>
            <p:ph type="body" sz="quarter" idx="16"/>
          </p:nvPr>
        </p:nvSpPr>
        <p:spPr/>
        <p:txBody>
          <a:bodyPr rtlCol="0"/>
          <a:lstStyle/>
          <a:p>
            <a:pPr rtl="0"/>
            <a:r>
              <a:rPr lang="en-US" altLang="zh-CN"/>
              <a:t>W</a:t>
            </a:r>
          </a:p>
        </p:txBody>
      </p:sp>
      <p:sp>
        <p:nvSpPr>
          <p:cNvPr id="39" name="文本占位符 38">
            <a:extLst>
              <a:ext uri="{FF2B5EF4-FFF2-40B4-BE49-F238E27FC236}">
                <a16:creationId xmlns:a16="http://schemas.microsoft.com/office/drawing/2014/main" id="{7DCC9775-E9C4-4A98-919A-D7C474DAAFED}"/>
              </a:ext>
            </a:extLst>
          </p:cNvPr>
          <p:cNvSpPr>
            <a:spLocks noGrp="1"/>
          </p:cNvSpPr>
          <p:nvPr>
            <p:ph type="body" sz="quarter" idx="14"/>
          </p:nvPr>
        </p:nvSpPr>
        <p:spPr/>
        <p:txBody>
          <a:bodyPr rtlCol="0"/>
          <a:lstStyle/>
          <a:p>
            <a:pPr rtl="0"/>
            <a:r>
              <a:rPr lang="en-US" altLang="zh-CN"/>
              <a:t>E</a:t>
            </a:r>
          </a:p>
        </p:txBody>
      </p:sp>
      <p:sp>
        <p:nvSpPr>
          <p:cNvPr id="40" name="文本占位符 39">
            <a:extLst>
              <a:ext uri="{FF2B5EF4-FFF2-40B4-BE49-F238E27FC236}">
                <a16:creationId xmlns:a16="http://schemas.microsoft.com/office/drawing/2014/main" id="{175DE801-F024-40F4-9D87-C92972A0A26D}"/>
              </a:ext>
            </a:extLst>
          </p:cNvPr>
          <p:cNvSpPr>
            <a:spLocks noGrp="1"/>
          </p:cNvSpPr>
          <p:nvPr>
            <p:ph type="body" sz="quarter" idx="15"/>
          </p:nvPr>
        </p:nvSpPr>
        <p:spPr/>
        <p:txBody>
          <a:bodyPr rtlCol="0"/>
          <a:lstStyle/>
          <a:p>
            <a:pPr rtl="0"/>
            <a:r>
              <a:rPr lang="en-US" altLang="zh-CN"/>
              <a:t>S</a:t>
            </a:r>
          </a:p>
        </p:txBody>
      </p:sp>
      <p:grpSp>
        <p:nvGrpSpPr>
          <p:cNvPr id="21" name="组 20">
            <a:extLst>
              <a:ext uri="{FF2B5EF4-FFF2-40B4-BE49-F238E27FC236}">
                <a16:creationId xmlns:a16="http://schemas.microsoft.com/office/drawing/2014/main" id="{AAAED02E-72AD-4F9E-B211-47F95715E8C3}"/>
              </a:ext>
              <a:ext uri="{C183D7F6-B498-43B3-948B-1728B52AA6E4}">
                <adec:decorative xmlns:adec="http://schemas.microsoft.com/office/drawing/2017/decorative" val="1"/>
              </a:ext>
            </a:extLst>
          </p:cNvPr>
          <p:cNvGrpSpPr>
            <a:grpSpLocks noChangeAspect="1"/>
          </p:cNvGrpSpPr>
          <p:nvPr/>
        </p:nvGrpSpPr>
        <p:grpSpPr bwMode="white">
          <a:xfrm>
            <a:off x="9458446" y="482032"/>
            <a:ext cx="2052000" cy="2052000"/>
            <a:chOff x="7452002" y="2805763"/>
            <a:chExt cx="3388474" cy="3388474"/>
          </a:xfrm>
        </p:grpSpPr>
        <p:cxnSp>
          <p:nvCxnSpPr>
            <p:cNvPr id="22" name="直接连接符​​(S) 21">
              <a:extLst>
                <a:ext uri="{FF2B5EF4-FFF2-40B4-BE49-F238E27FC236}">
                  <a16:creationId xmlns:a16="http://schemas.microsoft.com/office/drawing/2014/main" id="{32D599C9-C2A3-48CB-9D9A-7AE27BA0F27A}"/>
                </a:ext>
              </a:extLst>
            </p:cNvPr>
            <p:cNvCxnSpPr>
              <a:cxnSpLocks/>
            </p:cNvCxnSpPr>
            <p:nvPr userDrawn="1"/>
          </p:nvCxnSpPr>
          <p:spPr bwMode="white">
            <a:xfrm rot="2700000" flipH="1">
              <a:off x="7452000" y="4500000"/>
              <a:ext cx="3388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S) 22">
              <a:extLst>
                <a:ext uri="{FF2B5EF4-FFF2-40B4-BE49-F238E27FC236}">
                  <a16:creationId xmlns:a16="http://schemas.microsoft.com/office/drawing/2014/main" id="{C1690C3C-C7B5-4535-A5D6-22DBC5630FA8}"/>
                </a:ext>
              </a:extLst>
            </p:cNvPr>
            <p:cNvCxnSpPr>
              <a:cxnSpLocks/>
            </p:cNvCxnSpPr>
            <p:nvPr userDrawn="1"/>
          </p:nvCxnSpPr>
          <p:spPr bwMode="white">
            <a:xfrm rot="18900000">
              <a:off x="7452002" y="4500000"/>
              <a:ext cx="3388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7" name="直接连接符​​(S) 26">
            <a:extLst>
              <a:ext uri="{FF2B5EF4-FFF2-40B4-BE49-F238E27FC236}">
                <a16:creationId xmlns:a16="http://schemas.microsoft.com/office/drawing/2014/main" id="{AB7897E6-775C-4603-8153-D078160E1E3C}"/>
              </a:ext>
              <a:ext uri="{C183D7F6-B498-43B3-948B-1728B52AA6E4}">
                <adec:decorative xmlns:adec="http://schemas.microsoft.com/office/drawing/2017/decorative" val="1"/>
              </a:ext>
            </a:extLst>
          </p:cNvPr>
          <p:cNvCxnSpPr/>
          <p:nvPr/>
        </p:nvCxnSpPr>
        <p:spPr>
          <a:xfrm>
            <a:off x="4620000" y="3221408"/>
            <a:ext cx="295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长方形 67">
            <a:extLst>
              <a:ext uri="{FF2B5EF4-FFF2-40B4-BE49-F238E27FC236}">
                <a16:creationId xmlns:a16="http://schemas.microsoft.com/office/drawing/2014/main" id="{7EF755C8-D22F-4585-A846-467B938E12D4}"/>
              </a:ext>
              <a:ext uri="{C183D7F6-B498-43B3-948B-1728B52AA6E4}">
                <adec:decorative xmlns:adec="http://schemas.microsoft.com/office/drawing/2017/decorative" val="1"/>
              </a:ext>
            </a:extLst>
          </p:cNvPr>
          <p:cNvSpPr>
            <a:spLocks noChangeAspect="1"/>
          </p:cNvSpPr>
          <p:nvPr/>
        </p:nvSpPr>
        <p:spPr>
          <a:xfrm>
            <a:off x="4242000" y="1437564"/>
            <a:ext cx="3708000" cy="3982873"/>
          </a:xfrm>
          <a:prstGeom prst="rect">
            <a:avLst/>
          </a:prstGeom>
          <a:noFill/>
          <a:ln w="317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60345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42865-E6CA-4761-9E4C-52F0D6A5371C}"/>
              </a:ext>
            </a:extLst>
          </p:cNvPr>
          <p:cNvSpPr>
            <a:spLocks noGrp="1"/>
          </p:cNvSpPr>
          <p:nvPr>
            <p:ph type="title"/>
          </p:nvPr>
        </p:nvSpPr>
        <p:spPr>
          <a:xfrm>
            <a:off x="597185" y="457200"/>
            <a:ext cx="10676190" cy="1962150"/>
          </a:xfrm>
        </p:spPr>
        <p:txBody>
          <a:bodyPr rtlCol="0">
            <a:noAutofit/>
          </a:bodyPr>
          <a:lstStyle/>
          <a:p>
            <a:pPr rtl="0">
              <a:spcBef>
                <a:spcPts val="4200"/>
              </a:spcBef>
              <a:spcAft>
                <a:spcPts val="3000"/>
              </a:spcAft>
            </a:pPr>
            <a:r>
              <a:rPr lang="zh-CN" altLang="en-US" sz="4000" b="1">
                <a:solidFill>
                  <a:schemeClr val="tx1"/>
                </a:solidFill>
              </a:rPr>
              <a:t>路线：</a:t>
            </a:r>
            <a:br>
              <a:rPr lang="zh-CN" altLang="en-US">
                <a:solidFill>
                  <a:schemeClr val="tx1"/>
                </a:solidFill>
              </a:rPr>
            </a:br>
            <a:br>
              <a:rPr lang="zh-CN" altLang="en-US" sz="1050">
                <a:solidFill>
                  <a:schemeClr val="tx1"/>
                </a:solidFill>
              </a:rPr>
            </a:br>
            <a:br>
              <a:rPr lang="zh-CN" altLang="en-US" sz="1050">
                <a:solidFill>
                  <a:schemeClr val="tx1"/>
                </a:solidFill>
              </a:rPr>
            </a:br>
            <a:r>
              <a:rPr lang="zh-CN" altLang="en-US" sz="2000">
                <a:solidFill>
                  <a:schemeClr val="tx1"/>
                </a:solidFill>
                <a:latin typeface="+mn-lt"/>
              </a:rPr>
              <a:t>好的野外旅行不仅仅是一系列的照片。请确保你知道旅行的目标。</a:t>
            </a:r>
            <a:r>
              <a:rPr lang="zh-CN" altLang="en-US" sz="2000" b="1">
                <a:solidFill>
                  <a:schemeClr val="tx1"/>
                </a:solidFill>
                <a:latin typeface="+mn-lt"/>
              </a:rPr>
              <a:t>这次旅行背后的想法是什么？</a:t>
            </a:r>
            <a:endParaRPr lang="zh-CN" altLang="en-US" sz="1800" b="1">
              <a:solidFill>
                <a:schemeClr val="tx1"/>
              </a:solidFill>
              <a:latin typeface="+mn-lt"/>
            </a:endParaRPr>
          </a:p>
        </p:txBody>
      </p:sp>
      <p:sp>
        <p:nvSpPr>
          <p:cNvPr id="3" name="内容占位符 2">
            <a:extLst>
              <a:ext uri="{FF2B5EF4-FFF2-40B4-BE49-F238E27FC236}">
                <a16:creationId xmlns:a16="http://schemas.microsoft.com/office/drawing/2014/main" id="{DB2D4C32-3413-4C48-BAAC-8902D2C39601}"/>
              </a:ext>
            </a:extLst>
          </p:cNvPr>
          <p:cNvSpPr>
            <a:spLocks noGrp="1"/>
          </p:cNvSpPr>
          <p:nvPr>
            <p:ph idx="1"/>
          </p:nvPr>
        </p:nvSpPr>
        <p:spPr>
          <a:xfrm>
            <a:off x="607668" y="2414451"/>
            <a:ext cx="10883292" cy="3675307"/>
          </a:xfrm>
        </p:spPr>
        <p:txBody>
          <a:bodyPr spcCol="36000" rtlCol="0">
            <a:noAutofit/>
          </a:bodyPr>
          <a:lstStyle/>
          <a:p>
            <a:pPr rtl="0"/>
            <a:r>
              <a:rPr lang="zh-CN" altLang="en-US"/>
              <a:t>浏览下面的幻灯片 </a:t>
            </a:r>
          </a:p>
          <a:p>
            <a:pPr rtl="0"/>
            <a:r>
              <a:rPr lang="zh-CN" altLang="en-US"/>
              <a:t>每张幻灯片都具有特定用途</a:t>
            </a:r>
          </a:p>
          <a:p>
            <a:pPr rtl="0"/>
            <a:r>
              <a:rPr lang="zh-CN" altLang="en-US"/>
              <a:t>使用图像和视频</a:t>
            </a:r>
          </a:p>
          <a:p>
            <a:pPr rtl="0"/>
            <a:r>
              <a:rPr lang="zh-CN" altLang="en-US"/>
              <a:t>请记住包含事实</a:t>
            </a:r>
          </a:p>
          <a:p>
            <a:pPr rtl="0"/>
            <a:r>
              <a:rPr lang="zh-CN" altLang="en-US"/>
              <a:t>不要在演示文稿中加入大量的文字</a:t>
            </a:r>
          </a:p>
          <a:p>
            <a:pPr rtl="0"/>
            <a:endParaRPr lang="zh-CN" altLang="en-US"/>
          </a:p>
          <a:p>
            <a:pPr rtl="0"/>
            <a:endParaRPr lang="zh-CN" altLang="en-US"/>
          </a:p>
          <a:p>
            <a:pPr rtl="0">
              <a:spcBef>
                <a:spcPts val="0"/>
              </a:spcBef>
            </a:pPr>
            <a:r>
              <a:rPr lang="zh-CN" altLang="en-US"/>
              <a:t>使用其他对象 </a:t>
            </a:r>
          </a:p>
          <a:p>
            <a:pPr lvl="1" rtl="0">
              <a:spcBef>
                <a:spcPts val="0"/>
              </a:spcBef>
            </a:pPr>
            <a:r>
              <a:rPr lang="zh-CN" altLang="en-US"/>
              <a:t>地图</a:t>
            </a:r>
          </a:p>
          <a:p>
            <a:pPr lvl="1" rtl="0">
              <a:spcBef>
                <a:spcPts val="0"/>
              </a:spcBef>
            </a:pPr>
            <a:r>
              <a:rPr lang="zh-CN" altLang="en-US"/>
              <a:t>链接</a:t>
            </a:r>
          </a:p>
          <a:p>
            <a:pPr rtl="0"/>
            <a:r>
              <a:rPr lang="zh-CN" altLang="en-US"/>
              <a:t>创建旅行时，请牢记你的目标</a:t>
            </a:r>
          </a:p>
          <a:p>
            <a:pPr rtl="0"/>
            <a:r>
              <a:rPr lang="zh-CN" altLang="en-US"/>
              <a:t>确保创建一个能够启发和娱乐受众的演示文稿。</a:t>
            </a:r>
          </a:p>
          <a:p>
            <a:pPr rtl="0"/>
            <a:endParaRPr lang="zh-CN" altLang="en-US"/>
          </a:p>
        </p:txBody>
      </p:sp>
      <p:grpSp>
        <p:nvGrpSpPr>
          <p:cNvPr id="19" name="组 18">
            <a:extLst>
              <a:ext uri="{FF2B5EF4-FFF2-40B4-BE49-F238E27FC236}">
                <a16:creationId xmlns:a16="http://schemas.microsoft.com/office/drawing/2014/main" id="{D6D84601-5D04-4246-95A5-C178A6C74B1B}"/>
              </a:ext>
              <a:ext uri="{C183D7F6-B498-43B3-948B-1728B52AA6E4}">
                <adec:decorative xmlns:adec="http://schemas.microsoft.com/office/drawing/2017/decorative" val="1"/>
              </a:ext>
            </a:extLst>
          </p:cNvPr>
          <p:cNvGrpSpPr/>
          <p:nvPr/>
        </p:nvGrpSpPr>
        <p:grpSpPr>
          <a:xfrm>
            <a:off x="699107" y="768242"/>
            <a:ext cx="10895707" cy="5423118"/>
            <a:chOff x="699108" y="935360"/>
            <a:chExt cx="10746132" cy="5256000"/>
          </a:xfrm>
        </p:grpSpPr>
        <p:cxnSp>
          <p:nvCxnSpPr>
            <p:cNvPr id="17" name="直接连接符​​(S) 16">
              <a:extLst>
                <a:ext uri="{FF2B5EF4-FFF2-40B4-BE49-F238E27FC236}">
                  <a16:creationId xmlns:a16="http://schemas.microsoft.com/office/drawing/2014/main" id="{DDAC6016-1C3C-4BBF-88B5-BD903710BDAE}"/>
                </a:ext>
              </a:extLst>
            </p:cNvPr>
            <p:cNvCxnSpPr>
              <a:cxnSpLocks/>
            </p:cNvCxnSpPr>
            <p:nvPr/>
          </p:nvCxnSpPr>
          <p:spPr>
            <a:xfrm>
              <a:off x="1950863" y="947420"/>
              <a:ext cx="949437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直接连接符​​(S) 20">
              <a:extLst>
                <a:ext uri="{FF2B5EF4-FFF2-40B4-BE49-F238E27FC236}">
                  <a16:creationId xmlns:a16="http://schemas.microsoft.com/office/drawing/2014/main" id="{B9FDF5A3-9005-483A-B72F-BD42C53B1E22}"/>
                </a:ext>
              </a:extLst>
            </p:cNvPr>
            <p:cNvCxnSpPr/>
            <p:nvPr/>
          </p:nvCxnSpPr>
          <p:spPr>
            <a:xfrm>
              <a:off x="699108" y="6172200"/>
              <a:ext cx="10728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直接连接符​​(S) 21">
              <a:extLst>
                <a:ext uri="{FF2B5EF4-FFF2-40B4-BE49-F238E27FC236}">
                  <a16:creationId xmlns:a16="http://schemas.microsoft.com/office/drawing/2014/main" id="{3AE3BCE0-4649-475A-A49B-916C5A651853}"/>
                </a:ext>
              </a:extLst>
            </p:cNvPr>
            <p:cNvCxnSpPr>
              <a:cxnSpLocks/>
            </p:cNvCxnSpPr>
            <p:nvPr/>
          </p:nvCxnSpPr>
          <p:spPr>
            <a:xfrm rot="16200000">
              <a:off x="8799888" y="3563360"/>
              <a:ext cx="5256000" cy="0"/>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58553803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标题 66">
            <a:extLst>
              <a:ext uri="{FF2B5EF4-FFF2-40B4-BE49-F238E27FC236}">
                <a16:creationId xmlns:a16="http://schemas.microsoft.com/office/drawing/2014/main" id="{BC69CF52-F446-4370-9577-2EB5F30ED47F}"/>
              </a:ext>
            </a:extLst>
          </p:cNvPr>
          <p:cNvSpPr>
            <a:spLocks noGrp="1"/>
          </p:cNvSpPr>
          <p:nvPr>
            <p:ph type="title"/>
          </p:nvPr>
        </p:nvSpPr>
        <p:spPr/>
        <p:txBody>
          <a:bodyPr rtlCol="0"/>
          <a:lstStyle/>
          <a:p>
            <a:pPr rtl="0"/>
            <a:r>
              <a:rPr lang="zh-CN" altLang="en-US" b="1">
                <a:solidFill>
                  <a:schemeClr val="tx1"/>
                </a:solidFill>
              </a:rPr>
              <a:t>标题</a:t>
            </a:r>
            <a:r>
              <a:rPr lang="zh-CN" altLang="en-US"/>
              <a:t>幻灯片</a:t>
            </a:r>
          </a:p>
        </p:txBody>
      </p:sp>
      <p:sp>
        <p:nvSpPr>
          <p:cNvPr id="68" name="文本占位符 67">
            <a:extLst>
              <a:ext uri="{FF2B5EF4-FFF2-40B4-BE49-F238E27FC236}">
                <a16:creationId xmlns:a16="http://schemas.microsoft.com/office/drawing/2014/main" id="{13381A64-D3D4-4D0D-A114-3AC5FB8E5D77}"/>
              </a:ext>
            </a:extLst>
          </p:cNvPr>
          <p:cNvSpPr>
            <a:spLocks noGrp="1"/>
          </p:cNvSpPr>
          <p:nvPr>
            <p:ph type="body" sz="quarter" idx="21"/>
          </p:nvPr>
        </p:nvSpPr>
        <p:spPr/>
        <p:txBody>
          <a:bodyPr rtlCol="0"/>
          <a:lstStyle/>
          <a:p>
            <a:pPr rtl="0"/>
            <a:r>
              <a:rPr lang="zh-CN" altLang="en-US"/>
              <a:t>用此宣布今日旅行的目的地</a:t>
            </a:r>
          </a:p>
        </p:txBody>
      </p:sp>
      <p:pic>
        <p:nvPicPr>
          <p:cNvPr id="76" name="图片占位符 75" descr="巨石阵">
            <a:extLst>
              <a:ext uri="{FF2B5EF4-FFF2-40B4-BE49-F238E27FC236}">
                <a16:creationId xmlns:a16="http://schemas.microsoft.com/office/drawing/2014/main" id="{4FDD1278-D13B-4797-8C98-7540806B711E}"/>
              </a:ext>
            </a:extLst>
          </p:cNvPr>
          <p:cNvPicPr>
            <a:picLocks noGrp="1" noChangeAspect="1"/>
          </p:cNvPicPr>
          <p:nvPr>
            <p:ph type="pic" sz="quarter" idx="18"/>
          </p:nvPr>
        </p:nvPicPr>
        <p:blipFill>
          <a:blip r:embed="rId3"/>
          <a:srcRect l="105" r="105"/>
          <a:stretch>
            <a:fillRect/>
          </a:stretch>
        </p:blipFill>
        <p:spPr/>
      </p:pic>
      <p:pic>
        <p:nvPicPr>
          <p:cNvPr id="71" name="图片占位符 70" descr="泰姬陵">
            <a:extLst>
              <a:ext uri="{FF2B5EF4-FFF2-40B4-BE49-F238E27FC236}">
                <a16:creationId xmlns:a16="http://schemas.microsoft.com/office/drawing/2014/main" id="{55FE5CCD-3F2F-46F8-9BBD-290D86FBAE22}"/>
              </a:ext>
            </a:extLst>
          </p:cNvPr>
          <p:cNvPicPr>
            <a:picLocks noGrp="1" noChangeAspect="1"/>
          </p:cNvPicPr>
          <p:nvPr>
            <p:ph type="pic" sz="quarter" idx="19"/>
          </p:nvPr>
        </p:nvPicPr>
        <p:blipFill>
          <a:blip r:embed="rId4"/>
          <a:srcRect l="105" r="105"/>
          <a:stretch>
            <a:fillRect/>
          </a:stretch>
        </p:blipFill>
        <p:spPr/>
      </p:pic>
      <p:pic>
        <p:nvPicPr>
          <p:cNvPr id="64" name="图片占位符 63" descr="比萨斜塔">
            <a:extLst>
              <a:ext uri="{FF2B5EF4-FFF2-40B4-BE49-F238E27FC236}">
                <a16:creationId xmlns:a16="http://schemas.microsoft.com/office/drawing/2014/main" id="{9C861612-6B98-4A33-AEFF-4F0A60364327}"/>
              </a:ext>
            </a:extLst>
          </p:cNvPr>
          <p:cNvPicPr>
            <a:picLocks noGrp="1" noChangeAspect="1"/>
          </p:cNvPicPr>
          <p:nvPr>
            <p:ph type="pic" sz="quarter" idx="20"/>
          </p:nvPr>
        </p:nvPicPr>
        <p:blipFill>
          <a:blip r:embed="rId5"/>
          <a:srcRect l="105" r="105"/>
          <a:stretch>
            <a:fillRect/>
          </a:stretch>
        </p:blipFill>
        <p:spPr/>
      </p:pic>
      <p:grpSp>
        <p:nvGrpSpPr>
          <p:cNvPr id="18" name="组 17">
            <a:extLst>
              <a:ext uri="{FF2B5EF4-FFF2-40B4-BE49-F238E27FC236}">
                <a16:creationId xmlns:a16="http://schemas.microsoft.com/office/drawing/2014/main" id="{067AF930-F598-4747-9605-0A838ED20BD6}"/>
              </a:ext>
              <a:ext uri="{C183D7F6-B498-43B3-948B-1728B52AA6E4}">
                <adec:decorative xmlns:adec="http://schemas.microsoft.com/office/drawing/2017/decorative" val="1"/>
              </a:ext>
            </a:extLst>
          </p:cNvPr>
          <p:cNvGrpSpPr/>
          <p:nvPr/>
        </p:nvGrpSpPr>
        <p:grpSpPr>
          <a:xfrm rot="5400000" flipH="1">
            <a:off x="4743216" y="-3976630"/>
            <a:ext cx="2705567" cy="11429999"/>
            <a:chOff x="4578818" y="945960"/>
            <a:chExt cx="6880587" cy="5226241"/>
          </a:xfrm>
        </p:grpSpPr>
        <p:cxnSp>
          <p:nvCxnSpPr>
            <p:cNvPr id="19" name="直接连接符​​(S) 18">
              <a:extLst>
                <a:ext uri="{FF2B5EF4-FFF2-40B4-BE49-F238E27FC236}">
                  <a16:creationId xmlns:a16="http://schemas.microsoft.com/office/drawing/2014/main" id="{21D710A3-26CD-4F84-A4D0-36F61290B609}"/>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直接连接符​​ 19">
              <a:extLst>
                <a:ext uri="{FF2B5EF4-FFF2-40B4-BE49-F238E27FC236}">
                  <a16:creationId xmlns:a16="http://schemas.microsoft.com/office/drawing/2014/main" id="{341FF842-56E6-401D-9231-6DA71802EEF0}"/>
                </a:ext>
              </a:extLst>
            </p:cNvPr>
            <p:cNvCxnSpPr/>
            <p:nvPr/>
          </p:nvCxnSpPr>
          <p:spPr>
            <a:xfrm>
              <a:off x="4592975" y="6172201"/>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直接连接符​​(S) 20">
              <a:extLst>
                <a:ext uri="{FF2B5EF4-FFF2-40B4-BE49-F238E27FC236}">
                  <a16:creationId xmlns:a16="http://schemas.microsoft.com/office/drawing/2014/main" id="{92A67031-41E7-43C9-8962-AD5A25383D24}"/>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2" name="组 21">
            <a:extLst>
              <a:ext uri="{FF2B5EF4-FFF2-40B4-BE49-F238E27FC236}">
                <a16:creationId xmlns:a16="http://schemas.microsoft.com/office/drawing/2014/main" id="{094F297F-EFDC-486B-84B0-60452DD9DD23}"/>
              </a:ext>
              <a:ext uri="{C183D7F6-B498-43B3-948B-1728B52AA6E4}">
                <adec:decorative xmlns:adec="http://schemas.microsoft.com/office/drawing/2017/decorative" val="1"/>
              </a:ext>
            </a:extLst>
          </p:cNvPr>
          <p:cNvGrpSpPr/>
          <p:nvPr/>
        </p:nvGrpSpPr>
        <p:grpSpPr>
          <a:xfrm rot="16200000" flipH="1" flipV="1">
            <a:off x="4127722" y="-1334239"/>
            <a:ext cx="3938452" cy="11430000"/>
            <a:chOff x="4578818" y="945960"/>
            <a:chExt cx="6880587" cy="5226241"/>
          </a:xfrm>
        </p:grpSpPr>
        <p:cxnSp>
          <p:nvCxnSpPr>
            <p:cNvPr id="23" name="直接连接符​​(S) 22">
              <a:extLst>
                <a:ext uri="{FF2B5EF4-FFF2-40B4-BE49-F238E27FC236}">
                  <a16:creationId xmlns:a16="http://schemas.microsoft.com/office/drawing/2014/main" id="{B19EBAE2-30BF-4069-8CA3-ED78C7E5B56D}"/>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直接连接符 23">
              <a:extLst>
                <a:ext uri="{FF2B5EF4-FFF2-40B4-BE49-F238E27FC236}">
                  <a16:creationId xmlns:a16="http://schemas.microsoft.com/office/drawing/2014/main" id="{DFB05770-3738-4864-BC82-D2B153B53989}"/>
                </a:ext>
              </a:extLst>
            </p:cNvPr>
            <p:cNvCxnSpPr/>
            <p:nvPr/>
          </p:nvCxnSpPr>
          <p:spPr>
            <a:xfrm>
              <a:off x="4592975" y="617220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直接连接符​​ 24">
              <a:extLst>
                <a:ext uri="{FF2B5EF4-FFF2-40B4-BE49-F238E27FC236}">
                  <a16:creationId xmlns:a16="http://schemas.microsoft.com/office/drawing/2014/main" id="{8F765A14-4747-43AD-9029-6A1A9224A47D}"/>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5" name="直接连接符​​(S) 4">
            <a:extLst>
              <a:ext uri="{FF2B5EF4-FFF2-40B4-BE49-F238E27FC236}">
                <a16:creationId xmlns:a16="http://schemas.microsoft.com/office/drawing/2014/main" id="{32CF6C65-9676-4BE4-A507-1A1EC5CCD812}"/>
              </a:ext>
              <a:ext uri="{C183D7F6-B498-43B3-948B-1728B52AA6E4}">
                <adec:decorative xmlns:adec="http://schemas.microsoft.com/office/drawing/2017/decorative" val="1"/>
              </a:ext>
            </a:extLst>
          </p:cNvPr>
          <p:cNvCxnSpPr/>
          <p:nvPr/>
        </p:nvCxnSpPr>
        <p:spPr>
          <a:xfrm>
            <a:off x="2667000" y="1433444"/>
            <a:ext cx="68199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38313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占位符 26" descr="卢浮宫">
            <a:extLst>
              <a:ext uri="{FF2B5EF4-FFF2-40B4-BE49-F238E27FC236}">
                <a16:creationId xmlns:a16="http://schemas.microsoft.com/office/drawing/2014/main" id="{7001B856-B79C-4FA5-95FD-B8EACA64129B}"/>
              </a:ext>
            </a:extLst>
          </p:cNvPr>
          <p:cNvPicPr>
            <a:picLocks noGrp="1" noChangeAspect="1"/>
          </p:cNvPicPr>
          <p:nvPr>
            <p:ph type="pic" sz="quarter" idx="13"/>
          </p:nvPr>
        </p:nvPicPr>
        <p:blipFill>
          <a:blip r:embed="rId3"/>
          <a:srcRect l="25" r="25"/>
          <a:stretch>
            <a:fillRect/>
          </a:stretch>
        </p:blipFill>
        <p:spPr/>
      </p:pic>
      <p:sp>
        <p:nvSpPr>
          <p:cNvPr id="20" name="长方形 19">
            <a:extLst>
              <a:ext uri="{FF2B5EF4-FFF2-40B4-BE49-F238E27FC236}">
                <a16:creationId xmlns:a16="http://schemas.microsoft.com/office/drawing/2014/main" id="{657FC711-4568-4FA7-AA48-8402C6452B0B}"/>
              </a:ext>
              <a:ext uri="{C183D7F6-B498-43B3-948B-1728B52AA6E4}">
                <adec:decorative xmlns:adec="http://schemas.microsoft.com/office/drawing/2017/decorative" val="1"/>
              </a:ext>
            </a:extLst>
          </p:cNvPr>
          <p:cNvSpPr/>
          <p:nvPr/>
        </p:nvSpPr>
        <p:spPr>
          <a:xfrm rot="16200000" flipH="1">
            <a:off x="6158156" y="577928"/>
            <a:ext cx="6611769" cy="5455921"/>
          </a:xfrm>
          <a:prstGeom prst="rect">
            <a:avLst/>
          </a:prstGeom>
          <a:gradFill flip="none" rotWithShape="1">
            <a:gsLst>
              <a:gs pos="1000">
                <a:schemeClr val="tx1">
                  <a:alpha val="0"/>
                </a:schemeClr>
              </a:gs>
              <a:gs pos="61000">
                <a:schemeClr val="tx1">
                  <a:alpha val="92000"/>
                </a:schemeClr>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4" name="标题 3">
            <a:extLst>
              <a:ext uri="{FF2B5EF4-FFF2-40B4-BE49-F238E27FC236}">
                <a16:creationId xmlns:a16="http://schemas.microsoft.com/office/drawing/2014/main" id="{50BB4A24-2253-4A39-B175-C512013371D8}"/>
              </a:ext>
            </a:extLst>
          </p:cNvPr>
          <p:cNvSpPr>
            <a:spLocks noGrp="1"/>
          </p:cNvSpPr>
          <p:nvPr>
            <p:ph type="title"/>
          </p:nvPr>
        </p:nvSpPr>
        <p:spPr/>
        <p:txBody>
          <a:bodyPr rtlCol="0"/>
          <a:lstStyle/>
          <a:p>
            <a:pPr rtl="0"/>
            <a:r>
              <a:rPr lang="zh-CN" altLang="en-US" b="1"/>
              <a:t>标题</a:t>
            </a:r>
          </a:p>
        </p:txBody>
      </p:sp>
      <p:sp>
        <p:nvSpPr>
          <p:cNvPr id="13" name="文本占位符 12">
            <a:extLst>
              <a:ext uri="{FF2B5EF4-FFF2-40B4-BE49-F238E27FC236}">
                <a16:creationId xmlns:a16="http://schemas.microsoft.com/office/drawing/2014/main" id="{6AD81136-7F59-43AB-8A14-139387331EEE}"/>
              </a:ext>
            </a:extLst>
          </p:cNvPr>
          <p:cNvSpPr>
            <a:spLocks noGrp="1"/>
          </p:cNvSpPr>
          <p:nvPr>
            <p:ph type="body" sz="quarter" idx="14"/>
          </p:nvPr>
        </p:nvSpPr>
        <p:spPr>
          <a:xfrm>
            <a:off x="7748789" y="1343510"/>
            <a:ext cx="3727556" cy="4472513"/>
          </a:xfrm>
        </p:spPr>
        <p:txBody>
          <a:bodyPr rtlCol="0"/>
          <a:lstStyle/>
          <a:p>
            <a:pPr rtl="0"/>
            <a:r>
              <a:rPr lang="zh-CN" altLang="en-US" b="1"/>
              <a:t>使用此空白幻灯片插入旅行地点的大图。 </a:t>
            </a:r>
          </a:p>
          <a:p>
            <a:pPr rtl="0"/>
            <a:r>
              <a:rPr lang="zh-CN" altLang="en-US"/>
              <a:t>这张幻灯片应该抓住同学们的兴趣。 </a:t>
            </a:r>
          </a:p>
          <a:p>
            <a:pPr rtl="0"/>
            <a:r>
              <a:rPr lang="zh-CN" altLang="en-US"/>
              <a:t>在备注区域中，写下一个了不起的线索进入今天你将带领人们进行的旅行。</a:t>
            </a:r>
          </a:p>
        </p:txBody>
      </p:sp>
      <p:cxnSp>
        <p:nvCxnSpPr>
          <p:cNvPr id="18" name="直接连接符​​(S) 17">
            <a:extLst>
              <a:ext uri="{FF2B5EF4-FFF2-40B4-BE49-F238E27FC236}">
                <a16:creationId xmlns:a16="http://schemas.microsoft.com/office/drawing/2014/main" id="{9F0A75C1-3072-4DCB-952E-5C598E1C83EB}"/>
              </a:ext>
              <a:ext uri="{C183D7F6-B498-43B3-948B-1728B52AA6E4}">
                <adec:decorative xmlns:adec="http://schemas.microsoft.com/office/drawing/2017/decorative" val="1"/>
              </a:ext>
            </a:extLst>
          </p:cNvPr>
          <p:cNvCxnSpPr/>
          <p:nvPr/>
        </p:nvCxnSpPr>
        <p:spPr>
          <a:xfrm>
            <a:off x="8023225" y="1276722"/>
            <a:ext cx="3348000" cy="0"/>
          </a:xfrm>
          <a:prstGeom prst="line">
            <a:avLst/>
          </a:prstGeom>
          <a:ln w="31750">
            <a:solidFill>
              <a:schemeClr val="accent2"/>
            </a:solidFill>
          </a:ln>
        </p:spPr>
        <p:style>
          <a:lnRef idx="3">
            <a:schemeClr val="dk1"/>
          </a:lnRef>
          <a:fillRef idx="0">
            <a:schemeClr val="dk1"/>
          </a:fillRef>
          <a:effectRef idx="2">
            <a:schemeClr val="dk1"/>
          </a:effectRef>
          <a:fontRef idx="minor">
            <a:schemeClr val="tx1"/>
          </a:fontRef>
        </p:style>
      </p:cxnSp>
      <p:sp>
        <p:nvSpPr>
          <p:cNvPr id="19" name="长方形 18">
            <a:extLst>
              <a:ext uri="{FF2B5EF4-FFF2-40B4-BE49-F238E27FC236}">
                <a16:creationId xmlns:a16="http://schemas.microsoft.com/office/drawing/2014/main" id="{D7DD2AF5-94F8-4276-A384-39A296E9E618}"/>
              </a:ext>
              <a:ext uri="{C183D7F6-B498-43B3-948B-1728B52AA6E4}">
                <adec:decorative xmlns:adec="http://schemas.microsoft.com/office/drawing/2017/decorative" val="1"/>
              </a:ext>
            </a:extLst>
          </p:cNvPr>
          <p:cNvSpPr/>
          <p:nvPr/>
        </p:nvSpPr>
        <p:spPr>
          <a:xfrm rot="5400000">
            <a:off x="5657999" y="340659"/>
            <a:ext cx="864000" cy="12204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17" name="等腰三角形 16">
            <a:extLst>
              <a:ext uri="{FF2B5EF4-FFF2-40B4-BE49-F238E27FC236}">
                <a16:creationId xmlns:a16="http://schemas.microsoft.com/office/drawing/2014/main" id="{3E135D3E-7923-4D69-BC52-1E8434A0B2DF}"/>
              </a:ext>
              <a:ext uri="{C183D7F6-B498-43B3-948B-1728B52AA6E4}">
                <adec:decorative xmlns:adec="http://schemas.microsoft.com/office/drawing/2017/decorative" val="1"/>
              </a:ext>
            </a:extLst>
          </p:cNvPr>
          <p:cNvSpPr/>
          <p:nvPr/>
        </p:nvSpPr>
        <p:spPr>
          <a:xfrm rot="5400000">
            <a:off x="0" y="0"/>
            <a:ext cx="1260000" cy="1260000"/>
          </a:xfrm>
          <a:prstGeom prst="triangle">
            <a:avLst>
              <a:gd name="adj"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641700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14C0AF-0C99-49B8-B848-73442FA812F7}"/>
              </a:ext>
            </a:extLst>
          </p:cNvPr>
          <p:cNvSpPr>
            <a:spLocks noGrp="1"/>
          </p:cNvSpPr>
          <p:nvPr>
            <p:ph type="title"/>
          </p:nvPr>
        </p:nvSpPr>
        <p:spPr/>
        <p:txBody>
          <a:bodyPr rtlCol="0"/>
          <a:lstStyle/>
          <a:p>
            <a:pPr rtl="0"/>
            <a:r>
              <a:rPr lang="zh-CN" altLang="en-US">
                <a:solidFill>
                  <a:schemeClr val="tx1"/>
                </a:solidFill>
              </a:rPr>
              <a:t>关于旅行的第一个重要</a:t>
            </a:r>
            <a:r>
              <a:rPr lang="zh-CN" altLang="en-US" b="1">
                <a:solidFill>
                  <a:schemeClr val="tx1"/>
                </a:solidFill>
              </a:rPr>
              <a:t>事实</a:t>
            </a:r>
          </a:p>
        </p:txBody>
      </p:sp>
      <p:sp>
        <p:nvSpPr>
          <p:cNvPr id="4" name="文本占位符 3">
            <a:extLst>
              <a:ext uri="{FF2B5EF4-FFF2-40B4-BE49-F238E27FC236}">
                <a16:creationId xmlns:a16="http://schemas.microsoft.com/office/drawing/2014/main" id="{24F1A56A-9365-4450-94DC-F98248141D77}"/>
              </a:ext>
            </a:extLst>
          </p:cNvPr>
          <p:cNvSpPr>
            <a:spLocks noGrp="1"/>
          </p:cNvSpPr>
          <p:nvPr>
            <p:ph type="body" sz="half" idx="2"/>
          </p:nvPr>
        </p:nvSpPr>
        <p:spPr/>
        <p:txBody>
          <a:bodyPr rtlCol="0">
            <a:normAutofit/>
          </a:bodyPr>
          <a:lstStyle/>
          <a:p>
            <a:pPr rtl="0"/>
            <a:r>
              <a:rPr lang="zh-CN" altLang="en-US">
                <a:solidFill>
                  <a:schemeClr val="tx1"/>
                </a:solidFill>
              </a:rPr>
              <a:t>使用此幻灯片，添加有关你虚拟旅行的地点的重要信息。</a:t>
            </a:r>
          </a:p>
          <a:p>
            <a:pPr rtl="0"/>
            <a:r>
              <a:rPr lang="zh-CN" altLang="en-US">
                <a:solidFill>
                  <a:schemeClr val="tx1"/>
                </a:solidFill>
              </a:rPr>
              <a:t>创建好的项目符号列表。 </a:t>
            </a:r>
          </a:p>
          <a:p>
            <a:pPr rtl="0"/>
            <a:r>
              <a:rPr lang="zh-CN" altLang="en-US">
                <a:solidFill>
                  <a:schemeClr val="tx1"/>
                </a:solidFill>
              </a:rPr>
              <a:t>只在这里说几句话，所以你不要试图从幻灯片中读取。</a:t>
            </a:r>
          </a:p>
          <a:p>
            <a:pPr rtl="0"/>
            <a:r>
              <a:rPr lang="zh-CN" altLang="en-US">
                <a:solidFill>
                  <a:schemeClr val="tx1"/>
                </a:solidFill>
              </a:rPr>
              <a:t>你还可以在幻灯片中添加图片以增加兴趣。</a:t>
            </a:r>
          </a:p>
          <a:p>
            <a:pPr rtl="0"/>
            <a:endParaRPr lang="zh-CN" altLang="en-US">
              <a:solidFill>
                <a:schemeClr val="tx1"/>
              </a:solidFill>
            </a:endParaRPr>
          </a:p>
        </p:txBody>
      </p:sp>
      <p:grpSp>
        <p:nvGrpSpPr>
          <p:cNvPr id="8" name="组 7">
            <a:extLst>
              <a:ext uri="{FF2B5EF4-FFF2-40B4-BE49-F238E27FC236}">
                <a16:creationId xmlns:a16="http://schemas.microsoft.com/office/drawing/2014/main" id="{EFE30D8E-3C8D-4EC6-9EC0-49EEC65D3D70}"/>
              </a:ext>
              <a:ext uri="{C183D7F6-B498-43B3-948B-1728B52AA6E4}">
                <adec:decorative xmlns:adec="http://schemas.microsoft.com/office/drawing/2017/decorative" val="1"/>
              </a:ext>
            </a:extLst>
          </p:cNvPr>
          <p:cNvGrpSpPr/>
          <p:nvPr/>
        </p:nvGrpSpPr>
        <p:grpSpPr>
          <a:xfrm flipH="1">
            <a:off x="394323" y="365760"/>
            <a:ext cx="6102876" cy="6126480"/>
            <a:chOff x="4266631" y="945960"/>
            <a:chExt cx="7178609" cy="5226240"/>
          </a:xfrm>
        </p:grpSpPr>
        <p:cxnSp>
          <p:nvCxnSpPr>
            <p:cNvPr id="9" name="直接连接符​​(S) 8">
              <a:extLst>
                <a:ext uri="{FF2B5EF4-FFF2-40B4-BE49-F238E27FC236}">
                  <a16:creationId xmlns:a16="http://schemas.microsoft.com/office/drawing/2014/main" id="{1612A650-2C8A-4D4F-8C56-7E8C716CB428}"/>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0" name="直接连接符​​(S) 9">
              <a:extLst>
                <a:ext uri="{FF2B5EF4-FFF2-40B4-BE49-F238E27FC236}">
                  <a16:creationId xmlns:a16="http://schemas.microsoft.com/office/drawing/2014/main" id="{D87B35CA-924E-4B0B-8992-FCA9B56F0710}"/>
                </a:ext>
              </a:extLst>
            </p:cNvPr>
            <p:cNvCxnSpPr/>
            <p:nvPr/>
          </p:nvCxnSpPr>
          <p:spPr>
            <a:xfrm>
              <a:off x="4266631" y="6172200"/>
              <a:ext cx="7160477"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1" name="直接连接符​​(S) 10">
              <a:extLst>
                <a:ext uri="{FF2B5EF4-FFF2-40B4-BE49-F238E27FC236}">
                  <a16:creationId xmlns:a16="http://schemas.microsoft.com/office/drawing/2014/main" id="{37967EA4-E543-4682-9FBC-5EB0A4DED477}"/>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cxnSp>
        <p:nvCxnSpPr>
          <p:cNvPr id="18" name="直接连接符​​(S) 17">
            <a:extLst>
              <a:ext uri="{FF2B5EF4-FFF2-40B4-BE49-F238E27FC236}">
                <a16:creationId xmlns:a16="http://schemas.microsoft.com/office/drawing/2014/main" id="{83A55248-C59C-4ACA-8BB2-36072388252E}"/>
              </a:ext>
              <a:ext uri="{C183D7F6-B498-43B3-948B-1728B52AA6E4}">
                <adec:decorative xmlns:adec="http://schemas.microsoft.com/office/drawing/2017/decorative" val="1"/>
              </a:ext>
            </a:extLst>
          </p:cNvPr>
          <p:cNvCxnSpPr/>
          <p:nvPr/>
        </p:nvCxnSpPr>
        <p:spPr>
          <a:xfrm>
            <a:off x="829945" y="2297802"/>
            <a:ext cx="5040000" cy="0"/>
          </a:xfrm>
          <a:prstGeom prst="line">
            <a:avLst/>
          </a:prstGeom>
          <a:ln w="31750">
            <a:solidFill>
              <a:schemeClr val="bg1"/>
            </a:solidFill>
          </a:ln>
        </p:spPr>
        <p:style>
          <a:lnRef idx="3">
            <a:schemeClr val="dk1"/>
          </a:lnRef>
          <a:fillRef idx="0">
            <a:schemeClr val="dk1"/>
          </a:fillRef>
          <a:effectRef idx="2">
            <a:schemeClr val="dk1"/>
          </a:effectRef>
          <a:fontRef idx="minor">
            <a:schemeClr val="tx1"/>
          </a:fontRef>
        </p:style>
      </p:cxnSp>
      <p:pic>
        <p:nvPicPr>
          <p:cNvPr id="21" name="图片占位符 20" descr="巴黎地图">
            <a:extLst>
              <a:ext uri="{FF2B5EF4-FFF2-40B4-BE49-F238E27FC236}">
                <a16:creationId xmlns:a16="http://schemas.microsoft.com/office/drawing/2014/main" id="{15EDCB2E-FB37-4EB6-95E6-922E5BE1A500}"/>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65196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自由女神像">
            <a:extLst>
              <a:ext uri="{FF2B5EF4-FFF2-40B4-BE49-F238E27FC236}">
                <a16:creationId xmlns:a16="http://schemas.microsoft.com/office/drawing/2014/main" id="{865A1981-B625-4CED-8385-6988DF4CBA02}"/>
              </a:ext>
            </a:extLst>
          </p:cNvPr>
          <p:cNvPicPr>
            <a:picLocks noChangeAspect="1"/>
          </p:cNvPicPr>
          <p:nvPr/>
        </p:nvPicPr>
        <p:blipFill>
          <a:blip r:embed="rId3"/>
          <a:stretch>
            <a:fillRect/>
          </a:stretch>
        </p:blipFill>
        <p:spPr>
          <a:xfrm>
            <a:off x="4059936" y="356216"/>
            <a:ext cx="4072128" cy="6516624"/>
          </a:xfrm>
          <a:prstGeom prst="rect">
            <a:avLst/>
          </a:prstGeom>
        </p:spPr>
      </p:pic>
      <p:sp>
        <p:nvSpPr>
          <p:cNvPr id="15" name="长方形 14">
            <a:extLst>
              <a:ext uri="{FF2B5EF4-FFF2-40B4-BE49-F238E27FC236}">
                <a16:creationId xmlns:a16="http://schemas.microsoft.com/office/drawing/2014/main" id="{58705588-E2BC-4E36-A99E-9B19942BFEC3}"/>
              </a:ext>
              <a:ext uri="{C183D7F6-B498-43B3-948B-1728B52AA6E4}">
                <adec:decorative xmlns:adec="http://schemas.microsoft.com/office/drawing/2017/decorative" val="1"/>
              </a:ext>
            </a:extLst>
          </p:cNvPr>
          <p:cNvSpPr/>
          <p:nvPr/>
        </p:nvSpPr>
        <p:spPr>
          <a:xfrm>
            <a:off x="4368000" y="3975714"/>
            <a:ext cx="3456000" cy="2520000"/>
          </a:xfrm>
          <a:prstGeom prst="rect">
            <a:avLst/>
          </a:prstGeom>
          <a:solidFill>
            <a:schemeClr val="accent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E53B6E93-870A-47FD-871A-60D186B2A8AF}"/>
              </a:ext>
            </a:extLst>
          </p:cNvPr>
          <p:cNvSpPr>
            <a:spLocks noGrp="1"/>
          </p:cNvSpPr>
          <p:nvPr>
            <p:ph type="title"/>
          </p:nvPr>
        </p:nvSpPr>
        <p:spPr>
          <a:xfrm>
            <a:off x="4175220" y="3523538"/>
            <a:ext cx="3841560" cy="3420000"/>
          </a:xfrm>
        </p:spPr>
        <p:txBody>
          <a:bodyPr rtlCol="0"/>
          <a:lstStyle/>
          <a:p>
            <a:pPr algn="ctr" rtl="0">
              <a:lnSpc>
                <a:spcPct val="100000"/>
              </a:lnSpc>
            </a:pPr>
            <a:r>
              <a:rPr lang="zh-CN" altLang="en-US" sz="4000"/>
              <a:t>关于旅行的</a:t>
            </a:r>
            <a:r>
              <a:rPr lang="zh-CN" altLang="en-US" sz="4000" b="1"/>
              <a:t>第二个重要</a:t>
            </a:r>
            <a:r>
              <a:rPr lang="zh-CN" altLang="en-US" sz="4000"/>
              <a:t>事实</a:t>
            </a:r>
          </a:p>
        </p:txBody>
      </p:sp>
      <p:sp>
        <p:nvSpPr>
          <p:cNvPr id="14" name="文本占位符 13">
            <a:extLst>
              <a:ext uri="{FF2B5EF4-FFF2-40B4-BE49-F238E27FC236}">
                <a16:creationId xmlns:a16="http://schemas.microsoft.com/office/drawing/2014/main" id="{DF07F4A7-B79A-4E16-A73A-E30B7C64B324}"/>
              </a:ext>
            </a:extLst>
          </p:cNvPr>
          <p:cNvSpPr>
            <a:spLocks noGrp="1"/>
          </p:cNvSpPr>
          <p:nvPr>
            <p:ph type="body" sz="half" idx="15"/>
          </p:nvPr>
        </p:nvSpPr>
        <p:spPr/>
        <p:txBody>
          <a:bodyPr rtlCol="0">
            <a:normAutofit/>
          </a:bodyPr>
          <a:lstStyle/>
          <a:p>
            <a:pPr rtl="0"/>
            <a:r>
              <a:rPr lang="zh-CN" altLang="en-US"/>
              <a:t>使用此幻灯片，添加有关你虚拟旅行的地点的其他重要事实的信息。</a:t>
            </a:r>
          </a:p>
          <a:p>
            <a:pPr rtl="0"/>
            <a:r>
              <a:rPr lang="zh-CN" altLang="en-US"/>
              <a:t>创建另一个好的项目符号列表。 </a:t>
            </a:r>
          </a:p>
          <a:p>
            <a:pPr rtl="0"/>
            <a:r>
              <a:rPr lang="zh-CN" altLang="en-US"/>
              <a:t>只在这里放置少量文字，以使你不会试图从幻灯片中阅读。</a:t>
            </a:r>
          </a:p>
          <a:p>
            <a:pPr rtl="0"/>
            <a:endParaRPr lang="zh-CN" altLang="en-US"/>
          </a:p>
        </p:txBody>
      </p:sp>
      <p:sp>
        <p:nvSpPr>
          <p:cNvPr id="19" name="文本占位符 18">
            <a:extLst>
              <a:ext uri="{FF2B5EF4-FFF2-40B4-BE49-F238E27FC236}">
                <a16:creationId xmlns:a16="http://schemas.microsoft.com/office/drawing/2014/main" id="{3B6260BF-B12E-43D7-873E-A093915B3759}"/>
              </a:ext>
            </a:extLst>
          </p:cNvPr>
          <p:cNvSpPr>
            <a:spLocks noGrp="1"/>
          </p:cNvSpPr>
          <p:nvPr>
            <p:ph type="body" sz="half" idx="2"/>
          </p:nvPr>
        </p:nvSpPr>
        <p:spPr/>
        <p:txBody>
          <a:bodyPr rtlCol="0"/>
          <a:lstStyle/>
          <a:p>
            <a:pPr rtl="0"/>
            <a:r>
              <a:rPr lang="zh-CN" altLang="en-US"/>
              <a:t>你还可以在此幻灯片中添加图片以增加兴趣。</a:t>
            </a:r>
          </a:p>
          <a:p>
            <a:pPr rtl="0"/>
            <a:r>
              <a:rPr lang="zh-CN" altLang="en-US"/>
              <a:t>你也可以复制此幻灯片，添加有关你虚拟旅行的地点的更多重要事实。</a:t>
            </a:r>
          </a:p>
          <a:p>
            <a:pPr rtl="0"/>
            <a:endParaRPr lang="zh-CN" altLang="en-US"/>
          </a:p>
        </p:txBody>
      </p:sp>
      <p:cxnSp>
        <p:nvCxnSpPr>
          <p:cNvPr id="28" name="直接连接符​​(S) 27">
            <a:extLst>
              <a:ext uri="{FF2B5EF4-FFF2-40B4-BE49-F238E27FC236}">
                <a16:creationId xmlns:a16="http://schemas.microsoft.com/office/drawing/2014/main" id="{4EB46CFB-014A-4721-A9DB-8607BB257FD4}"/>
              </a:ext>
              <a:ext uri="{C183D7F6-B498-43B3-948B-1728B52AA6E4}">
                <adec:decorative xmlns:adec="http://schemas.microsoft.com/office/drawing/2017/decorative" val="1"/>
              </a:ext>
            </a:extLst>
          </p:cNvPr>
          <p:cNvCxnSpPr/>
          <p:nvPr/>
        </p:nvCxnSpPr>
        <p:spPr>
          <a:xfrm>
            <a:off x="4530000" y="5254288"/>
            <a:ext cx="313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8706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1E10E-47FE-4FED-B884-B0DA88D70D13}"/>
              </a:ext>
            </a:extLst>
          </p:cNvPr>
          <p:cNvSpPr>
            <a:spLocks noGrp="1"/>
          </p:cNvSpPr>
          <p:nvPr>
            <p:ph type="title"/>
          </p:nvPr>
        </p:nvSpPr>
        <p:spPr/>
        <p:txBody>
          <a:bodyPr rtlCol="0"/>
          <a:lstStyle/>
          <a:p>
            <a:pPr rtl="0"/>
            <a:r>
              <a:rPr lang="zh-CN" altLang="en-US" b="1">
                <a:solidFill>
                  <a:schemeClr val="tx1"/>
                </a:solidFill>
              </a:rPr>
              <a:t>视频</a:t>
            </a:r>
          </a:p>
        </p:txBody>
      </p:sp>
      <p:pic>
        <p:nvPicPr>
          <p:cNvPr id="40" name="图片占位符 39" descr="伦敦桥">
            <a:extLst>
              <a:ext uri="{FF2B5EF4-FFF2-40B4-BE49-F238E27FC236}">
                <a16:creationId xmlns:a16="http://schemas.microsoft.com/office/drawing/2014/main" id="{E8B7F7D4-E5B8-41EA-8871-6587993DB8C2}"/>
              </a:ext>
            </a:extLst>
          </p:cNvPr>
          <p:cNvPicPr>
            <a:picLocks noGrp="1" noChangeAspect="1"/>
          </p:cNvPicPr>
          <p:nvPr>
            <p:ph type="pic" sz="quarter" idx="18"/>
          </p:nvPr>
        </p:nvPicPr>
        <p:blipFill>
          <a:blip r:embed="rId3"/>
          <a:srcRect l="60" r="60"/>
          <a:stretch>
            <a:fillRect/>
          </a:stretch>
        </p:blipFill>
        <p:spPr/>
      </p:pic>
      <p:sp>
        <p:nvSpPr>
          <p:cNvPr id="7" name="文本占位符 6">
            <a:extLst>
              <a:ext uri="{FF2B5EF4-FFF2-40B4-BE49-F238E27FC236}">
                <a16:creationId xmlns:a16="http://schemas.microsoft.com/office/drawing/2014/main" id="{80054EFB-058D-4282-9FEE-3269DB2705DC}"/>
              </a:ext>
            </a:extLst>
          </p:cNvPr>
          <p:cNvSpPr>
            <a:spLocks noGrp="1"/>
          </p:cNvSpPr>
          <p:nvPr>
            <p:ph type="body" sz="quarter" idx="17"/>
          </p:nvPr>
        </p:nvSpPr>
        <p:spPr/>
        <p:txBody>
          <a:bodyPr rtlCol="0"/>
          <a:lstStyle/>
          <a:p>
            <a:pPr rtl="0"/>
            <a:r>
              <a:rPr lang="zh-CN" altLang="en-US">
                <a:solidFill>
                  <a:schemeClr val="tx1"/>
                </a:solidFill>
              </a:rPr>
              <a:t>查找视频，生动地展示你正虚拟旅行的地点。</a:t>
            </a:r>
          </a:p>
          <a:p>
            <a:pPr rtl="0"/>
            <a:endParaRPr lang="zh-CN" altLang="en-US">
              <a:solidFill>
                <a:schemeClr val="tx1"/>
              </a:solidFill>
            </a:endParaRPr>
          </a:p>
          <a:p>
            <a:pPr rtl="0"/>
            <a:r>
              <a:rPr lang="zh-CN" altLang="en-US">
                <a:solidFill>
                  <a:schemeClr val="tx1"/>
                </a:solidFill>
              </a:rPr>
              <a:t>在此处添加视频说明。</a:t>
            </a:r>
          </a:p>
        </p:txBody>
      </p:sp>
      <p:grpSp>
        <p:nvGrpSpPr>
          <p:cNvPr id="30" name="组 29">
            <a:extLst>
              <a:ext uri="{FF2B5EF4-FFF2-40B4-BE49-F238E27FC236}">
                <a16:creationId xmlns:a16="http://schemas.microsoft.com/office/drawing/2014/main" id="{FF9BBE4E-CEAC-4E1B-B07B-F36AAE19BBA5}"/>
              </a:ext>
              <a:ext uri="{C183D7F6-B498-43B3-948B-1728B52AA6E4}">
                <adec:decorative xmlns:adec="http://schemas.microsoft.com/office/drawing/2017/decorative" val="1"/>
              </a:ext>
            </a:extLst>
          </p:cNvPr>
          <p:cNvGrpSpPr/>
          <p:nvPr/>
        </p:nvGrpSpPr>
        <p:grpSpPr>
          <a:xfrm>
            <a:off x="7086076" y="350520"/>
            <a:ext cx="4699942" cy="6048000"/>
            <a:chOff x="4266631" y="945960"/>
            <a:chExt cx="7178609" cy="5226240"/>
          </a:xfrm>
        </p:grpSpPr>
        <p:cxnSp>
          <p:nvCxnSpPr>
            <p:cNvPr id="31" name="直接连接符 30">
              <a:extLst>
                <a:ext uri="{FF2B5EF4-FFF2-40B4-BE49-F238E27FC236}">
                  <a16:creationId xmlns:a16="http://schemas.microsoft.com/office/drawing/2014/main" id="{B93E5D3E-D8C4-4456-8E04-587CECECB10C}"/>
                </a:ext>
              </a:extLst>
            </p:cNvPr>
            <p:cNvCxnSpPr/>
            <p:nvPr/>
          </p:nvCxnSpPr>
          <p:spPr>
            <a:xfrm>
              <a:off x="4267200" y="960120"/>
              <a:ext cx="717804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2" name="直接连接符​​(S) 31">
              <a:extLst>
                <a:ext uri="{FF2B5EF4-FFF2-40B4-BE49-F238E27FC236}">
                  <a16:creationId xmlns:a16="http://schemas.microsoft.com/office/drawing/2014/main" id="{6CA7DD07-AC8B-4394-95F1-6FB9FB68DAF0}"/>
                </a:ext>
              </a:extLst>
            </p:cNvPr>
            <p:cNvCxnSpPr/>
            <p:nvPr/>
          </p:nvCxnSpPr>
          <p:spPr>
            <a:xfrm>
              <a:off x="4266631" y="6172200"/>
              <a:ext cx="7160477"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33" name="直接连接符​​(S) 32">
              <a:extLst>
                <a:ext uri="{FF2B5EF4-FFF2-40B4-BE49-F238E27FC236}">
                  <a16:creationId xmlns:a16="http://schemas.microsoft.com/office/drawing/2014/main" id="{9FA4B135-F303-4FAC-A350-AB06FDB04C51}"/>
                </a:ext>
              </a:extLst>
            </p:cNvPr>
            <p:cNvCxnSpPr>
              <a:cxnSpLocks/>
            </p:cNvCxnSpPr>
            <p:nvPr/>
          </p:nvCxnSpPr>
          <p:spPr>
            <a:xfrm rot="16200000">
              <a:off x="8817888" y="3555960"/>
              <a:ext cx="5220000" cy="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28" name="等腰三角形 27">
            <a:extLst>
              <a:ext uri="{FF2B5EF4-FFF2-40B4-BE49-F238E27FC236}">
                <a16:creationId xmlns:a16="http://schemas.microsoft.com/office/drawing/2014/main" id="{3800DE45-6F6E-4558-83B4-117A6515DB83}"/>
              </a:ext>
              <a:ext uri="{C183D7F6-B498-43B3-948B-1728B52AA6E4}">
                <adec:decorative xmlns:adec="http://schemas.microsoft.com/office/drawing/2017/decorative" val="1"/>
              </a:ext>
            </a:extLst>
          </p:cNvPr>
          <p:cNvSpPr/>
          <p:nvPr/>
        </p:nvSpPr>
        <p:spPr>
          <a:xfrm rot="5400000">
            <a:off x="3292157" y="3101340"/>
            <a:ext cx="807720" cy="655320"/>
          </a:xfrm>
          <a:prstGeom prst="triangl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80992658"/>
      </p:ext>
    </p:extLst>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长方形 65">
            <a:extLst>
              <a:ext uri="{FF2B5EF4-FFF2-40B4-BE49-F238E27FC236}">
                <a16:creationId xmlns:a16="http://schemas.microsoft.com/office/drawing/2014/main" id="{34888449-0EF0-4A86-8913-1438ECD7B4EC}"/>
              </a:ext>
              <a:ext uri="{C183D7F6-B498-43B3-948B-1728B52AA6E4}">
                <adec:decorative xmlns:adec="http://schemas.microsoft.com/office/drawing/2017/decorative" val="1"/>
              </a:ext>
            </a:extLst>
          </p:cNvPr>
          <p:cNvSpPr/>
          <p:nvPr/>
        </p:nvSpPr>
        <p:spPr bwMode="blackGray">
          <a:xfrm>
            <a:off x="0" y="0"/>
            <a:ext cx="6642093" cy="685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a:p>
            <a:pPr algn="ctr" rtl="0"/>
            <a:endParaRPr lang="zh-CN" altLang="en-US">
              <a:latin typeface="Microsoft YaHei UI" panose="020B0503020204020204" pitchFamily="34" charset="-122"/>
              <a:ea typeface="Microsoft YaHei UI" panose="020B0503020204020204" pitchFamily="34" charset="-122"/>
            </a:endParaRPr>
          </a:p>
        </p:txBody>
      </p:sp>
      <p:sp>
        <p:nvSpPr>
          <p:cNvPr id="15" name="标题 14">
            <a:extLst>
              <a:ext uri="{FF2B5EF4-FFF2-40B4-BE49-F238E27FC236}">
                <a16:creationId xmlns:a16="http://schemas.microsoft.com/office/drawing/2014/main" id="{F395D630-55BC-4974-AEB4-5C5BCB922365}"/>
              </a:ext>
            </a:extLst>
          </p:cNvPr>
          <p:cNvSpPr>
            <a:spLocks noGrp="1"/>
          </p:cNvSpPr>
          <p:nvPr>
            <p:ph type="title"/>
          </p:nvPr>
        </p:nvSpPr>
        <p:spPr>
          <a:xfrm>
            <a:off x="888214" y="172439"/>
            <a:ext cx="4297680" cy="2624056"/>
          </a:xfrm>
        </p:spPr>
        <p:txBody>
          <a:bodyPr rtlCol="0"/>
          <a:lstStyle/>
          <a:p>
            <a:pPr rtl="0"/>
            <a:r>
              <a:rPr lang="zh-CN" altLang="en-US">
                <a:solidFill>
                  <a:schemeClr val="tx1"/>
                </a:solidFill>
              </a:rPr>
              <a:t>旅行中的</a:t>
            </a:r>
            <a:br>
              <a:rPr lang="zh-CN" altLang="en-US">
                <a:solidFill>
                  <a:schemeClr val="tx1"/>
                </a:solidFill>
              </a:rPr>
            </a:br>
            <a:r>
              <a:rPr lang="zh-CN" altLang="en-US" b="1">
                <a:solidFill>
                  <a:schemeClr val="tx1"/>
                </a:solidFill>
              </a:rPr>
              <a:t>第一个重要</a:t>
            </a:r>
            <a:r>
              <a:rPr lang="zh-CN" altLang="en-US">
                <a:solidFill>
                  <a:schemeClr val="tx1"/>
                </a:solidFill>
              </a:rPr>
              <a:t>地点</a:t>
            </a:r>
          </a:p>
        </p:txBody>
      </p:sp>
      <p:sp>
        <p:nvSpPr>
          <p:cNvPr id="16" name="文本占位符 15">
            <a:extLst>
              <a:ext uri="{FF2B5EF4-FFF2-40B4-BE49-F238E27FC236}">
                <a16:creationId xmlns:a16="http://schemas.microsoft.com/office/drawing/2014/main" id="{D621B9DA-9580-4E28-B854-4EC2C7B50ADF}"/>
              </a:ext>
            </a:extLst>
          </p:cNvPr>
          <p:cNvSpPr>
            <a:spLocks noGrp="1"/>
          </p:cNvSpPr>
          <p:nvPr>
            <p:ph type="body" sz="quarter" idx="14"/>
          </p:nvPr>
        </p:nvSpPr>
        <p:spPr/>
        <p:txBody>
          <a:bodyPr rtlCol="0"/>
          <a:lstStyle/>
          <a:p>
            <a:pPr rtl="0"/>
            <a:r>
              <a:rPr lang="zh-CN" altLang="en-US"/>
              <a:t>添加捕获虚拟野外旅行关键部分的图像。</a:t>
            </a:r>
          </a:p>
          <a:p>
            <a:pPr rtl="0"/>
            <a:r>
              <a:rPr lang="zh-CN" altLang="en-US"/>
              <a:t>提供有关图像的详细信息。</a:t>
            </a:r>
          </a:p>
        </p:txBody>
      </p:sp>
      <p:pic>
        <p:nvPicPr>
          <p:cNvPr id="70" name="图片占位符 69" descr="布鲁克林大桥">
            <a:extLst>
              <a:ext uri="{FF2B5EF4-FFF2-40B4-BE49-F238E27FC236}">
                <a16:creationId xmlns:a16="http://schemas.microsoft.com/office/drawing/2014/main" id="{1B887ED1-B3BA-4CE9-937B-9B694626C160}"/>
              </a:ext>
            </a:extLst>
          </p:cNvPr>
          <p:cNvPicPr>
            <a:picLocks noGrp="1" noChangeAspect="1"/>
          </p:cNvPicPr>
          <p:nvPr>
            <p:ph type="pic" sz="quarter" idx="16"/>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p:pic>
      <p:pic>
        <p:nvPicPr>
          <p:cNvPr id="23" name="图片占位符 22" descr="布鲁克林大桥">
            <a:extLst>
              <a:ext uri="{FF2B5EF4-FFF2-40B4-BE49-F238E27FC236}">
                <a16:creationId xmlns:a16="http://schemas.microsoft.com/office/drawing/2014/main" id="{9F62E437-1921-444C-A219-141AB723B557}"/>
              </a:ext>
            </a:extLst>
          </p:cNvPr>
          <p:cNvPicPr>
            <a:picLocks noGrp="1" noChangeAspect="1"/>
          </p:cNvPicPr>
          <p:nvPr>
            <p:ph type="pic" sz="quarter" idx="13"/>
          </p:nvPr>
        </p:nvPicPr>
        <p:blipFill>
          <a:blip r:embed="rId5"/>
          <a:srcRect l="115" r="115"/>
          <a:stretch>
            <a:fillRect/>
          </a:stretch>
        </p:blipFill>
        <p:spPr/>
      </p:pic>
      <p:grpSp>
        <p:nvGrpSpPr>
          <p:cNvPr id="9" name="组 8">
            <a:extLst>
              <a:ext uri="{FF2B5EF4-FFF2-40B4-BE49-F238E27FC236}">
                <a16:creationId xmlns:a16="http://schemas.microsoft.com/office/drawing/2014/main" id="{32E115EA-1F1C-4B95-AB2B-A6FAF6A149C2}"/>
              </a:ext>
              <a:ext uri="{C183D7F6-B498-43B3-948B-1728B52AA6E4}">
                <adec:decorative xmlns:adec="http://schemas.microsoft.com/office/drawing/2017/decorative" val="1"/>
              </a:ext>
            </a:extLst>
          </p:cNvPr>
          <p:cNvGrpSpPr/>
          <p:nvPr/>
        </p:nvGrpSpPr>
        <p:grpSpPr>
          <a:xfrm flipH="1">
            <a:off x="501640" y="593217"/>
            <a:ext cx="5044917" cy="5777042"/>
            <a:chOff x="-13995491" y="945960"/>
            <a:chExt cx="25440731" cy="5220000"/>
          </a:xfrm>
        </p:grpSpPr>
        <p:cxnSp>
          <p:nvCxnSpPr>
            <p:cNvPr id="10" name="直接连接符​​(S) 9">
              <a:extLst>
                <a:ext uri="{FF2B5EF4-FFF2-40B4-BE49-F238E27FC236}">
                  <a16:creationId xmlns:a16="http://schemas.microsoft.com/office/drawing/2014/main" id="{84D16DA6-5FB9-4A1C-91C1-DCB551C572D0}"/>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1" name="直接连接符​​(S) 10">
              <a:extLst>
                <a:ext uri="{FF2B5EF4-FFF2-40B4-BE49-F238E27FC236}">
                  <a16:creationId xmlns:a16="http://schemas.microsoft.com/office/drawing/2014/main" id="{3EE3D6A7-BDAE-46F3-A0AC-6FFBDB8BCE5E}"/>
                </a:ext>
              </a:extLst>
            </p:cNvPr>
            <p:cNvCxnSpPr>
              <a:cxnSpLocks/>
            </p:cNvCxnSpPr>
            <p:nvPr/>
          </p:nvCxnSpPr>
          <p:spPr>
            <a:xfrm>
              <a:off x="-13995491" y="6160611"/>
              <a:ext cx="2543696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2" name="直接连接符​​(S) 11">
              <a:extLst>
                <a:ext uri="{FF2B5EF4-FFF2-40B4-BE49-F238E27FC236}">
                  <a16:creationId xmlns:a16="http://schemas.microsoft.com/office/drawing/2014/main" id="{FDA729FD-538C-4F70-AD7C-C5B181386F53}"/>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grpSp>
        <p:nvGrpSpPr>
          <p:cNvPr id="13" name="组 12">
            <a:extLst>
              <a:ext uri="{FF2B5EF4-FFF2-40B4-BE49-F238E27FC236}">
                <a16:creationId xmlns:a16="http://schemas.microsoft.com/office/drawing/2014/main" id="{E9155088-A385-4898-BF3A-E8A973106C3C}"/>
              </a:ext>
              <a:ext uri="{C183D7F6-B498-43B3-948B-1728B52AA6E4}">
                <adec:decorative xmlns:adec="http://schemas.microsoft.com/office/drawing/2017/decorative" val="1"/>
              </a:ext>
            </a:extLst>
          </p:cNvPr>
          <p:cNvGrpSpPr/>
          <p:nvPr/>
        </p:nvGrpSpPr>
        <p:grpSpPr>
          <a:xfrm>
            <a:off x="546672" y="600914"/>
            <a:ext cx="5044917" cy="5777043"/>
            <a:chOff x="-13995491" y="957935"/>
            <a:chExt cx="25440731" cy="5220000"/>
          </a:xfrm>
        </p:grpSpPr>
        <p:cxnSp>
          <p:nvCxnSpPr>
            <p:cNvPr id="14" name="直接连接符​​(S) 13">
              <a:extLst>
                <a:ext uri="{FF2B5EF4-FFF2-40B4-BE49-F238E27FC236}">
                  <a16:creationId xmlns:a16="http://schemas.microsoft.com/office/drawing/2014/main" id="{C156646E-1B93-4BAA-AEB7-D2B7C87B99F8}"/>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7" name="直接连接符​​(S) 16">
              <a:extLst>
                <a:ext uri="{FF2B5EF4-FFF2-40B4-BE49-F238E27FC236}">
                  <a16:creationId xmlns:a16="http://schemas.microsoft.com/office/drawing/2014/main" id="{811E80F9-2AB1-47E1-AFB6-941CB5BB67F1}"/>
                </a:ext>
              </a:extLst>
            </p:cNvPr>
            <p:cNvCxnSpPr>
              <a:cxnSpLocks/>
            </p:cNvCxnSpPr>
            <p:nvPr/>
          </p:nvCxnSpPr>
          <p:spPr>
            <a:xfrm>
              <a:off x="-13995491" y="6160611"/>
              <a:ext cx="2543696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8" name="直接连接符​​(S) 17">
              <a:extLst>
                <a:ext uri="{FF2B5EF4-FFF2-40B4-BE49-F238E27FC236}">
                  <a16:creationId xmlns:a16="http://schemas.microsoft.com/office/drawing/2014/main" id="{77A9E40C-636F-4F04-A37B-C706AFD20870}"/>
                </a:ext>
              </a:extLst>
            </p:cNvPr>
            <p:cNvCxnSpPr>
              <a:cxnSpLocks/>
            </p:cNvCxnSpPr>
            <p:nvPr/>
          </p:nvCxnSpPr>
          <p:spPr>
            <a:xfrm rot="16200000">
              <a:off x="8817890" y="3567935"/>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405925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长方形 18">
            <a:extLst>
              <a:ext uri="{FF2B5EF4-FFF2-40B4-BE49-F238E27FC236}">
                <a16:creationId xmlns:a16="http://schemas.microsoft.com/office/drawing/2014/main" id="{E7CA0621-717C-4BE7-AA89-263F3E2C511E}"/>
              </a:ext>
              <a:ext uri="{C183D7F6-B498-43B3-948B-1728B52AA6E4}">
                <adec:decorative xmlns:adec="http://schemas.microsoft.com/office/drawing/2017/decorative" val="1"/>
              </a:ext>
            </a:extLst>
          </p:cNvPr>
          <p:cNvSpPr/>
          <p:nvPr/>
        </p:nvSpPr>
        <p:spPr>
          <a:xfrm>
            <a:off x="5410201" y="0"/>
            <a:ext cx="6781800" cy="687324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5" name="标题 4">
            <a:extLst>
              <a:ext uri="{FF2B5EF4-FFF2-40B4-BE49-F238E27FC236}">
                <a16:creationId xmlns:a16="http://schemas.microsoft.com/office/drawing/2014/main" id="{ADDAE4A6-B7D1-497F-AC40-6AF226DF0084}"/>
              </a:ext>
            </a:extLst>
          </p:cNvPr>
          <p:cNvSpPr>
            <a:spLocks noGrp="1"/>
          </p:cNvSpPr>
          <p:nvPr>
            <p:ph type="title"/>
          </p:nvPr>
        </p:nvSpPr>
        <p:spPr/>
        <p:txBody>
          <a:bodyPr rtlCol="0"/>
          <a:lstStyle/>
          <a:p>
            <a:pPr rtl="0"/>
            <a:r>
              <a:rPr lang="zh-CN" altLang="en-US"/>
              <a:t>旅行中的第二个重要地点</a:t>
            </a:r>
          </a:p>
        </p:txBody>
      </p:sp>
      <p:pic>
        <p:nvPicPr>
          <p:cNvPr id="38" name="图片占位符 37" descr="大教堂">
            <a:extLst>
              <a:ext uri="{FF2B5EF4-FFF2-40B4-BE49-F238E27FC236}">
                <a16:creationId xmlns:a16="http://schemas.microsoft.com/office/drawing/2014/main" id="{C886B6F2-4AAC-43D2-A11D-9091D2951504}"/>
              </a:ext>
            </a:extLst>
          </p:cNvPr>
          <p:cNvPicPr>
            <a:picLocks noGrp="1" noChangeAspect="1"/>
          </p:cNvPicPr>
          <p:nvPr>
            <p:ph type="pic" sz="quarter" idx="1"/>
          </p:nvPr>
        </p:nvPicPr>
        <p:blipFill>
          <a:blip r:embed="rId3"/>
          <a:srcRect l="1645" r="1645"/>
          <a:stretch>
            <a:fillRect/>
          </a:stretch>
        </p:blipFill>
        <p:spPr/>
      </p:pic>
      <p:sp>
        <p:nvSpPr>
          <p:cNvPr id="6" name="文本占位符 5">
            <a:extLst>
              <a:ext uri="{FF2B5EF4-FFF2-40B4-BE49-F238E27FC236}">
                <a16:creationId xmlns:a16="http://schemas.microsoft.com/office/drawing/2014/main" id="{F4B20246-8F91-4C8B-87D3-C25A74AE761E}"/>
              </a:ext>
            </a:extLst>
          </p:cNvPr>
          <p:cNvSpPr>
            <a:spLocks noGrp="1"/>
          </p:cNvSpPr>
          <p:nvPr>
            <p:ph type="body" sz="half" idx="2"/>
          </p:nvPr>
        </p:nvSpPr>
        <p:spPr/>
        <p:txBody>
          <a:bodyPr rtlCol="0"/>
          <a:lstStyle/>
          <a:p>
            <a:pPr rtl="0"/>
            <a:r>
              <a:rPr lang="zh-CN" altLang="en-US"/>
              <a:t>添加捕获虚拟野外旅行关键部分的图像。</a:t>
            </a:r>
          </a:p>
          <a:p>
            <a:pPr rtl="0"/>
            <a:r>
              <a:rPr lang="zh-CN" altLang="en-US"/>
              <a:t>提供有关图像的详细信息。</a:t>
            </a:r>
          </a:p>
        </p:txBody>
      </p:sp>
      <p:grpSp>
        <p:nvGrpSpPr>
          <p:cNvPr id="20" name="组 19">
            <a:extLst>
              <a:ext uri="{FF2B5EF4-FFF2-40B4-BE49-F238E27FC236}">
                <a16:creationId xmlns:a16="http://schemas.microsoft.com/office/drawing/2014/main" id="{102A00D8-5A4C-491C-AFE5-69721310529D}"/>
              </a:ext>
              <a:ext uri="{C183D7F6-B498-43B3-948B-1728B52AA6E4}">
                <adec:decorative xmlns:adec="http://schemas.microsoft.com/office/drawing/2017/decorative" val="1"/>
              </a:ext>
            </a:extLst>
          </p:cNvPr>
          <p:cNvGrpSpPr/>
          <p:nvPr/>
        </p:nvGrpSpPr>
        <p:grpSpPr>
          <a:xfrm flipH="1">
            <a:off x="230137" y="230352"/>
            <a:ext cx="5195475" cy="6411135"/>
            <a:chOff x="4578588" y="945960"/>
            <a:chExt cx="6866649" cy="5220000"/>
          </a:xfrm>
        </p:grpSpPr>
        <p:cxnSp>
          <p:nvCxnSpPr>
            <p:cNvPr id="21" name="直接连接符​​(S) 20">
              <a:extLst>
                <a:ext uri="{FF2B5EF4-FFF2-40B4-BE49-F238E27FC236}">
                  <a16:creationId xmlns:a16="http://schemas.microsoft.com/office/drawing/2014/main" id="{2C2273CB-1593-4424-8A44-A1FCA1768665}"/>
                </a:ext>
              </a:extLst>
            </p:cNvPr>
            <p:cNvCxnSpPr/>
            <p:nvPr/>
          </p:nvCxnSpPr>
          <p:spPr>
            <a:xfrm>
              <a:off x="4578818" y="954315"/>
              <a:ext cx="686641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直接连接符 21">
              <a:extLst>
                <a:ext uri="{FF2B5EF4-FFF2-40B4-BE49-F238E27FC236}">
                  <a16:creationId xmlns:a16="http://schemas.microsoft.com/office/drawing/2014/main" id="{31243644-F05E-4B84-903A-131D8057B82C}"/>
                </a:ext>
              </a:extLst>
            </p:cNvPr>
            <p:cNvCxnSpPr/>
            <p:nvPr/>
          </p:nvCxnSpPr>
          <p:spPr>
            <a:xfrm>
              <a:off x="4578588" y="6154475"/>
              <a:ext cx="68664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直接连接符​​(S) 22">
              <a:extLst>
                <a:ext uri="{FF2B5EF4-FFF2-40B4-BE49-F238E27FC236}">
                  <a16:creationId xmlns:a16="http://schemas.microsoft.com/office/drawing/2014/main" id="{84B151F7-0FFD-491E-9444-733F58518F31}"/>
                </a:ext>
              </a:extLst>
            </p:cNvPr>
            <p:cNvCxnSpPr>
              <a:cxnSpLocks/>
            </p:cNvCxnSpPr>
            <p:nvPr/>
          </p:nvCxnSpPr>
          <p:spPr>
            <a:xfrm rot="16200000">
              <a:off x="8817888" y="3555960"/>
              <a:ext cx="5220000"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4" name="组 23">
            <a:extLst>
              <a:ext uri="{FF2B5EF4-FFF2-40B4-BE49-F238E27FC236}">
                <a16:creationId xmlns:a16="http://schemas.microsoft.com/office/drawing/2014/main" id="{73816130-6E62-41EF-B818-D7CD34370442}"/>
              </a:ext>
              <a:ext uri="{C183D7F6-B498-43B3-948B-1728B52AA6E4}">
                <adec:decorative xmlns:adec="http://schemas.microsoft.com/office/drawing/2017/decorative" val="1"/>
              </a:ext>
            </a:extLst>
          </p:cNvPr>
          <p:cNvGrpSpPr/>
          <p:nvPr/>
        </p:nvGrpSpPr>
        <p:grpSpPr>
          <a:xfrm rot="10800000" flipH="1" flipV="1">
            <a:off x="5408664" y="219107"/>
            <a:ext cx="6563918" cy="6411136"/>
            <a:chOff x="4577230" y="945960"/>
            <a:chExt cx="6868007" cy="5220000"/>
          </a:xfrm>
        </p:grpSpPr>
        <p:cxnSp>
          <p:nvCxnSpPr>
            <p:cNvPr id="25" name="直接连接符​​ 24">
              <a:extLst>
                <a:ext uri="{FF2B5EF4-FFF2-40B4-BE49-F238E27FC236}">
                  <a16:creationId xmlns:a16="http://schemas.microsoft.com/office/drawing/2014/main" id="{57DFD76A-70E0-4D6D-954C-5AEB8FE1478E}"/>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直接连接符 25">
              <a:extLst>
                <a:ext uri="{FF2B5EF4-FFF2-40B4-BE49-F238E27FC236}">
                  <a16:creationId xmlns:a16="http://schemas.microsoft.com/office/drawing/2014/main" id="{2F87696A-69E6-496F-A96D-C6AABB0D0BA7}"/>
                </a:ext>
              </a:extLst>
            </p:cNvPr>
            <p:cNvCxnSpPr/>
            <p:nvPr/>
          </p:nvCxnSpPr>
          <p:spPr>
            <a:xfrm>
              <a:off x="4577230" y="615979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直接连接符​​(S) 26">
              <a:extLst>
                <a:ext uri="{FF2B5EF4-FFF2-40B4-BE49-F238E27FC236}">
                  <a16:creationId xmlns:a16="http://schemas.microsoft.com/office/drawing/2014/main" id="{01474182-5FDA-4398-BBE0-0D676C45628C}"/>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sp>
        <p:nvSpPr>
          <p:cNvPr id="39" name="等腰三角形 38">
            <a:extLst>
              <a:ext uri="{FF2B5EF4-FFF2-40B4-BE49-F238E27FC236}">
                <a16:creationId xmlns:a16="http://schemas.microsoft.com/office/drawing/2014/main" id="{B8447291-9832-4B76-BD34-EE4A5E1E969A}"/>
              </a:ext>
              <a:ext uri="{C183D7F6-B498-43B3-948B-1728B52AA6E4}">
                <adec:decorative xmlns:adec="http://schemas.microsoft.com/office/drawing/2017/decorative" val="1"/>
              </a:ext>
            </a:extLst>
          </p:cNvPr>
          <p:cNvSpPr/>
          <p:nvPr/>
        </p:nvSpPr>
        <p:spPr>
          <a:xfrm rot="16200000">
            <a:off x="10696001" y="5351954"/>
            <a:ext cx="1260000" cy="1260000"/>
          </a:xfrm>
          <a:prstGeom prst="triangle">
            <a:avLst>
              <a:gd name="adj" fmla="val 0"/>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62891014"/>
      </p:ext>
    </p:extLst>
  </p:cSld>
  <p:clrMapOvr>
    <a:masterClrMapping/>
  </p:clrMapOvr>
</p:sld>
</file>

<file path=ppt/theme/theme12.xml><?xml version="1.0" encoding="utf-8"?>
<a:theme xmlns:a="http://schemas.openxmlformats.org/drawingml/2006/main" name="包裹">
  <a:themeElements>
    <a:clrScheme name="Custom 12">
      <a:dk1>
        <a:srgbClr val="000000"/>
      </a:dk1>
      <a:lt1>
        <a:srgbClr val="FFFFFF"/>
      </a:lt1>
      <a:dk2>
        <a:srgbClr val="545454"/>
      </a:dk2>
      <a:lt2>
        <a:srgbClr val="BFBFBF"/>
      </a:lt2>
      <a:accent1>
        <a:srgbClr val="4B9BAA"/>
      </a:accent1>
      <a:accent2>
        <a:srgbClr val="FAB900"/>
      </a:accent2>
      <a:accent3>
        <a:srgbClr val="4B9BAA"/>
      </a:accent3>
      <a:accent4>
        <a:srgbClr val="EE7008"/>
      </a:accent4>
      <a:accent5>
        <a:srgbClr val="4B9BAA"/>
      </a:accent5>
      <a:accent6>
        <a:srgbClr val="D5393D"/>
      </a:accent6>
      <a:hlink>
        <a:srgbClr val="4B9BAA"/>
      </a:hlink>
      <a:folHlink>
        <a:srgbClr val="EE7008"/>
      </a:folHlink>
    </a:clrScheme>
    <a:fontScheme name="Custom 10">
      <a:majorFont>
        <a:latin typeface="Tahoma"/>
        <a:ea typeface=""/>
        <a:cs typeface=""/>
      </a:majorFont>
      <a:minorFont>
        <a:latin typeface="Tahom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tf89732948_win32_fixed" id="{9172756B-80E6-4DE2-A145-1CE9E30C15A4}" vid="{C76927EE-51E7-44B5-A74A-3D6B4C3CE083}"/>
    </a:ext>
  </a:extLst>
</a:theme>
</file>

<file path=ppt/theme/theme2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办公室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emplate/>
  <ap:TotalTime>0</ap:TotalTime>
  <ap:Words>553</ap:Words>
  <ap:PresentationFormat>宽屏</ap:PresentationFormat>
  <ap:Paragraphs>97</ap:Paragraphs>
  <ap:Slides>11</ap:Slides>
  <ap:Notes>11</ap:Notes>
  <ap:HiddenSlides>0</ap:HiddenSlides>
  <ap:MMClips>0</ap:MMClips>
  <ap:ScaleCrop>false</ap:ScaleCrop>
  <ap:HeadingPairs>
    <vt:vector baseType="variant" size="6">
      <vt:variant>
        <vt:lpstr>已用的字体</vt:lpstr>
      </vt:variant>
      <vt:variant>
        <vt:i4>4</vt:i4>
      </vt:variant>
      <vt:variant>
        <vt:lpstr>主题</vt:lpstr>
      </vt:variant>
      <vt:variant>
        <vt:i4>1</vt:i4>
      </vt:variant>
      <vt:variant>
        <vt:lpstr>幻灯片标题</vt:lpstr>
      </vt:variant>
      <vt:variant>
        <vt:i4>11</vt:i4>
      </vt:variant>
    </vt:vector>
  </ap:HeadingPairs>
  <ap:TitlesOfParts>
    <vt:vector baseType="lpstr" size="16">
      <vt:lpstr>Microsoft YaHei UI</vt:lpstr>
      <vt:lpstr>Arial</vt:lpstr>
      <vt:lpstr>Tahoma</vt:lpstr>
      <vt:lpstr>Wingdings</vt:lpstr>
      <vt:lpstr>包裹</vt:lpstr>
      <vt:lpstr>野外旅行 模板</vt:lpstr>
      <vt:lpstr>路线：   好的野外旅行不仅仅是一系列的照片。请确保你知道旅行的目标。这次旅行背后的想法是什么？</vt:lpstr>
      <vt:lpstr>标题幻灯片</vt:lpstr>
      <vt:lpstr>标题</vt:lpstr>
      <vt:lpstr>关于旅行的第一个重要事实</vt:lpstr>
      <vt:lpstr>关于旅行的第二个重要事实</vt:lpstr>
      <vt:lpstr>视频</vt:lpstr>
      <vt:lpstr>旅行中的 第一个重要地点</vt:lpstr>
      <vt:lpstr>旅行中的第二个重要地点</vt:lpstr>
      <vt:lpstr>结束幻灯片</vt:lpstr>
      <vt:lpstr>自定义此模板</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2022-03-01T22:15:31Z</dcterms:created>
  <dcterms:modified xsi:type="dcterms:W3CDTF">2022-04-22T03:00:18Z</dcterms:modified>
</cp:coreProperties>
</file>