
<file path=[Content_Types].xml><?xml version="1.0" encoding="utf-8"?>
<Types xmlns="http://schemas.openxmlformats.org/package/2006/content-types">
  <Default Extension="xml" ContentType="application/vnd.openxmlformats-officedocument.extended-properties+xml"/>
  <Default Extension="rels" ContentType="application/vnd.openxmlformats-package.relationships+xml"/>
  <Default Extension="png" ContentType="image/png"/>
  <Default Extension="svg" ContentType="image/svg+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customXml/item3.xml" ContentType="application/xml"/>
  <Override PartName="/customXml/itemProps31.xml" ContentType="application/vnd.openxmlformats-officedocument.customXmlProperties+xml"/>
  <Override PartName="/ppt/handoutMasters/handoutMaster11.xml" ContentType="application/vnd.openxmlformats-officedocument.presentationml.handoutMaster+xml"/>
  <Override PartName="/ppt/theme/theme31.xml" ContentType="application/vnd.openxmlformats-officedocument.theme+xml"/>
  <Override PartName="/customXml/item22.xml" ContentType="application/xml"/>
  <Override PartName="/customXml/itemProps22.xml" ContentType="application/vnd.openxmlformats-officedocument.customXmlProperties+xml"/>
  <Override PartName="/customXml/item13.xml" ContentType="application/xml"/>
  <Override PartName="/customXml/itemProps13.xml" ContentType="application/vnd.openxmlformats-officedocument.customXmlProperties+xml"/>
  <Override PartName="/ppt/notesMasters/notesMaster11.xml" ContentType="application/vnd.openxmlformats-officedocument.presentationml.notesMaster+xml"/>
  <Override PartName="/ppt/theme/theme22.xml" ContentType="application/vnd.openxmlformats-officedocument.theme+xml"/>
  <Override PartName="/ppt/tableStyles.xml" ContentType="application/vnd.openxmlformats-officedocument.presentationml.tableStyles+xml"/>
  <Override PartName="/ppt/slides/slide11.xml" ContentType="application/vnd.openxmlformats-officedocument.presentationml.slide+xml"/>
  <Override PartName="/ppt/notesSlides/notesSlide11.xml" ContentType="application/vnd.openxmlformats-officedocument.presentationml.notesSlide+xml"/>
  <Override PartName="/ppt/slideLayouts/slideLayout11.xml" ContentType="application/vnd.openxmlformats-officedocument.presentationml.slideLayout+xml"/>
  <Override PartName="/ppt/slideMasters/slideMaster11.xml" ContentType="application/vnd.openxmlformats-officedocument.presentationml.slideMaster+xml"/>
  <Override PartName="/ppt/theme/theme13.xml" ContentType="application/vnd.openxmlformats-officedocument.theme+xml"/>
  <Override PartName="/ppt/viewProps.xml" ContentType="application/vnd.openxmlformats-officedocument.presentationml.viewProps+xml"/>
  <Override PartName="/docProps/custom.xml" ContentType="application/vnd.openxmlformats-officedocument.custom-properties+xml"/>
</Types>
</file>

<file path=_rels/.rels>&#65279;<?xml version="1.0" encoding="utf-8"?><Relationships xmlns="http://schemas.openxmlformats.org/package/2006/relationships"><Relationship Type="http://schemas.openxmlformats.org/officeDocument/2006/relationships/extended-properties" Target="/docProps/app.xml" Id="rId3" /><Relationship Type="http://schemas.openxmlformats.org/package/2006/relationships/metadata/core-properties" Target="/docProps/core.xml" Id="rId2" /><Relationship Type="http://schemas.openxmlformats.org/officeDocument/2006/relationships/officeDocument" Target="/ppt/presentation.xml" Id="rId1" /><Relationship Type="http://schemas.openxmlformats.org/officeDocument/2006/relationships/custom-properties" Target="/docProps/custom.xml" Id="rId4"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6"/>
  </p:notesMasterIdLst>
  <p:handoutMasterIdLst>
    <p:handoutMasterId r:id="rId7"/>
  </p:handoutMasterIdLst>
  <p:sldIdLst>
    <p:sldId id="256" r:id="rId5"/>
  </p:sldIdLst>
  <p:sldSz cx="6858000" cy="9144000" type="screen4x3"/>
  <p:notesSz cx="6858000" cy="9144000"/>
  <p:defaultTextStyle>
    <a:defPPr rtl="0">
      <a:defRPr lang="zh-CN"/>
    </a:defPPr>
    <a:lvl1pPr marL="0" algn="l" defTabSz="457200" rtl="0" eaLnBrk="1" latinLnBrk="0" hangingPunct="1">
      <a:defRPr lang="zh-CN" sz="1800" kern="1200">
        <a:solidFill>
          <a:schemeClr val="tx1"/>
        </a:solidFill>
        <a:latin typeface="+mn-lt"/>
        <a:ea typeface="+mn-ea"/>
        <a:cs typeface="+mn-cs"/>
      </a:defRPr>
    </a:lvl1pPr>
    <a:lvl2pPr marL="457200" algn="l" defTabSz="457200" rtl="0" eaLnBrk="1" latinLnBrk="0" hangingPunct="1">
      <a:defRPr lang="zh-CN" sz="1800" kern="1200">
        <a:solidFill>
          <a:schemeClr val="tx1"/>
        </a:solidFill>
        <a:latin typeface="+mn-lt"/>
        <a:ea typeface="+mn-ea"/>
        <a:cs typeface="+mn-cs"/>
      </a:defRPr>
    </a:lvl2pPr>
    <a:lvl3pPr marL="914400" algn="l" defTabSz="457200" rtl="0" eaLnBrk="1" latinLnBrk="0" hangingPunct="1">
      <a:defRPr lang="zh-CN" sz="1800" kern="1200">
        <a:solidFill>
          <a:schemeClr val="tx1"/>
        </a:solidFill>
        <a:latin typeface="+mn-lt"/>
        <a:ea typeface="+mn-ea"/>
        <a:cs typeface="+mn-cs"/>
      </a:defRPr>
    </a:lvl3pPr>
    <a:lvl4pPr marL="1371600" algn="l" defTabSz="457200" rtl="0" eaLnBrk="1" latinLnBrk="0" hangingPunct="1">
      <a:defRPr lang="zh-CN" sz="1800" kern="1200">
        <a:solidFill>
          <a:schemeClr val="tx1"/>
        </a:solidFill>
        <a:latin typeface="+mn-lt"/>
        <a:ea typeface="+mn-ea"/>
        <a:cs typeface="+mn-cs"/>
      </a:defRPr>
    </a:lvl4pPr>
    <a:lvl5pPr marL="1828800" algn="l" defTabSz="457200" rtl="0" eaLnBrk="1" latinLnBrk="0" hangingPunct="1">
      <a:defRPr lang="zh-CN" sz="1800" kern="1200">
        <a:solidFill>
          <a:schemeClr val="tx1"/>
        </a:solidFill>
        <a:latin typeface="+mn-lt"/>
        <a:ea typeface="+mn-ea"/>
        <a:cs typeface="+mn-cs"/>
      </a:defRPr>
    </a:lvl5pPr>
    <a:lvl6pPr marL="2286000" algn="l" defTabSz="457200" rtl="0" eaLnBrk="1" latinLnBrk="0" hangingPunct="1">
      <a:defRPr lang="zh-CN" sz="1800" kern="1200">
        <a:solidFill>
          <a:schemeClr val="tx1"/>
        </a:solidFill>
        <a:latin typeface="+mn-lt"/>
        <a:ea typeface="+mn-ea"/>
        <a:cs typeface="+mn-cs"/>
      </a:defRPr>
    </a:lvl6pPr>
    <a:lvl7pPr marL="2743200" algn="l" defTabSz="457200" rtl="0" eaLnBrk="1" latinLnBrk="0" hangingPunct="1">
      <a:defRPr lang="zh-CN" sz="1800" kern="1200">
        <a:solidFill>
          <a:schemeClr val="tx1"/>
        </a:solidFill>
        <a:latin typeface="+mn-lt"/>
        <a:ea typeface="+mn-ea"/>
        <a:cs typeface="+mn-cs"/>
      </a:defRPr>
    </a:lvl7pPr>
    <a:lvl8pPr marL="3200400" algn="l" defTabSz="457200" rtl="0" eaLnBrk="1" latinLnBrk="0" hangingPunct="1">
      <a:defRPr lang="zh-CN" sz="1800" kern="1200">
        <a:solidFill>
          <a:schemeClr val="tx1"/>
        </a:solidFill>
        <a:latin typeface="+mn-lt"/>
        <a:ea typeface="+mn-ea"/>
        <a:cs typeface="+mn-cs"/>
      </a:defRPr>
    </a:lvl8pPr>
    <a:lvl9pPr marL="3657600" algn="l" defTabSz="457200" rtl="0" eaLnBrk="1" latinLnBrk="0" hangingPunct="1">
      <a:defRPr lang="zh-CN"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160" userDrawn="1">
          <p15:clr>
            <a:srgbClr val="A4A3A4"/>
          </p15:clr>
        </p15:guide>
        <p15:guide id="3" orient="horz" pos="2880" userDrawn="1">
          <p15:clr>
            <a:srgbClr val="A4A3A4"/>
          </p15:clr>
        </p15:guide>
        <p15:guide id="4" pos="3589" userDrawn="1">
          <p15:clr>
            <a:srgbClr val="A4A3A4"/>
          </p15:clr>
        </p15:guide>
        <p15:guide id="5" orient="horz" pos="22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6EA5"/>
    <a:srgbClr val="F2B800"/>
    <a:srgbClr val="474B53"/>
    <a:srgbClr val="191E28"/>
    <a:srgbClr val="DF3A42"/>
    <a:srgbClr val="E75B2B"/>
    <a:srgbClr val="F47200"/>
    <a:srgbClr val="E28D17"/>
    <a:srgbClr val="D5A300"/>
    <a:srgbClr val="A1AF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2" autoAdjust="0"/>
    <p:restoredTop sz="94635" autoAdjust="0"/>
  </p:normalViewPr>
  <p:slideViewPr>
    <p:cSldViewPr snapToGrid="0" showGuides="1">
      <p:cViewPr varScale="1">
        <p:scale>
          <a:sx n="74" d="100"/>
          <a:sy n="74" d="100"/>
        </p:scale>
        <p:origin x="3138" y="54"/>
      </p:cViewPr>
      <p:guideLst>
        <p:guide pos="2160"/>
        <p:guide orient="horz" pos="2880"/>
        <p:guide pos="3589"/>
        <p:guide orient="horz" pos="226"/>
      </p:guideLst>
    </p:cSldViewPr>
  </p:slideViewPr>
  <p:notesTextViewPr>
    <p:cViewPr>
      <p:scale>
        <a:sx n="3" d="2"/>
        <a:sy n="3" d="2"/>
      </p:scale>
      <p:origin x="0" y="0"/>
    </p:cViewPr>
  </p:notesTextViewPr>
  <p:notesViewPr>
    <p:cSldViewPr snapToGrid="0" showGuides="1">
      <p:cViewPr varScale="1">
        <p:scale>
          <a:sx n="79" d="100"/>
          <a:sy n="79" d="100"/>
        </p:scale>
        <p:origin x="3930" y="72"/>
      </p:cViewPr>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presProps" Target="/ppt/presProps.xml" Id="rId8" /><Relationship Type="http://schemas.openxmlformats.org/officeDocument/2006/relationships/customXml" Target="/customXml/item3.xml" Id="rId3" /><Relationship Type="http://schemas.openxmlformats.org/officeDocument/2006/relationships/handoutMaster" Target="/ppt/handoutMasters/handoutMaster11.xml" Id="rId7" /><Relationship Type="http://schemas.openxmlformats.org/officeDocument/2006/relationships/customXml" Target="/customXml/item22.xml" Id="rId2" /><Relationship Type="http://schemas.openxmlformats.org/officeDocument/2006/relationships/customXml" Target="/customXml/item13.xml" Id="rId1" /><Relationship Type="http://schemas.openxmlformats.org/officeDocument/2006/relationships/notesMaster" Target="/ppt/notesMasters/notesMaster11.xml" Id="rId6" /><Relationship Type="http://schemas.openxmlformats.org/officeDocument/2006/relationships/tableStyles" Target="/ppt/tableStyles.xml" Id="rId11" /><Relationship Type="http://schemas.openxmlformats.org/officeDocument/2006/relationships/slide" Target="/ppt/slides/slide11.xml" Id="rId5" /><Relationship Type="http://schemas.openxmlformats.org/officeDocument/2006/relationships/theme" Target="/ppt/theme/theme13.xml" Id="rId10" /><Relationship Type="http://schemas.openxmlformats.org/officeDocument/2006/relationships/slideMaster" Target="/ppt/slideMasters/slideMaster11.xml" Id="rId4" /><Relationship Type="http://schemas.openxmlformats.org/officeDocument/2006/relationships/viewProps" Target="/ppt/viewProps.xml" Id="rId9" /></Relationships>
</file>

<file path=ppt/handoutMasters/_rels/handoutMaster11.xml.rels>&#65279;<?xml version="1.0" encoding="utf-8"?><Relationships xmlns="http://schemas.openxmlformats.org/package/2006/relationships"><Relationship Type="http://schemas.openxmlformats.org/officeDocument/2006/relationships/theme" Target="/ppt/theme/theme31.xml" Id="rId1" /></Relationships>
</file>

<file path=ppt/handoutMasters/handoutMaster1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E87E1F32-670E-42A1-BB79-BE7CF13D3D4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zh-CN" sz="1200"/>
            </a:lvl1pPr>
          </a:lstStyle>
          <a:p>
            <a:pPr rtl="0"/>
            <a:endParaRPr lang="zh-CN" dirty="0"/>
          </a:p>
        </p:txBody>
      </p:sp>
      <p:sp>
        <p:nvSpPr>
          <p:cNvPr id="3" name="日期占位符 2">
            <a:extLst>
              <a:ext uri="{FF2B5EF4-FFF2-40B4-BE49-F238E27FC236}">
                <a16:creationId xmlns:a16="http://schemas.microsoft.com/office/drawing/2014/main" id="{37952D9F-355D-4E4D-9520-4A19B294762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zh-CN" sz="1200"/>
            </a:lvl1pPr>
          </a:lstStyle>
          <a:p>
            <a:pPr rtl="0"/>
            <a:fld id="{FE887C6A-32FA-4926-AF37-02CE6D6F10FB}" type="datetime1">
              <a:rPr lang="zh-CN" altLang="en-US" smtClean="0"/>
              <a:t>2022/11/8</a:t>
            </a:fld>
            <a:endParaRPr lang="zh-CN" dirty="0"/>
          </a:p>
        </p:txBody>
      </p:sp>
      <p:sp>
        <p:nvSpPr>
          <p:cNvPr id="4" name="页脚占位符 3">
            <a:extLst>
              <a:ext uri="{FF2B5EF4-FFF2-40B4-BE49-F238E27FC236}">
                <a16:creationId xmlns:a16="http://schemas.microsoft.com/office/drawing/2014/main" id="{9C1D824E-CABD-4018-B1C4-F54DF49C3C8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zh-CN" sz="1200"/>
            </a:lvl1pPr>
          </a:lstStyle>
          <a:p>
            <a:pPr rtl="0"/>
            <a:endParaRPr lang="zh-CN" dirty="0"/>
          </a:p>
        </p:txBody>
      </p:sp>
      <p:sp>
        <p:nvSpPr>
          <p:cNvPr id="5" name="灯片编号占位符 4">
            <a:extLst>
              <a:ext uri="{FF2B5EF4-FFF2-40B4-BE49-F238E27FC236}">
                <a16:creationId xmlns:a16="http://schemas.microsoft.com/office/drawing/2014/main" id="{568D1F29-09CA-482E-8686-EEE88BB73D4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zh-CN" sz="1200"/>
            </a:lvl1pPr>
          </a:lstStyle>
          <a:p>
            <a:pPr rtl="0"/>
            <a:fld id="{8869D12F-E8AC-48C0-8B1F-BD566648D8E6}" type="slidenum">
              <a:rPr lang="zh-CN" smtClean="0"/>
              <a:t>‹#›</a:t>
            </a:fld>
            <a:endParaRPr lang="zh-CN" dirty="0"/>
          </a:p>
        </p:txBody>
      </p:sp>
    </p:spTree>
    <p:extLst>
      <p:ext uri="{BB962C8B-B14F-4D97-AF65-F5344CB8AC3E}">
        <p14:creationId xmlns:p14="http://schemas.microsoft.com/office/powerpoint/2010/main" val="2794654759"/>
      </p:ext>
    </p:extLst>
  </p:cSld>
  <p:clrMap bg1="lt1" tx1="dk1" bg2="lt2" tx2="dk2" accent1="accent1" accent2="accent2" accent3="accent3" accent4="accent4" accent5="accent5" accent6="accent6" hlink="hlink" folHlink="folHlink"/>
  <p:hf hdr="0" ftr="0" dt="0"/>
</p:handoutMaster>
</file>

<file path=ppt/notesMasters/_rels/notesMaster11.xml.rels>&#65279;<?xml version="1.0" encoding="utf-8"?><Relationships xmlns="http://schemas.openxmlformats.org/package/2006/relationships"><Relationship Type="http://schemas.openxmlformats.org/officeDocument/2006/relationships/theme" Target="/ppt/theme/theme22.xml" Id="rId1" /></Relationships>
</file>

<file path=ppt/notesMasters/notesMaster1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zh-CN" sz="1200"/>
            </a:lvl1pPr>
          </a:lstStyle>
          <a:p>
            <a:pPr rtl="0"/>
            <a:endParaRPr lang="zh-CN" noProof="0"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zh-CN" sz="1200"/>
            </a:lvl1pPr>
          </a:lstStyle>
          <a:p>
            <a:pPr rtl="0"/>
            <a:fld id="{5A3E1C3F-DA9F-4453-8653-EC3EC541D180}" type="datetime1">
              <a:rPr lang="zh-CN" altLang="en-US" smtClean="0"/>
              <a:t>2022/11/8</a:t>
            </a:fld>
            <a:endParaRPr lang="zh-CN" dirty="0"/>
          </a:p>
        </p:txBody>
      </p:sp>
      <p:sp>
        <p:nvSpPr>
          <p:cNvPr id="4" name="幻灯片图像占位符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defPPr>
              <a:defRPr lang="zh-CN"/>
            </a:defPPr>
          </a:lstStyle>
          <a:p>
            <a:pPr rtl="0"/>
            <a:endParaRPr lang="zh-CN" noProof="0"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zh-CN"/>
            </a:defPPr>
          </a:lstStyle>
          <a:p>
            <a:pPr lvl="0" rtl="0"/>
            <a:r>
              <a:rPr lang="zh-CN" noProof="0"/>
              <a:t>编辑母版文本样式</a:t>
            </a:r>
          </a:p>
          <a:p>
            <a:pPr lvl="1" rtl="0"/>
            <a:r>
              <a:rPr lang="zh-CN" noProof="0"/>
              <a:t>第二级</a:t>
            </a:r>
          </a:p>
          <a:p>
            <a:pPr lvl="2" rtl="0"/>
            <a:r>
              <a:rPr lang="zh-CN" noProof="0"/>
              <a:t>第三级</a:t>
            </a:r>
          </a:p>
          <a:p>
            <a:pPr lvl="3" rtl="0"/>
            <a:r>
              <a:rPr lang="zh-CN" noProof="0"/>
              <a:t>第四级</a:t>
            </a:r>
          </a:p>
          <a:p>
            <a:pPr lvl="4" rtl="0"/>
            <a:r>
              <a:rPr lang="zh-CN" noProof="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zh-CN" sz="1200"/>
            </a:lvl1pPr>
          </a:lstStyle>
          <a:p>
            <a:pPr rtl="0"/>
            <a:endParaRPr lang="zh-CN" noProof="0"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zh-CN" sz="1200"/>
            </a:lvl1pPr>
          </a:lstStyle>
          <a:p>
            <a:pPr rtl="0"/>
            <a:fld id="{C8136092-2EDF-47BF-99B1-B87430F95B70}" type="slidenum">
              <a:rPr lang="zh-CN" noProof="0" smtClean="0"/>
              <a:t>‹#›</a:t>
            </a:fld>
            <a:endParaRPr lang="zh-CN" noProof="0" dirty="0"/>
          </a:p>
        </p:txBody>
      </p:sp>
    </p:spTree>
    <p:extLst>
      <p:ext uri="{BB962C8B-B14F-4D97-AF65-F5344CB8AC3E}">
        <p14:creationId xmlns:p14="http://schemas.microsoft.com/office/powerpoint/2010/main" val="36030565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zh-CN" sz="1200" kern="1200">
        <a:solidFill>
          <a:schemeClr val="tx1"/>
        </a:solidFill>
        <a:latin typeface="+mn-ea"/>
        <a:ea typeface="+mn-ea"/>
        <a:cs typeface="+mn-cs"/>
      </a:defRPr>
    </a:lvl1pPr>
    <a:lvl2pPr marL="457200" algn="l" defTabSz="914400" rtl="0" eaLnBrk="1" latinLnBrk="0" hangingPunct="1">
      <a:defRPr lang="zh-CN" sz="1200" kern="1200">
        <a:solidFill>
          <a:schemeClr val="tx1"/>
        </a:solidFill>
        <a:latin typeface="+mn-ea"/>
        <a:ea typeface="+mn-ea"/>
        <a:cs typeface="+mn-cs"/>
      </a:defRPr>
    </a:lvl2pPr>
    <a:lvl3pPr marL="914400" algn="l" defTabSz="914400" rtl="0" eaLnBrk="1" latinLnBrk="0" hangingPunct="1">
      <a:defRPr lang="zh-CN" sz="1200" kern="1200">
        <a:solidFill>
          <a:schemeClr val="tx1"/>
        </a:solidFill>
        <a:latin typeface="+mn-ea"/>
        <a:ea typeface="+mn-ea"/>
        <a:cs typeface="+mn-cs"/>
      </a:defRPr>
    </a:lvl3pPr>
    <a:lvl4pPr marL="1371600" algn="l" defTabSz="914400" rtl="0" eaLnBrk="1" latinLnBrk="0" hangingPunct="1">
      <a:defRPr lang="zh-CN" sz="1200" kern="1200">
        <a:solidFill>
          <a:schemeClr val="tx1"/>
        </a:solidFill>
        <a:latin typeface="+mn-ea"/>
        <a:ea typeface="+mn-ea"/>
        <a:cs typeface="+mn-cs"/>
      </a:defRPr>
    </a:lvl4pPr>
    <a:lvl5pPr marL="1828800" algn="l" defTabSz="914400" rtl="0" eaLnBrk="1" latinLnBrk="0" hangingPunct="1">
      <a:defRPr lang="zh-CN" sz="1200" kern="1200">
        <a:solidFill>
          <a:schemeClr val="tx1"/>
        </a:solidFill>
        <a:latin typeface="+mn-ea"/>
        <a:ea typeface="+mn-ea"/>
        <a:cs typeface="+mn-cs"/>
      </a:defRPr>
    </a:lvl5pPr>
    <a:lvl6pPr marL="2286000" algn="l" defTabSz="914400" rtl="0" eaLnBrk="1" latinLnBrk="0" hangingPunct="1">
      <a:defRPr lang="zh-CN" sz="1200" kern="1200">
        <a:solidFill>
          <a:schemeClr val="tx1"/>
        </a:solidFill>
        <a:latin typeface="+mn-ea"/>
        <a:ea typeface="+mn-ea"/>
        <a:cs typeface="+mn-cs"/>
      </a:defRPr>
    </a:lvl6pPr>
    <a:lvl7pPr marL="2743200" algn="l" defTabSz="914400" rtl="0" eaLnBrk="1" latinLnBrk="0" hangingPunct="1">
      <a:defRPr lang="zh-CN" sz="1200" kern="1200">
        <a:solidFill>
          <a:schemeClr val="tx1"/>
        </a:solidFill>
        <a:latin typeface="+mn-ea"/>
        <a:ea typeface="+mn-ea"/>
        <a:cs typeface="+mn-cs"/>
      </a:defRPr>
    </a:lvl7pPr>
    <a:lvl8pPr marL="3200400" algn="l" defTabSz="914400" rtl="0" eaLnBrk="1" latinLnBrk="0" hangingPunct="1">
      <a:defRPr lang="zh-CN" sz="1200" kern="1200">
        <a:solidFill>
          <a:schemeClr val="tx1"/>
        </a:solidFill>
        <a:latin typeface="+mn-ea"/>
        <a:ea typeface="+mn-ea"/>
        <a:cs typeface="+mn-cs"/>
      </a:defRPr>
    </a:lvl8pPr>
    <a:lvl9pPr marL="3657600" algn="l" defTabSz="914400" rtl="0" eaLnBrk="1" latinLnBrk="0" hangingPunct="1">
      <a:defRPr lang="zh-CN" sz="1200" kern="1200">
        <a:solidFill>
          <a:schemeClr val="tx1"/>
        </a:solidFill>
        <a:latin typeface="+mn-ea"/>
        <a:ea typeface="+mn-ea"/>
        <a:cs typeface="+mn-cs"/>
      </a:defRPr>
    </a:lvl9pPr>
  </p:notesStyle>
</p:notesMaster>
</file>

<file path=ppt/notesSlides/_rels/notesSlide11.xml.rels>&#65279;<?xml version="1.0" encoding="utf-8"?><Relationships xmlns="http://schemas.openxmlformats.org/package/2006/relationships"><Relationship Type="http://schemas.openxmlformats.org/officeDocument/2006/relationships/slide" Target="/ppt/slides/slide11.xml" Id="rId2" /><Relationship Type="http://schemas.openxmlformats.org/officeDocument/2006/relationships/notesMaster" Target="/ppt/notesMasters/notesMaster11.xml" Id="rId1" /></Relationship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defPPr>
              <a:defRPr lang="zh-CN"/>
            </a:defPPr>
          </a:lstStyle>
          <a:p>
            <a:pPr rtl="0"/>
            <a:endParaRPr lang="zh-CN" dirty="0"/>
          </a:p>
        </p:txBody>
      </p:sp>
      <p:sp>
        <p:nvSpPr>
          <p:cNvPr id="4" name="幻灯片编号占位符 3"/>
          <p:cNvSpPr>
            <a:spLocks noGrp="1"/>
          </p:cNvSpPr>
          <p:nvPr>
            <p:ph type="sldNum" sz="quarter" idx="5"/>
          </p:nvPr>
        </p:nvSpPr>
        <p:spPr/>
        <p:txBody>
          <a:bodyPr rtlCol="0"/>
          <a:lstStyle>
            <a:defPPr>
              <a:defRPr lang="zh-CN"/>
            </a:defPPr>
          </a:lstStyle>
          <a:p>
            <a:pPr rtl="0"/>
            <a:fld id="{C8136092-2EDF-47BF-99B1-B87430F95B70}" type="slidenum">
              <a:rPr lang="zh-CN" smtClean="0"/>
              <a:t>1</a:t>
            </a:fld>
            <a:endParaRPr lang="zh-CN" dirty="0"/>
          </a:p>
        </p:txBody>
      </p:sp>
    </p:spTree>
    <p:extLst>
      <p:ext uri="{BB962C8B-B14F-4D97-AF65-F5344CB8AC3E}">
        <p14:creationId xmlns:p14="http://schemas.microsoft.com/office/powerpoint/2010/main" val="2365799882"/>
      </p:ext>
    </p:extLst>
  </p:cSld>
  <p:clrMapOvr>
    <a:masterClrMapping/>
  </p:clrMapOvr>
</p:notes>
</file>

<file path=ppt/slideLayouts/_rels/slideLayout11.xml.rels>&#65279;<?xml version="1.0" encoding="utf-8"?><Relationships xmlns="http://schemas.openxmlformats.org/package/2006/relationships"><Relationship Type="http://schemas.openxmlformats.org/officeDocument/2006/relationships/image" Target="/ppt/media/image212.svg" Id="rId3" /><Relationship Type="http://schemas.openxmlformats.org/officeDocument/2006/relationships/image" Target="/ppt/media/image113.png" Id="rId2" /><Relationship Type="http://schemas.openxmlformats.org/officeDocument/2006/relationships/slideMaster" Target="/ppt/slideMasters/slideMaster11.xml" Id="rId1" /><Relationship Type="http://schemas.openxmlformats.org/officeDocument/2006/relationships/image" Target="/ppt/media/image413.svg" Id="rId5" /><Relationship Type="http://schemas.openxmlformats.org/officeDocument/2006/relationships/image" Target="/ppt/media/image314.png" Id="rId4" /></Relationships>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8" name="长方形 7">
            <a:extLst>
              <a:ext uri="{FF2B5EF4-FFF2-40B4-BE49-F238E27FC236}">
                <a16:creationId xmlns:a16="http://schemas.microsoft.com/office/drawing/2014/main" id="{CED9222E-6BBD-4789-9096-212AB10A3CAC}"/>
              </a:ext>
            </a:extLst>
          </p:cNvPr>
          <p:cNvSpPr/>
          <p:nvPr userDrawn="1"/>
        </p:nvSpPr>
        <p:spPr>
          <a:xfrm>
            <a:off x="0" y="0"/>
            <a:ext cx="83880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stStyle>
          <a:p>
            <a:pPr algn="ctr" rtl="0"/>
            <a:endParaRPr lang="zh-CN" noProof="0" dirty="0"/>
          </a:p>
        </p:txBody>
      </p:sp>
      <p:sp>
        <p:nvSpPr>
          <p:cNvPr id="15" name="长方形 14">
            <a:extLst>
              <a:ext uri="{FF2B5EF4-FFF2-40B4-BE49-F238E27FC236}">
                <a16:creationId xmlns:a16="http://schemas.microsoft.com/office/drawing/2014/main" id="{1214A171-0626-4D76-9EAA-F149F1E2169A}"/>
              </a:ext>
            </a:extLst>
          </p:cNvPr>
          <p:cNvSpPr/>
          <p:nvPr userDrawn="1"/>
        </p:nvSpPr>
        <p:spPr>
          <a:xfrm>
            <a:off x="-10800" y="0"/>
            <a:ext cx="849600" cy="11791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stStyle>
          <a:p>
            <a:pPr algn="ctr" rtl="0"/>
            <a:endParaRPr lang="zh-CN" noProof="0" dirty="0"/>
          </a:p>
        </p:txBody>
      </p:sp>
      <p:pic>
        <p:nvPicPr>
          <p:cNvPr id="3" name="图形 2">
            <a:extLst>
              <a:ext uri="{FF2B5EF4-FFF2-40B4-BE49-F238E27FC236}">
                <a16:creationId xmlns:a16="http://schemas.microsoft.com/office/drawing/2014/main" id="{F77FBD42-D42E-4043-9C11-07F947AE11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3200" y="399600"/>
            <a:ext cx="381600" cy="381600"/>
          </a:xfrm>
          <a:prstGeom prst="rect">
            <a:avLst/>
          </a:prstGeom>
        </p:spPr>
      </p:pic>
      <p:sp>
        <p:nvSpPr>
          <p:cNvPr id="2" name="标题 1">
            <a:extLst>
              <a:ext uri="{FF2B5EF4-FFF2-40B4-BE49-F238E27FC236}">
                <a16:creationId xmlns:a16="http://schemas.microsoft.com/office/drawing/2014/main" id="{672B45DC-4BBE-46D4-AE9D-D0570546A6CA}"/>
              </a:ext>
            </a:extLst>
          </p:cNvPr>
          <p:cNvSpPr>
            <a:spLocks noGrp="1"/>
          </p:cNvSpPr>
          <p:nvPr>
            <p:ph type="title" hasCustomPrompt="1"/>
          </p:nvPr>
        </p:nvSpPr>
        <p:spPr>
          <a:xfrm>
            <a:off x="838800" y="0"/>
            <a:ext cx="4662000" cy="1180800"/>
          </a:xfrm>
          <a:solidFill>
            <a:schemeClr val="accent1"/>
          </a:solidFill>
        </p:spPr>
        <p:txBody>
          <a:bodyPr lIns="0" tIns="72000" bIns="0" rtlCol="0">
            <a:noAutofit/>
          </a:bodyPr>
          <a:lstStyle>
            <a:lvl1pPr algn="ctr">
              <a:defRPr lang="zh-CN" sz="4600" b="1">
                <a:solidFill>
                  <a:schemeClr val="bg1"/>
                </a:solidFill>
              </a:defRPr>
            </a:lvl1pPr>
          </a:lstStyle>
          <a:p>
            <a:pPr rtl="0"/>
            <a:r>
              <a:rPr lang="zh-CN" noProof="0"/>
              <a:t>健康饮食！</a:t>
            </a:r>
          </a:p>
        </p:txBody>
      </p:sp>
      <p:sp>
        <p:nvSpPr>
          <p:cNvPr id="7" name="文本占位符 6">
            <a:extLst>
              <a:ext uri="{FF2B5EF4-FFF2-40B4-BE49-F238E27FC236}">
                <a16:creationId xmlns:a16="http://schemas.microsoft.com/office/drawing/2014/main" id="{B4796D54-F17B-48A8-886B-4E170745998A}"/>
              </a:ext>
            </a:extLst>
          </p:cNvPr>
          <p:cNvSpPr>
            <a:spLocks noGrp="1"/>
          </p:cNvSpPr>
          <p:nvPr>
            <p:ph type="body" sz="quarter" idx="10" hasCustomPrompt="1"/>
          </p:nvPr>
        </p:nvSpPr>
        <p:spPr>
          <a:xfrm>
            <a:off x="5500800" y="0"/>
            <a:ext cx="1357200" cy="1180800"/>
          </a:xfrm>
          <a:solidFill>
            <a:schemeClr val="tx2"/>
          </a:solidFill>
        </p:spPr>
        <p:txBody>
          <a:bodyPr lIns="180000" tIns="108000" rIns="72000" bIns="72000" rtlCol="0" anchor="ctr" anchorCtr="0">
            <a:normAutofit/>
          </a:bodyPr>
          <a:lstStyle>
            <a:lvl1pPr marL="0" indent="0">
              <a:buNone/>
              <a:defRPr lang="zh-CN" sz="2000" b="1"/>
            </a:lvl1pPr>
          </a:lstStyle>
          <a:p>
            <a:pPr lvl="0" rtl="0"/>
            <a:r>
              <a:rPr lang="zh-CN" noProof="0"/>
              <a:t>维生素</a:t>
            </a:r>
            <a:br>
              <a:rPr lang="zh-CN" noProof="0" dirty="0"/>
            </a:br>
            <a:r>
              <a:rPr lang="zh-CN" noProof="0"/>
              <a:t>餐饮</a:t>
            </a:r>
          </a:p>
        </p:txBody>
      </p:sp>
      <p:sp>
        <p:nvSpPr>
          <p:cNvPr id="16" name="文本占位符 15">
            <a:extLst>
              <a:ext uri="{FF2B5EF4-FFF2-40B4-BE49-F238E27FC236}">
                <a16:creationId xmlns:a16="http://schemas.microsoft.com/office/drawing/2014/main" id="{4FABE6AB-3EAD-4E9A-9078-534BB0918C49}"/>
              </a:ext>
            </a:extLst>
          </p:cNvPr>
          <p:cNvSpPr>
            <a:spLocks noGrp="1"/>
          </p:cNvSpPr>
          <p:nvPr>
            <p:ph type="body" sz="quarter" idx="21" hasCustomPrompt="1"/>
          </p:nvPr>
        </p:nvSpPr>
        <p:spPr>
          <a:xfrm>
            <a:off x="223200" y="1373317"/>
            <a:ext cx="392400" cy="392400"/>
          </a:xfrm>
          <a:prstGeom prst="ellipse">
            <a:avLst/>
          </a:prstGeom>
          <a:solidFill>
            <a:schemeClr val="accent1"/>
          </a:solidFill>
        </p:spPr>
        <p:txBody>
          <a:bodyPr lIns="0" tIns="0" rIns="0" bIns="0" rtlCol="0" anchor="ctr" anchorCtr="0">
            <a:normAutofit/>
          </a:bodyPr>
          <a:lstStyle>
            <a:lvl1pPr marL="0" indent="0" algn="ctr">
              <a:buNone/>
              <a:defRPr lang="zh-CN" sz="1900">
                <a:solidFill>
                  <a:schemeClr val="bg1"/>
                </a:solidFill>
                <a:latin typeface="+mj-ea"/>
                <a:ea typeface="+mj-ea"/>
              </a:defRPr>
            </a:lvl1pPr>
          </a:lstStyle>
          <a:p>
            <a:pPr lvl="0" rtl="0"/>
            <a:r>
              <a:rPr lang="zh-CN" noProof="0"/>
              <a:t>A</a:t>
            </a:r>
          </a:p>
        </p:txBody>
      </p:sp>
      <p:sp>
        <p:nvSpPr>
          <p:cNvPr id="13" name="图片占位符 12">
            <a:extLst>
              <a:ext uri="{FF2B5EF4-FFF2-40B4-BE49-F238E27FC236}">
                <a16:creationId xmlns:a16="http://schemas.microsoft.com/office/drawing/2014/main" id="{AB70EAF7-F045-4DCF-AD3B-B0E9C77BAFC5}"/>
              </a:ext>
            </a:extLst>
          </p:cNvPr>
          <p:cNvSpPr>
            <a:spLocks noGrp="1"/>
          </p:cNvSpPr>
          <p:nvPr>
            <p:ph type="pic" sz="quarter" idx="32"/>
          </p:nvPr>
        </p:nvSpPr>
        <p:spPr>
          <a:xfrm>
            <a:off x="985979" y="13702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40" name="图片占位符 12">
            <a:extLst>
              <a:ext uri="{FF2B5EF4-FFF2-40B4-BE49-F238E27FC236}">
                <a16:creationId xmlns:a16="http://schemas.microsoft.com/office/drawing/2014/main" id="{F0A36C41-577C-4A8A-9168-8BBB1976FE16}"/>
              </a:ext>
            </a:extLst>
          </p:cNvPr>
          <p:cNvSpPr>
            <a:spLocks noGrp="1"/>
          </p:cNvSpPr>
          <p:nvPr>
            <p:ph type="pic" sz="quarter" idx="33"/>
          </p:nvPr>
        </p:nvSpPr>
        <p:spPr>
          <a:xfrm>
            <a:off x="1627743" y="13702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41" name="图片占位符 12">
            <a:extLst>
              <a:ext uri="{FF2B5EF4-FFF2-40B4-BE49-F238E27FC236}">
                <a16:creationId xmlns:a16="http://schemas.microsoft.com/office/drawing/2014/main" id="{4DF7D41E-1DB8-4090-ACFD-5DC2025C7517}"/>
              </a:ext>
            </a:extLst>
          </p:cNvPr>
          <p:cNvSpPr>
            <a:spLocks noGrp="1"/>
          </p:cNvSpPr>
          <p:nvPr>
            <p:ph type="pic" sz="quarter" idx="34"/>
          </p:nvPr>
        </p:nvSpPr>
        <p:spPr>
          <a:xfrm>
            <a:off x="2269507" y="13702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42" name="图片占位符 12">
            <a:extLst>
              <a:ext uri="{FF2B5EF4-FFF2-40B4-BE49-F238E27FC236}">
                <a16:creationId xmlns:a16="http://schemas.microsoft.com/office/drawing/2014/main" id="{646305C3-1FC0-45C7-B3E5-464F0440AFD0}"/>
              </a:ext>
            </a:extLst>
          </p:cNvPr>
          <p:cNvSpPr>
            <a:spLocks noGrp="1"/>
          </p:cNvSpPr>
          <p:nvPr>
            <p:ph type="pic" sz="quarter" idx="35"/>
          </p:nvPr>
        </p:nvSpPr>
        <p:spPr>
          <a:xfrm>
            <a:off x="2911271" y="13702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43" name="图片占位符 12">
            <a:extLst>
              <a:ext uri="{FF2B5EF4-FFF2-40B4-BE49-F238E27FC236}">
                <a16:creationId xmlns:a16="http://schemas.microsoft.com/office/drawing/2014/main" id="{2EECD492-6626-4F7A-822F-A4425FB5C692}"/>
              </a:ext>
            </a:extLst>
          </p:cNvPr>
          <p:cNvSpPr>
            <a:spLocks noGrp="1"/>
          </p:cNvSpPr>
          <p:nvPr>
            <p:ph type="pic" sz="quarter" idx="36"/>
          </p:nvPr>
        </p:nvSpPr>
        <p:spPr>
          <a:xfrm>
            <a:off x="3553035" y="13702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44" name="图片占位符 12">
            <a:extLst>
              <a:ext uri="{FF2B5EF4-FFF2-40B4-BE49-F238E27FC236}">
                <a16:creationId xmlns:a16="http://schemas.microsoft.com/office/drawing/2014/main" id="{C9A77394-8CB5-4CFE-8671-05DCA9EC997A}"/>
              </a:ext>
            </a:extLst>
          </p:cNvPr>
          <p:cNvSpPr>
            <a:spLocks noGrp="1"/>
          </p:cNvSpPr>
          <p:nvPr>
            <p:ph type="pic" sz="quarter" idx="37"/>
          </p:nvPr>
        </p:nvSpPr>
        <p:spPr>
          <a:xfrm>
            <a:off x="4194799" y="13702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45" name="图片占位符 12">
            <a:extLst>
              <a:ext uri="{FF2B5EF4-FFF2-40B4-BE49-F238E27FC236}">
                <a16:creationId xmlns:a16="http://schemas.microsoft.com/office/drawing/2014/main" id="{2712125E-F6E1-438B-A484-62B2522E4F74}"/>
              </a:ext>
            </a:extLst>
          </p:cNvPr>
          <p:cNvSpPr>
            <a:spLocks noGrp="1"/>
          </p:cNvSpPr>
          <p:nvPr>
            <p:ph type="pic" sz="quarter" idx="38"/>
          </p:nvPr>
        </p:nvSpPr>
        <p:spPr>
          <a:xfrm>
            <a:off x="4836566" y="13702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88" name="文本占位符 6">
            <a:extLst>
              <a:ext uri="{FF2B5EF4-FFF2-40B4-BE49-F238E27FC236}">
                <a16:creationId xmlns:a16="http://schemas.microsoft.com/office/drawing/2014/main" id="{8A0852C6-5500-4284-AF59-1EAB9EF2003E}"/>
              </a:ext>
            </a:extLst>
          </p:cNvPr>
          <p:cNvSpPr>
            <a:spLocks noGrp="1"/>
          </p:cNvSpPr>
          <p:nvPr>
            <p:ph type="body" sz="quarter" idx="11"/>
          </p:nvPr>
        </p:nvSpPr>
        <p:spPr>
          <a:xfrm>
            <a:off x="5500800" y="1174938"/>
            <a:ext cx="1357200" cy="800374"/>
          </a:xfrm>
          <a:solidFill>
            <a:schemeClr val="accent1"/>
          </a:solidFill>
        </p:spPr>
        <p:txBody>
          <a:bodyPr lIns="90000" tIns="72000" rIns="72000" bIns="72000" rtlCol="0" anchor="ctr" anchorCtr="0">
            <a:normAutofit/>
          </a:bodyPr>
          <a:lstStyle>
            <a:lvl1pPr marL="108000" indent="-108000">
              <a:spcBef>
                <a:spcPts val="200"/>
              </a:spcBef>
              <a:buClr>
                <a:schemeClr val="tx2"/>
              </a:buClr>
              <a:buFont typeface="Arial" panose="020B0604020202020204" pitchFamily="34" charset="0"/>
              <a:buChar char="•"/>
              <a:defRPr lang="zh-CN" sz="800" b="0">
                <a:solidFill>
                  <a:schemeClr val="bg1"/>
                </a:solidFill>
              </a:defRPr>
            </a:lvl1pPr>
          </a:lstStyle>
          <a:p>
            <a:pPr lvl="0" rtl="0"/>
            <a:r>
              <a:rPr lang="zh-CN" noProof="0"/>
              <a:t>单击此处编辑母版文本样式</a:t>
            </a:r>
          </a:p>
        </p:txBody>
      </p:sp>
      <p:sp>
        <p:nvSpPr>
          <p:cNvPr id="115" name="长方形 114">
            <a:extLst>
              <a:ext uri="{FF2B5EF4-FFF2-40B4-BE49-F238E27FC236}">
                <a16:creationId xmlns:a16="http://schemas.microsoft.com/office/drawing/2014/main" id="{E74C8519-11AB-4DB9-910E-FEB52FB2DEF5}"/>
              </a:ext>
            </a:extLst>
          </p:cNvPr>
          <p:cNvSpPr/>
          <p:nvPr userDrawn="1"/>
        </p:nvSpPr>
        <p:spPr>
          <a:xfrm>
            <a:off x="5500800" y="1976144"/>
            <a:ext cx="1357200" cy="8025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stStyle>
          <a:p>
            <a:pPr algn="ctr" rtl="0"/>
            <a:endParaRPr lang="zh-CN" noProof="0" dirty="0"/>
          </a:p>
        </p:txBody>
      </p:sp>
      <p:sp>
        <p:nvSpPr>
          <p:cNvPr id="12" name="长方形 11">
            <a:extLst>
              <a:ext uri="{FF2B5EF4-FFF2-40B4-BE49-F238E27FC236}">
                <a16:creationId xmlns:a16="http://schemas.microsoft.com/office/drawing/2014/main" id="{FECF3696-8776-4414-8C6B-04CED956467A}"/>
              </a:ext>
            </a:extLst>
          </p:cNvPr>
          <p:cNvSpPr/>
          <p:nvPr userDrawn="1"/>
        </p:nvSpPr>
        <p:spPr>
          <a:xfrm>
            <a:off x="0" y="1974520"/>
            <a:ext cx="5500800" cy="810000"/>
          </a:xfrm>
          <a:prstGeom prst="rect">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zh-CN"/>
            </a:defPPr>
          </a:lstStyle>
          <a:p>
            <a:pPr algn="ctr" rtl="0"/>
            <a:endParaRPr lang="zh-CN" noProof="0" dirty="0"/>
          </a:p>
        </p:txBody>
      </p:sp>
      <p:sp>
        <p:nvSpPr>
          <p:cNvPr id="149" name="文本占位符 15">
            <a:extLst>
              <a:ext uri="{FF2B5EF4-FFF2-40B4-BE49-F238E27FC236}">
                <a16:creationId xmlns:a16="http://schemas.microsoft.com/office/drawing/2014/main" id="{F8941ABB-071D-43FD-99A9-0EDA81062848}"/>
              </a:ext>
            </a:extLst>
          </p:cNvPr>
          <p:cNvSpPr>
            <a:spLocks noGrp="1"/>
          </p:cNvSpPr>
          <p:nvPr>
            <p:ph type="body" sz="quarter" idx="22" hasCustomPrompt="1"/>
          </p:nvPr>
        </p:nvSpPr>
        <p:spPr>
          <a:xfrm>
            <a:off x="223200" y="2175585"/>
            <a:ext cx="392400" cy="392400"/>
          </a:xfrm>
          <a:prstGeom prst="ellipse">
            <a:avLst/>
          </a:prstGeom>
          <a:solidFill>
            <a:schemeClr val="accent1"/>
          </a:solidFill>
        </p:spPr>
        <p:txBody>
          <a:bodyPr lIns="0" tIns="0" rIns="0" bIns="0" rtlCol="0" anchor="ctr" anchorCtr="0">
            <a:normAutofit/>
          </a:bodyPr>
          <a:lstStyle>
            <a:lvl1pPr marL="0" indent="0" algn="ctr">
              <a:buNone/>
              <a:defRPr lang="zh-CN" sz="1900">
                <a:solidFill>
                  <a:schemeClr val="bg1"/>
                </a:solidFill>
                <a:latin typeface="+mj-ea"/>
                <a:ea typeface="+mj-ea"/>
              </a:defRPr>
            </a:lvl1pPr>
          </a:lstStyle>
          <a:p>
            <a:pPr lvl="0" rtl="0"/>
            <a:r>
              <a:rPr lang="zh-CN" noProof="0"/>
              <a:t>A</a:t>
            </a:r>
          </a:p>
        </p:txBody>
      </p:sp>
      <p:sp>
        <p:nvSpPr>
          <p:cNvPr id="53" name="图片占位符 12">
            <a:extLst>
              <a:ext uri="{FF2B5EF4-FFF2-40B4-BE49-F238E27FC236}">
                <a16:creationId xmlns:a16="http://schemas.microsoft.com/office/drawing/2014/main" id="{37EC563A-88F2-4A1D-89F4-44723B0874BC}"/>
              </a:ext>
            </a:extLst>
          </p:cNvPr>
          <p:cNvSpPr>
            <a:spLocks noGrp="1"/>
          </p:cNvSpPr>
          <p:nvPr>
            <p:ph type="pic" sz="quarter" idx="39"/>
          </p:nvPr>
        </p:nvSpPr>
        <p:spPr>
          <a:xfrm>
            <a:off x="985979" y="21698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54" name="图片占位符 12">
            <a:extLst>
              <a:ext uri="{FF2B5EF4-FFF2-40B4-BE49-F238E27FC236}">
                <a16:creationId xmlns:a16="http://schemas.microsoft.com/office/drawing/2014/main" id="{3B530561-8E3E-4FBE-BAFB-F99A805C91EC}"/>
              </a:ext>
            </a:extLst>
          </p:cNvPr>
          <p:cNvSpPr>
            <a:spLocks noGrp="1"/>
          </p:cNvSpPr>
          <p:nvPr>
            <p:ph type="pic" sz="quarter" idx="40"/>
          </p:nvPr>
        </p:nvSpPr>
        <p:spPr>
          <a:xfrm>
            <a:off x="1627743" y="21698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55" name="图片占位符 12">
            <a:extLst>
              <a:ext uri="{FF2B5EF4-FFF2-40B4-BE49-F238E27FC236}">
                <a16:creationId xmlns:a16="http://schemas.microsoft.com/office/drawing/2014/main" id="{26D94B08-1D26-4D93-ACB2-33D6F7485F57}"/>
              </a:ext>
            </a:extLst>
          </p:cNvPr>
          <p:cNvSpPr>
            <a:spLocks noGrp="1"/>
          </p:cNvSpPr>
          <p:nvPr>
            <p:ph type="pic" sz="quarter" idx="41"/>
          </p:nvPr>
        </p:nvSpPr>
        <p:spPr>
          <a:xfrm>
            <a:off x="2269507" y="21698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56" name="图片占位符 12">
            <a:extLst>
              <a:ext uri="{FF2B5EF4-FFF2-40B4-BE49-F238E27FC236}">
                <a16:creationId xmlns:a16="http://schemas.microsoft.com/office/drawing/2014/main" id="{EFE31053-669D-4B52-81E3-A927463F7D1B}"/>
              </a:ext>
            </a:extLst>
          </p:cNvPr>
          <p:cNvSpPr>
            <a:spLocks noGrp="1"/>
          </p:cNvSpPr>
          <p:nvPr>
            <p:ph type="pic" sz="quarter" idx="42"/>
          </p:nvPr>
        </p:nvSpPr>
        <p:spPr>
          <a:xfrm>
            <a:off x="2911271" y="21698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57" name="图片占位符 12">
            <a:extLst>
              <a:ext uri="{FF2B5EF4-FFF2-40B4-BE49-F238E27FC236}">
                <a16:creationId xmlns:a16="http://schemas.microsoft.com/office/drawing/2014/main" id="{35F3C390-D80F-4BF5-9B61-95B7153E0F71}"/>
              </a:ext>
            </a:extLst>
          </p:cNvPr>
          <p:cNvSpPr>
            <a:spLocks noGrp="1"/>
          </p:cNvSpPr>
          <p:nvPr>
            <p:ph type="pic" sz="quarter" idx="43"/>
          </p:nvPr>
        </p:nvSpPr>
        <p:spPr>
          <a:xfrm>
            <a:off x="3553035" y="21698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58" name="图片占位符 12">
            <a:extLst>
              <a:ext uri="{FF2B5EF4-FFF2-40B4-BE49-F238E27FC236}">
                <a16:creationId xmlns:a16="http://schemas.microsoft.com/office/drawing/2014/main" id="{9615EAD4-F764-4610-A3CF-209FB6A744B8}"/>
              </a:ext>
            </a:extLst>
          </p:cNvPr>
          <p:cNvSpPr>
            <a:spLocks noGrp="1"/>
          </p:cNvSpPr>
          <p:nvPr>
            <p:ph type="pic" sz="quarter" idx="44"/>
          </p:nvPr>
        </p:nvSpPr>
        <p:spPr>
          <a:xfrm>
            <a:off x="4194799" y="21698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59" name="图片占位符 12">
            <a:extLst>
              <a:ext uri="{FF2B5EF4-FFF2-40B4-BE49-F238E27FC236}">
                <a16:creationId xmlns:a16="http://schemas.microsoft.com/office/drawing/2014/main" id="{37D28A84-C240-4AB9-B4C2-A4D9D77A6404}"/>
              </a:ext>
            </a:extLst>
          </p:cNvPr>
          <p:cNvSpPr>
            <a:spLocks noGrp="1"/>
          </p:cNvSpPr>
          <p:nvPr>
            <p:ph type="pic" sz="quarter" idx="45"/>
          </p:nvPr>
        </p:nvSpPr>
        <p:spPr>
          <a:xfrm>
            <a:off x="4836566" y="21698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89" name="文本占位符 6">
            <a:extLst>
              <a:ext uri="{FF2B5EF4-FFF2-40B4-BE49-F238E27FC236}">
                <a16:creationId xmlns:a16="http://schemas.microsoft.com/office/drawing/2014/main" id="{9467918B-34AF-400E-980A-6E875B19479C}"/>
              </a:ext>
            </a:extLst>
          </p:cNvPr>
          <p:cNvSpPr>
            <a:spLocks noGrp="1"/>
          </p:cNvSpPr>
          <p:nvPr>
            <p:ph type="body" sz="quarter" idx="12"/>
          </p:nvPr>
        </p:nvSpPr>
        <p:spPr>
          <a:xfrm>
            <a:off x="5500800" y="1974520"/>
            <a:ext cx="1357200" cy="810000"/>
          </a:xfrm>
          <a:solidFill>
            <a:schemeClr val="tx1">
              <a:alpha val="25000"/>
            </a:schemeClr>
          </a:solidFill>
        </p:spPr>
        <p:txBody>
          <a:bodyPr lIns="90000" tIns="72000" rIns="72000" bIns="72000" rtlCol="0" anchor="ctr" anchorCtr="0">
            <a:normAutofit/>
          </a:bodyPr>
          <a:lstStyle>
            <a:lvl1pPr marL="108000" indent="-108000">
              <a:spcBef>
                <a:spcPts val="200"/>
              </a:spcBef>
              <a:buClr>
                <a:schemeClr val="tx2"/>
              </a:buClr>
              <a:buFont typeface="Arial" panose="020B0604020202020204" pitchFamily="34" charset="0"/>
              <a:buChar char="•"/>
              <a:defRPr lang="zh-CN" sz="800" b="0">
                <a:solidFill>
                  <a:schemeClr val="bg1"/>
                </a:solidFill>
              </a:defRPr>
            </a:lvl1pPr>
          </a:lstStyle>
          <a:p>
            <a:pPr lvl="0" rtl="0"/>
            <a:r>
              <a:rPr lang="zh-CN" noProof="0"/>
              <a:t>单击此处编辑母版文本样式</a:t>
            </a:r>
          </a:p>
        </p:txBody>
      </p:sp>
      <p:sp>
        <p:nvSpPr>
          <p:cNvPr id="154" name="文本占位符 15">
            <a:extLst>
              <a:ext uri="{FF2B5EF4-FFF2-40B4-BE49-F238E27FC236}">
                <a16:creationId xmlns:a16="http://schemas.microsoft.com/office/drawing/2014/main" id="{2CFFFFF6-7A89-40E1-B074-7F8B72A0C39B}"/>
              </a:ext>
            </a:extLst>
          </p:cNvPr>
          <p:cNvSpPr>
            <a:spLocks noGrp="1"/>
          </p:cNvSpPr>
          <p:nvPr>
            <p:ph type="body" sz="quarter" idx="24" hasCustomPrompt="1"/>
          </p:nvPr>
        </p:nvSpPr>
        <p:spPr>
          <a:xfrm>
            <a:off x="223200" y="2977853"/>
            <a:ext cx="392400" cy="392400"/>
          </a:xfrm>
          <a:prstGeom prst="ellipse">
            <a:avLst/>
          </a:prstGeom>
          <a:solidFill>
            <a:schemeClr val="accent1"/>
          </a:solidFill>
        </p:spPr>
        <p:txBody>
          <a:bodyPr lIns="0" tIns="0" rIns="0" bIns="0" rtlCol="0" anchor="ctr" anchorCtr="0">
            <a:normAutofit/>
          </a:bodyPr>
          <a:lstStyle>
            <a:lvl1pPr marL="0" indent="0" algn="ctr">
              <a:buNone/>
              <a:defRPr lang="zh-CN" sz="1900">
                <a:solidFill>
                  <a:schemeClr val="bg1"/>
                </a:solidFill>
                <a:latin typeface="+mj-ea"/>
                <a:ea typeface="+mj-ea"/>
              </a:defRPr>
            </a:lvl1pPr>
          </a:lstStyle>
          <a:p>
            <a:pPr lvl="0" rtl="0"/>
            <a:r>
              <a:rPr lang="zh-CN" noProof="0"/>
              <a:t>A</a:t>
            </a:r>
          </a:p>
        </p:txBody>
      </p:sp>
      <p:sp>
        <p:nvSpPr>
          <p:cNvPr id="60" name="图片占位符 12">
            <a:extLst>
              <a:ext uri="{FF2B5EF4-FFF2-40B4-BE49-F238E27FC236}">
                <a16:creationId xmlns:a16="http://schemas.microsoft.com/office/drawing/2014/main" id="{E89010F9-A429-4FD9-929A-FC74A7BBA648}"/>
              </a:ext>
            </a:extLst>
          </p:cNvPr>
          <p:cNvSpPr>
            <a:spLocks noGrp="1"/>
          </p:cNvSpPr>
          <p:nvPr>
            <p:ph type="pic" sz="quarter" idx="46"/>
          </p:nvPr>
        </p:nvSpPr>
        <p:spPr>
          <a:xfrm>
            <a:off x="985979" y="29695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61" name="图片占位符 12">
            <a:extLst>
              <a:ext uri="{FF2B5EF4-FFF2-40B4-BE49-F238E27FC236}">
                <a16:creationId xmlns:a16="http://schemas.microsoft.com/office/drawing/2014/main" id="{C894B371-26E7-439D-BEB0-A2A16EA8B569}"/>
              </a:ext>
            </a:extLst>
          </p:cNvPr>
          <p:cNvSpPr>
            <a:spLocks noGrp="1"/>
          </p:cNvSpPr>
          <p:nvPr>
            <p:ph type="pic" sz="quarter" idx="47"/>
          </p:nvPr>
        </p:nvSpPr>
        <p:spPr>
          <a:xfrm>
            <a:off x="1627744" y="29695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62" name="图片占位符 12">
            <a:extLst>
              <a:ext uri="{FF2B5EF4-FFF2-40B4-BE49-F238E27FC236}">
                <a16:creationId xmlns:a16="http://schemas.microsoft.com/office/drawing/2014/main" id="{47907A19-8535-47AD-AF27-6D86A0266BB9}"/>
              </a:ext>
            </a:extLst>
          </p:cNvPr>
          <p:cNvSpPr>
            <a:spLocks noGrp="1"/>
          </p:cNvSpPr>
          <p:nvPr>
            <p:ph type="pic" sz="quarter" idx="48"/>
          </p:nvPr>
        </p:nvSpPr>
        <p:spPr>
          <a:xfrm>
            <a:off x="2269509" y="29695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63" name="图片占位符 12">
            <a:extLst>
              <a:ext uri="{FF2B5EF4-FFF2-40B4-BE49-F238E27FC236}">
                <a16:creationId xmlns:a16="http://schemas.microsoft.com/office/drawing/2014/main" id="{40F7137E-2D3D-4245-8866-343BF237AACB}"/>
              </a:ext>
            </a:extLst>
          </p:cNvPr>
          <p:cNvSpPr>
            <a:spLocks noGrp="1"/>
          </p:cNvSpPr>
          <p:nvPr>
            <p:ph type="pic" sz="quarter" idx="49"/>
          </p:nvPr>
        </p:nvSpPr>
        <p:spPr>
          <a:xfrm>
            <a:off x="2911274" y="29695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64" name="图片占位符 12">
            <a:extLst>
              <a:ext uri="{FF2B5EF4-FFF2-40B4-BE49-F238E27FC236}">
                <a16:creationId xmlns:a16="http://schemas.microsoft.com/office/drawing/2014/main" id="{76507537-A258-443F-A3EE-4EB58A4B8099}"/>
              </a:ext>
            </a:extLst>
          </p:cNvPr>
          <p:cNvSpPr>
            <a:spLocks noGrp="1"/>
          </p:cNvSpPr>
          <p:nvPr>
            <p:ph type="pic" sz="quarter" idx="50"/>
          </p:nvPr>
        </p:nvSpPr>
        <p:spPr>
          <a:xfrm>
            <a:off x="3553039" y="29695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65" name="图片占位符 12">
            <a:extLst>
              <a:ext uri="{FF2B5EF4-FFF2-40B4-BE49-F238E27FC236}">
                <a16:creationId xmlns:a16="http://schemas.microsoft.com/office/drawing/2014/main" id="{8885B0DD-B360-4624-8D32-A98AF01EF18D}"/>
              </a:ext>
            </a:extLst>
          </p:cNvPr>
          <p:cNvSpPr>
            <a:spLocks noGrp="1"/>
          </p:cNvSpPr>
          <p:nvPr>
            <p:ph type="pic" sz="quarter" idx="51"/>
          </p:nvPr>
        </p:nvSpPr>
        <p:spPr>
          <a:xfrm>
            <a:off x="4194804" y="29695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66" name="图片占位符 12">
            <a:extLst>
              <a:ext uri="{FF2B5EF4-FFF2-40B4-BE49-F238E27FC236}">
                <a16:creationId xmlns:a16="http://schemas.microsoft.com/office/drawing/2014/main" id="{09DBD308-57BE-4CAF-B594-AAAF18CD5CEE}"/>
              </a:ext>
            </a:extLst>
          </p:cNvPr>
          <p:cNvSpPr>
            <a:spLocks noGrp="1"/>
          </p:cNvSpPr>
          <p:nvPr>
            <p:ph type="pic" sz="quarter" idx="52"/>
          </p:nvPr>
        </p:nvSpPr>
        <p:spPr>
          <a:xfrm>
            <a:off x="4836566" y="29695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91" name="文本占位符 6">
            <a:extLst>
              <a:ext uri="{FF2B5EF4-FFF2-40B4-BE49-F238E27FC236}">
                <a16:creationId xmlns:a16="http://schemas.microsoft.com/office/drawing/2014/main" id="{2BC5F421-F45C-483E-A82D-13FA16E1CD35}"/>
              </a:ext>
            </a:extLst>
          </p:cNvPr>
          <p:cNvSpPr>
            <a:spLocks noGrp="1"/>
          </p:cNvSpPr>
          <p:nvPr>
            <p:ph type="body" sz="quarter" idx="13"/>
          </p:nvPr>
        </p:nvSpPr>
        <p:spPr>
          <a:xfrm>
            <a:off x="5500800" y="2786144"/>
            <a:ext cx="1357200" cy="797958"/>
          </a:xfrm>
          <a:solidFill>
            <a:schemeClr val="accent1"/>
          </a:solidFill>
        </p:spPr>
        <p:txBody>
          <a:bodyPr lIns="90000" tIns="72000" rIns="72000" bIns="72000" rtlCol="0" anchor="ctr" anchorCtr="0">
            <a:normAutofit/>
          </a:bodyPr>
          <a:lstStyle>
            <a:lvl1pPr marL="108000" indent="-108000">
              <a:spcBef>
                <a:spcPts val="200"/>
              </a:spcBef>
              <a:buClr>
                <a:schemeClr val="tx2"/>
              </a:buClr>
              <a:buFont typeface="Arial" panose="020B0604020202020204" pitchFamily="34" charset="0"/>
              <a:buChar char="•"/>
              <a:defRPr lang="zh-CN" sz="800" b="0">
                <a:solidFill>
                  <a:schemeClr val="bg1"/>
                </a:solidFill>
              </a:defRPr>
            </a:lvl1pPr>
          </a:lstStyle>
          <a:p>
            <a:pPr lvl="0" rtl="0"/>
            <a:r>
              <a:rPr lang="zh-CN" noProof="0"/>
              <a:t>单击此处编辑母版文本样式</a:t>
            </a:r>
          </a:p>
        </p:txBody>
      </p:sp>
      <p:sp>
        <p:nvSpPr>
          <p:cNvPr id="4" name="长方形 3">
            <a:extLst>
              <a:ext uri="{FF2B5EF4-FFF2-40B4-BE49-F238E27FC236}">
                <a16:creationId xmlns:a16="http://schemas.microsoft.com/office/drawing/2014/main" id="{7CEABD2E-116A-400B-927D-B9A96B873D8B}"/>
              </a:ext>
            </a:extLst>
          </p:cNvPr>
          <p:cNvSpPr/>
          <p:nvPr userDrawn="1"/>
        </p:nvSpPr>
        <p:spPr>
          <a:xfrm>
            <a:off x="5500800" y="3573682"/>
            <a:ext cx="1357200" cy="80837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stStyle>
          <a:p>
            <a:pPr algn="ctr" rtl="0"/>
            <a:endParaRPr lang="zh-CN" noProof="0" dirty="0"/>
          </a:p>
        </p:txBody>
      </p:sp>
      <p:sp>
        <p:nvSpPr>
          <p:cNvPr id="128" name="长方形 127">
            <a:extLst>
              <a:ext uri="{FF2B5EF4-FFF2-40B4-BE49-F238E27FC236}">
                <a16:creationId xmlns:a16="http://schemas.microsoft.com/office/drawing/2014/main" id="{0943C308-4C78-4A47-B477-D9C8357849C5}"/>
              </a:ext>
            </a:extLst>
          </p:cNvPr>
          <p:cNvSpPr/>
          <p:nvPr userDrawn="1"/>
        </p:nvSpPr>
        <p:spPr>
          <a:xfrm>
            <a:off x="0" y="3573684"/>
            <a:ext cx="5500800" cy="810000"/>
          </a:xfrm>
          <a:prstGeom prst="rect">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zh-CN"/>
            </a:defPPr>
          </a:lstStyle>
          <a:p>
            <a:pPr algn="ctr" rtl="0"/>
            <a:endParaRPr lang="zh-CN" noProof="0" dirty="0"/>
          </a:p>
        </p:txBody>
      </p:sp>
      <p:sp>
        <p:nvSpPr>
          <p:cNvPr id="155" name="文本占位符 15">
            <a:extLst>
              <a:ext uri="{FF2B5EF4-FFF2-40B4-BE49-F238E27FC236}">
                <a16:creationId xmlns:a16="http://schemas.microsoft.com/office/drawing/2014/main" id="{0BA5133F-2C42-4AEC-82A5-D8F18D3DF4DD}"/>
              </a:ext>
            </a:extLst>
          </p:cNvPr>
          <p:cNvSpPr>
            <a:spLocks noGrp="1"/>
          </p:cNvSpPr>
          <p:nvPr>
            <p:ph type="body" sz="quarter" idx="25" hasCustomPrompt="1"/>
          </p:nvPr>
        </p:nvSpPr>
        <p:spPr>
          <a:xfrm>
            <a:off x="223200" y="3780121"/>
            <a:ext cx="392400" cy="392400"/>
          </a:xfrm>
          <a:prstGeom prst="ellipse">
            <a:avLst/>
          </a:prstGeom>
          <a:solidFill>
            <a:schemeClr val="accent1"/>
          </a:solidFill>
        </p:spPr>
        <p:txBody>
          <a:bodyPr lIns="0" tIns="0" rIns="0" bIns="0" rtlCol="0" anchor="ctr" anchorCtr="0">
            <a:normAutofit/>
          </a:bodyPr>
          <a:lstStyle>
            <a:lvl1pPr marL="0" indent="0" algn="ctr">
              <a:buNone/>
              <a:defRPr lang="zh-CN" sz="1900">
                <a:solidFill>
                  <a:schemeClr val="bg1"/>
                </a:solidFill>
                <a:latin typeface="+mj-ea"/>
                <a:ea typeface="+mj-ea"/>
              </a:defRPr>
            </a:lvl1pPr>
          </a:lstStyle>
          <a:p>
            <a:pPr lvl="0" rtl="0"/>
            <a:r>
              <a:rPr lang="zh-CN" noProof="0"/>
              <a:t>A</a:t>
            </a:r>
          </a:p>
        </p:txBody>
      </p:sp>
      <p:sp>
        <p:nvSpPr>
          <p:cNvPr id="67" name="图片占位符 12">
            <a:extLst>
              <a:ext uri="{FF2B5EF4-FFF2-40B4-BE49-F238E27FC236}">
                <a16:creationId xmlns:a16="http://schemas.microsoft.com/office/drawing/2014/main" id="{D9F2F60B-BC91-4661-921C-829BCF9E65F7}"/>
              </a:ext>
            </a:extLst>
          </p:cNvPr>
          <p:cNvSpPr>
            <a:spLocks noGrp="1"/>
          </p:cNvSpPr>
          <p:nvPr>
            <p:ph type="pic" sz="quarter" idx="53"/>
          </p:nvPr>
        </p:nvSpPr>
        <p:spPr>
          <a:xfrm>
            <a:off x="985979" y="37691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68" name="图片占位符 12">
            <a:extLst>
              <a:ext uri="{FF2B5EF4-FFF2-40B4-BE49-F238E27FC236}">
                <a16:creationId xmlns:a16="http://schemas.microsoft.com/office/drawing/2014/main" id="{F280AB7A-D165-477F-9872-45A8B54882C8}"/>
              </a:ext>
            </a:extLst>
          </p:cNvPr>
          <p:cNvSpPr>
            <a:spLocks noGrp="1"/>
          </p:cNvSpPr>
          <p:nvPr>
            <p:ph type="pic" sz="quarter" idx="54"/>
          </p:nvPr>
        </p:nvSpPr>
        <p:spPr>
          <a:xfrm>
            <a:off x="1627744" y="37691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69" name="图片占位符 12">
            <a:extLst>
              <a:ext uri="{FF2B5EF4-FFF2-40B4-BE49-F238E27FC236}">
                <a16:creationId xmlns:a16="http://schemas.microsoft.com/office/drawing/2014/main" id="{A360AFAF-9A17-4660-8A76-0D58D3B653C6}"/>
              </a:ext>
            </a:extLst>
          </p:cNvPr>
          <p:cNvSpPr>
            <a:spLocks noGrp="1"/>
          </p:cNvSpPr>
          <p:nvPr>
            <p:ph type="pic" sz="quarter" idx="55"/>
          </p:nvPr>
        </p:nvSpPr>
        <p:spPr>
          <a:xfrm>
            <a:off x="2269509" y="37691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70" name="图片占位符 12">
            <a:extLst>
              <a:ext uri="{FF2B5EF4-FFF2-40B4-BE49-F238E27FC236}">
                <a16:creationId xmlns:a16="http://schemas.microsoft.com/office/drawing/2014/main" id="{F915DC19-2CF2-4FD2-87FE-A5C6EF8F4553}"/>
              </a:ext>
            </a:extLst>
          </p:cNvPr>
          <p:cNvSpPr>
            <a:spLocks noGrp="1"/>
          </p:cNvSpPr>
          <p:nvPr>
            <p:ph type="pic" sz="quarter" idx="56"/>
          </p:nvPr>
        </p:nvSpPr>
        <p:spPr>
          <a:xfrm>
            <a:off x="2911274" y="37691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71" name="图片占位符 12">
            <a:extLst>
              <a:ext uri="{FF2B5EF4-FFF2-40B4-BE49-F238E27FC236}">
                <a16:creationId xmlns:a16="http://schemas.microsoft.com/office/drawing/2014/main" id="{3BCF83B7-5F0C-47AD-80D5-1051103D7FB7}"/>
              </a:ext>
            </a:extLst>
          </p:cNvPr>
          <p:cNvSpPr>
            <a:spLocks noGrp="1"/>
          </p:cNvSpPr>
          <p:nvPr>
            <p:ph type="pic" sz="quarter" idx="57"/>
          </p:nvPr>
        </p:nvSpPr>
        <p:spPr>
          <a:xfrm>
            <a:off x="3553039" y="37691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72" name="图片占位符 12">
            <a:extLst>
              <a:ext uri="{FF2B5EF4-FFF2-40B4-BE49-F238E27FC236}">
                <a16:creationId xmlns:a16="http://schemas.microsoft.com/office/drawing/2014/main" id="{F0C41409-88EA-4B84-93B5-545BB9B17E8F}"/>
              </a:ext>
            </a:extLst>
          </p:cNvPr>
          <p:cNvSpPr>
            <a:spLocks noGrp="1"/>
          </p:cNvSpPr>
          <p:nvPr>
            <p:ph type="pic" sz="quarter" idx="58"/>
          </p:nvPr>
        </p:nvSpPr>
        <p:spPr>
          <a:xfrm>
            <a:off x="4194804" y="37691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73" name="图片占位符 12">
            <a:extLst>
              <a:ext uri="{FF2B5EF4-FFF2-40B4-BE49-F238E27FC236}">
                <a16:creationId xmlns:a16="http://schemas.microsoft.com/office/drawing/2014/main" id="{27CF2F4F-1EA3-4BE9-A0F0-C8B9C5B01F29}"/>
              </a:ext>
            </a:extLst>
          </p:cNvPr>
          <p:cNvSpPr>
            <a:spLocks noGrp="1"/>
          </p:cNvSpPr>
          <p:nvPr>
            <p:ph type="pic" sz="quarter" idx="59"/>
          </p:nvPr>
        </p:nvSpPr>
        <p:spPr>
          <a:xfrm>
            <a:off x="4836566" y="37691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93" name="文本占位符 6">
            <a:extLst>
              <a:ext uri="{FF2B5EF4-FFF2-40B4-BE49-F238E27FC236}">
                <a16:creationId xmlns:a16="http://schemas.microsoft.com/office/drawing/2014/main" id="{35859B85-7C3E-4760-83DD-28F1448241F4}"/>
              </a:ext>
            </a:extLst>
          </p:cNvPr>
          <p:cNvSpPr>
            <a:spLocks noGrp="1"/>
          </p:cNvSpPr>
          <p:nvPr>
            <p:ph type="body" sz="quarter" idx="14"/>
          </p:nvPr>
        </p:nvSpPr>
        <p:spPr>
          <a:xfrm>
            <a:off x="5500800" y="3573684"/>
            <a:ext cx="1357200" cy="810000"/>
          </a:xfrm>
          <a:solidFill>
            <a:schemeClr val="tx1">
              <a:alpha val="25000"/>
            </a:schemeClr>
          </a:solidFill>
        </p:spPr>
        <p:txBody>
          <a:bodyPr lIns="90000" tIns="72000" rIns="72000" bIns="72000" rtlCol="0" anchor="ctr" anchorCtr="0">
            <a:normAutofit/>
          </a:bodyPr>
          <a:lstStyle>
            <a:lvl1pPr marL="108000" indent="-108000">
              <a:spcBef>
                <a:spcPts val="200"/>
              </a:spcBef>
              <a:buClr>
                <a:schemeClr val="tx2"/>
              </a:buClr>
              <a:buFont typeface="Arial" panose="020B0604020202020204" pitchFamily="34" charset="0"/>
              <a:buChar char="•"/>
              <a:defRPr lang="zh-CN" sz="800" b="0">
                <a:solidFill>
                  <a:schemeClr val="bg1"/>
                </a:solidFill>
              </a:defRPr>
            </a:lvl1pPr>
          </a:lstStyle>
          <a:p>
            <a:pPr lvl="0" rtl="0"/>
            <a:r>
              <a:rPr lang="zh-CN" noProof="0"/>
              <a:t>单击此处编辑母版文本样式</a:t>
            </a:r>
          </a:p>
        </p:txBody>
      </p:sp>
      <p:sp>
        <p:nvSpPr>
          <p:cNvPr id="156" name="文本占位符 15">
            <a:extLst>
              <a:ext uri="{FF2B5EF4-FFF2-40B4-BE49-F238E27FC236}">
                <a16:creationId xmlns:a16="http://schemas.microsoft.com/office/drawing/2014/main" id="{5160B81A-ED09-4257-BC30-3193A3A7E42C}"/>
              </a:ext>
            </a:extLst>
          </p:cNvPr>
          <p:cNvSpPr>
            <a:spLocks noGrp="1"/>
          </p:cNvSpPr>
          <p:nvPr>
            <p:ph type="body" sz="quarter" idx="26" hasCustomPrompt="1"/>
          </p:nvPr>
        </p:nvSpPr>
        <p:spPr>
          <a:xfrm>
            <a:off x="223200" y="4582389"/>
            <a:ext cx="392400" cy="392400"/>
          </a:xfrm>
          <a:prstGeom prst="ellipse">
            <a:avLst/>
          </a:prstGeom>
          <a:solidFill>
            <a:schemeClr val="accent1"/>
          </a:solidFill>
        </p:spPr>
        <p:txBody>
          <a:bodyPr lIns="0" tIns="0" rIns="0" bIns="0" rtlCol="0" anchor="ctr" anchorCtr="0">
            <a:normAutofit/>
          </a:bodyPr>
          <a:lstStyle>
            <a:lvl1pPr marL="0" indent="0" algn="ctr">
              <a:buNone/>
              <a:defRPr lang="zh-CN" sz="1900">
                <a:solidFill>
                  <a:schemeClr val="bg1"/>
                </a:solidFill>
                <a:latin typeface="+mj-ea"/>
                <a:ea typeface="+mj-ea"/>
              </a:defRPr>
            </a:lvl1pPr>
          </a:lstStyle>
          <a:p>
            <a:pPr lvl="0" rtl="0"/>
            <a:r>
              <a:rPr lang="zh-CN" noProof="0"/>
              <a:t>A</a:t>
            </a:r>
          </a:p>
        </p:txBody>
      </p:sp>
      <p:sp>
        <p:nvSpPr>
          <p:cNvPr id="74" name="图片占位符 12">
            <a:extLst>
              <a:ext uri="{FF2B5EF4-FFF2-40B4-BE49-F238E27FC236}">
                <a16:creationId xmlns:a16="http://schemas.microsoft.com/office/drawing/2014/main" id="{BC96F612-7ECC-4CC8-A4C9-7008EADBD3FD}"/>
              </a:ext>
            </a:extLst>
          </p:cNvPr>
          <p:cNvSpPr>
            <a:spLocks noGrp="1"/>
          </p:cNvSpPr>
          <p:nvPr>
            <p:ph type="pic" sz="quarter" idx="60"/>
          </p:nvPr>
        </p:nvSpPr>
        <p:spPr>
          <a:xfrm>
            <a:off x="985979" y="45687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75" name="图片占位符 12">
            <a:extLst>
              <a:ext uri="{FF2B5EF4-FFF2-40B4-BE49-F238E27FC236}">
                <a16:creationId xmlns:a16="http://schemas.microsoft.com/office/drawing/2014/main" id="{E7969100-2D1E-4D9E-9A45-B36ABAA118D7}"/>
              </a:ext>
            </a:extLst>
          </p:cNvPr>
          <p:cNvSpPr>
            <a:spLocks noGrp="1"/>
          </p:cNvSpPr>
          <p:nvPr>
            <p:ph type="pic" sz="quarter" idx="61"/>
          </p:nvPr>
        </p:nvSpPr>
        <p:spPr>
          <a:xfrm>
            <a:off x="1627743" y="45687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76" name="图片占位符 12">
            <a:extLst>
              <a:ext uri="{FF2B5EF4-FFF2-40B4-BE49-F238E27FC236}">
                <a16:creationId xmlns:a16="http://schemas.microsoft.com/office/drawing/2014/main" id="{D3FCCA58-008B-4F90-9DB9-AD0DFA413601}"/>
              </a:ext>
            </a:extLst>
          </p:cNvPr>
          <p:cNvSpPr>
            <a:spLocks noGrp="1"/>
          </p:cNvSpPr>
          <p:nvPr>
            <p:ph type="pic" sz="quarter" idx="62"/>
          </p:nvPr>
        </p:nvSpPr>
        <p:spPr>
          <a:xfrm>
            <a:off x="2269507" y="45687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77" name="图片占位符 12">
            <a:extLst>
              <a:ext uri="{FF2B5EF4-FFF2-40B4-BE49-F238E27FC236}">
                <a16:creationId xmlns:a16="http://schemas.microsoft.com/office/drawing/2014/main" id="{0BF9C2E0-BD99-46C4-A1D1-1B14A39EA307}"/>
              </a:ext>
            </a:extLst>
          </p:cNvPr>
          <p:cNvSpPr>
            <a:spLocks noGrp="1"/>
          </p:cNvSpPr>
          <p:nvPr>
            <p:ph type="pic" sz="quarter" idx="63"/>
          </p:nvPr>
        </p:nvSpPr>
        <p:spPr>
          <a:xfrm>
            <a:off x="2911271" y="45687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78" name="图片占位符 12">
            <a:extLst>
              <a:ext uri="{FF2B5EF4-FFF2-40B4-BE49-F238E27FC236}">
                <a16:creationId xmlns:a16="http://schemas.microsoft.com/office/drawing/2014/main" id="{7A8D6E99-2C04-4E9A-8BBD-E298C6B70B42}"/>
              </a:ext>
            </a:extLst>
          </p:cNvPr>
          <p:cNvSpPr>
            <a:spLocks noGrp="1"/>
          </p:cNvSpPr>
          <p:nvPr>
            <p:ph type="pic" sz="quarter" idx="64"/>
          </p:nvPr>
        </p:nvSpPr>
        <p:spPr>
          <a:xfrm>
            <a:off x="3553035" y="45687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79" name="图片占位符 12">
            <a:extLst>
              <a:ext uri="{FF2B5EF4-FFF2-40B4-BE49-F238E27FC236}">
                <a16:creationId xmlns:a16="http://schemas.microsoft.com/office/drawing/2014/main" id="{2D0F257D-432C-43D0-855D-C5DE57CE99BC}"/>
              </a:ext>
            </a:extLst>
          </p:cNvPr>
          <p:cNvSpPr>
            <a:spLocks noGrp="1"/>
          </p:cNvSpPr>
          <p:nvPr>
            <p:ph type="pic" sz="quarter" idx="65"/>
          </p:nvPr>
        </p:nvSpPr>
        <p:spPr>
          <a:xfrm>
            <a:off x="4194799" y="45687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80" name="图片占位符 12">
            <a:extLst>
              <a:ext uri="{FF2B5EF4-FFF2-40B4-BE49-F238E27FC236}">
                <a16:creationId xmlns:a16="http://schemas.microsoft.com/office/drawing/2014/main" id="{D0781699-556D-4093-9BDD-0B2C8A3BA11C}"/>
              </a:ext>
            </a:extLst>
          </p:cNvPr>
          <p:cNvSpPr>
            <a:spLocks noGrp="1"/>
          </p:cNvSpPr>
          <p:nvPr>
            <p:ph type="pic" sz="quarter" idx="66"/>
          </p:nvPr>
        </p:nvSpPr>
        <p:spPr>
          <a:xfrm>
            <a:off x="4836566" y="456875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94" name="文本占位符 6">
            <a:extLst>
              <a:ext uri="{FF2B5EF4-FFF2-40B4-BE49-F238E27FC236}">
                <a16:creationId xmlns:a16="http://schemas.microsoft.com/office/drawing/2014/main" id="{0BACA70C-AB7F-4284-AA4D-F815C5AFA39C}"/>
              </a:ext>
            </a:extLst>
          </p:cNvPr>
          <p:cNvSpPr>
            <a:spLocks noGrp="1"/>
          </p:cNvSpPr>
          <p:nvPr>
            <p:ph type="body" sz="quarter" idx="15"/>
          </p:nvPr>
        </p:nvSpPr>
        <p:spPr>
          <a:xfrm>
            <a:off x="5500800" y="4382056"/>
            <a:ext cx="1357200" cy="789164"/>
          </a:xfrm>
          <a:solidFill>
            <a:schemeClr val="accent1"/>
          </a:solidFill>
        </p:spPr>
        <p:txBody>
          <a:bodyPr lIns="90000" tIns="72000" rIns="72000" bIns="72000" rtlCol="0" anchor="ctr" anchorCtr="0">
            <a:normAutofit/>
          </a:bodyPr>
          <a:lstStyle>
            <a:lvl1pPr marL="108000" indent="-108000">
              <a:spcBef>
                <a:spcPts val="200"/>
              </a:spcBef>
              <a:buClr>
                <a:schemeClr val="tx2"/>
              </a:buClr>
              <a:buFont typeface="Arial" panose="020B0604020202020204" pitchFamily="34" charset="0"/>
              <a:buChar char="•"/>
              <a:defRPr lang="zh-CN" sz="800" b="0">
                <a:solidFill>
                  <a:schemeClr val="bg1"/>
                </a:solidFill>
              </a:defRPr>
            </a:lvl1pPr>
          </a:lstStyle>
          <a:p>
            <a:pPr lvl="0" rtl="0"/>
            <a:r>
              <a:rPr lang="zh-CN" noProof="0"/>
              <a:t>单击此处编辑母版文本样式</a:t>
            </a:r>
          </a:p>
        </p:txBody>
      </p:sp>
      <p:sp>
        <p:nvSpPr>
          <p:cNvPr id="117" name="长方形 116">
            <a:extLst>
              <a:ext uri="{FF2B5EF4-FFF2-40B4-BE49-F238E27FC236}">
                <a16:creationId xmlns:a16="http://schemas.microsoft.com/office/drawing/2014/main" id="{E093666C-3832-49A7-8B9D-E51A0C3B434B}"/>
              </a:ext>
            </a:extLst>
          </p:cNvPr>
          <p:cNvSpPr/>
          <p:nvPr userDrawn="1"/>
        </p:nvSpPr>
        <p:spPr>
          <a:xfrm>
            <a:off x="5500800" y="5171220"/>
            <a:ext cx="1357200" cy="8076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stStyle>
          <a:p>
            <a:pPr algn="ctr" rtl="0"/>
            <a:endParaRPr lang="zh-CN" noProof="0" dirty="0"/>
          </a:p>
        </p:txBody>
      </p:sp>
      <p:sp>
        <p:nvSpPr>
          <p:cNvPr id="147" name="长方形 146">
            <a:extLst>
              <a:ext uri="{FF2B5EF4-FFF2-40B4-BE49-F238E27FC236}">
                <a16:creationId xmlns:a16="http://schemas.microsoft.com/office/drawing/2014/main" id="{09EF3246-25AB-4F4E-BFDD-56AA0A15A889}"/>
              </a:ext>
            </a:extLst>
          </p:cNvPr>
          <p:cNvSpPr/>
          <p:nvPr userDrawn="1"/>
        </p:nvSpPr>
        <p:spPr>
          <a:xfrm>
            <a:off x="0" y="5172848"/>
            <a:ext cx="5500800" cy="810000"/>
          </a:xfrm>
          <a:prstGeom prst="rect">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zh-CN"/>
            </a:defPPr>
          </a:lstStyle>
          <a:p>
            <a:pPr algn="ctr" rtl="0"/>
            <a:endParaRPr lang="zh-CN" noProof="0" dirty="0"/>
          </a:p>
        </p:txBody>
      </p:sp>
      <p:sp>
        <p:nvSpPr>
          <p:cNvPr id="158" name="文本占位符 15">
            <a:extLst>
              <a:ext uri="{FF2B5EF4-FFF2-40B4-BE49-F238E27FC236}">
                <a16:creationId xmlns:a16="http://schemas.microsoft.com/office/drawing/2014/main" id="{3C1D0155-E88A-444C-8935-76B9F8306088}"/>
              </a:ext>
            </a:extLst>
          </p:cNvPr>
          <p:cNvSpPr>
            <a:spLocks noGrp="1"/>
          </p:cNvSpPr>
          <p:nvPr>
            <p:ph type="body" sz="quarter" idx="27" hasCustomPrompt="1"/>
          </p:nvPr>
        </p:nvSpPr>
        <p:spPr>
          <a:xfrm>
            <a:off x="223200" y="5384657"/>
            <a:ext cx="392400" cy="392400"/>
          </a:xfrm>
          <a:prstGeom prst="ellipse">
            <a:avLst/>
          </a:prstGeom>
          <a:solidFill>
            <a:schemeClr val="accent1"/>
          </a:solidFill>
        </p:spPr>
        <p:txBody>
          <a:bodyPr lIns="0" tIns="0" rIns="0" bIns="0" rtlCol="0" anchor="ctr" anchorCtr="0">
            <a:normAutofit/>
          </a:bodyPr>
          <a:lstStyle>
            <a:lvl1pPr marL="0" indent="0" algn="ctr">
              <a:buNone/>
              <a:defRPr lang="zh-CN" sz="1900">
                <a:solidFill>
                  <a:schemeClr val="bg1"/>
                </a:solidFill>
                <a:latin typeface="+mj-ea"/>
                <a:ea typeface="+mj-ea"/>
              </a:defRPr>
            </a:lvl1pPr>
          </a:lstStyle>
          <a:p>
            <a:pPr lvl="0" rtl="0"/>
            <a:r>
              <a:rPr lang="zh-CN" noProof="0"/>
              <a:t>A</a:t>
            </a:r>
          </a:p>
        </p:txBody>
      </p:sp>
      <p:sp>
        <p:nvSpPr>
          <p:cNvPr id="81" name="图片占位符 12">
            <a:extLst>
              <a:ext uri="{FF2B5EF4-FFF2-40B4-BE49-F238E27FC236}">
                <a16:creationId xmlns:a16="http://schemas.microsoft.com/office/drawing/2014/main" id="{D2DB1A82-5C79-4D73-8684-72623B162674}"/>
              </a:ext>
            </a:extLst>
          </p:cNvPr>
          <p:cNvSpPr>
            <a:spLocks noGrp="1"/>
          </p:cNvSpPr>
          <p:nvPr>
            <p:ph type="pic" sz="quarter" idx="67"/>
          </p:nvPr>
        </p:nvSpPr>
        <p:spPr>
          <a:xfrm>
            <a:off x="985979" y="53683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82" name="图片占位符 12">
            <a:extLst>
              <a:ext uri="{FF2B5EF4-FFF2-40B4-BE49-F238E27FC236}">
                <a16:creationId xmlns:a16="http://schemas.microsoft.com/office/drawing/2014/main" id="{AADBE7E7-DFBA-4D3B-8D95-37B39BC57AF0}"/>
              </a:ext>
            </a:extLst>
          </p:cNvPr>
          <p:cNvSpPr>
            <a:spLocks noGrp="1"/>
          </p:cNvSpPr>
          <p:nvPr>
            <p:ph type="pic" sz="quarter" idx="68"/>
          </p:nvPr>
        </p:nvSpPr>
        <p:spPr>
          <a:xfrm>
            <a:off x="1627744" y="53683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83" name="图片占位符 12">
            <a:extLst>
              <a:ext uri="{FF2B5EF4-FFF2-40B4-BE49-F238E27FC236}">
                <a16:creationId xmlns:a16="http://schemas.microsoft.com/office/drawing/2014/main" id="{1C6F604F-5227-4A1F-9657-355F69F73F11}"/>
              </a:ext>
            </a:extLst>
          </p:cNvPr>
          <p:cNvSpPr>
            <a:spLocks noGrp="1"/>
          </p:cNvSpPr>
          <p:nvPr>
            <p:ph type="pic" sz="quarter" idx="69"/>
          </p:nvPr>
        </p:nvSpPr>
        <p:spPr>
          <a:xfrm>
            <a:off x="2269509" y="53683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84" name="图片占位符 12">
            <a:extLst>
              <a:ext uri="{FF2B5EF4-FFF2-40B4-BE49-F238E27FC236}">
                <a16:creationId xmlns:a16="http://schemas.microsoft.com/office/drawing/2014/main" id="{ED78E933-234F-41CE-BCBD-C557E84E68E8}"/>
              </a:ext>
            </a:extLst>
          </p:cNvPr>
          <p:cNvSpPr>
            <a:spLocks noGrp="1"/>
          </p:cNvSpPr>
          <p:nvPr>
            <p:ph type="pic" sz="quarter" idx="70"/>
          </p:nvPr>
        </p:nvSpPr>
        <p:spPr>
          <a:xfrm>
            <a:off x="2911274" y="53683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85" name="图片占位符 12">
            <a:extLst>
              <a:ext uri="{FF2B5EF4-FFF2-40B4-BE49-F238E27FC236}">
                <a16:creationId xmlns:a16="http://schemas.microsoft.com/office/drawing/2014/main" id="{5FC498DA-5ECA-4C98-8EE7-1530D60B92D4}"/>
              </a:ext>
            </a:extLst>
          </p:cNvPr>
          <p:cNvSpPr>
            <a:spLocks noGrp="1"/>
          </p:cNvSpPr>
          <p:nvPr>
            <p:ph type="pic" sz="quarter" idx="71"/>
          </p:nvPr>
        </p:nvSpPr>
        <p:spPr>
          <a:xfrm>
            <a:off x="3553039" y="53683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86" name="图片占位符 12">
            <a:extLst>
              <a:ext uri="{FF2B5EF4-FFF2-40B4-BE49-F238E27FC236}">
                <a16:creationId xmlns:a16="http://schemas.microsoft.com/office/drawing/2014/main" id="{B3831DD9-330E-4CF3-ACBC-C8F9E5CCF5C7}"/>
              </a:ext>
            </a:extLst>
          </p:cNvPr>
          <p:cNvSpPr>
            <a:spLocks noGrp="1"/>
          </p:cNvSpPr>
          <p:nvPr>
            <p:ph type="pic" sz="quarter" idx="72"/>
          </p:nvPr>
        </p:nvSpPr>
        <p:spPr>
          <a:xfrm>
            <a:off x="4194804" y="53683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87" name="图片占位符 12">
            <a:extLst>
              <a:ext uri="{FF2B5EF4-FFF2-40B4-BE49-F238E27FC236}">
                <a16:creationId xmlns:a16="http://schemas.microsoft.com/office/drawing/2014/main" id="{B211B239-2837-4359-B328-3CA071E493C8}"/>
              </a:ext>
            </a:extLst>
          </p:cNvPr>
          <p:cNvSpPr>
            <a:spLocks noGrp="1"/>
          </p:cNvSpPr>
          <p:nvPr>
            <p:ph type="pic" sz="quarter" idx="73"/>
          </p:nvPr>
        </p:nvSpPr>
        <p:spPr>
          <a:xfrm>
            <a:off x="4836566" y="536837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22" name="文本占位符 6">
            <a:extLst>
              <a:ext uri="{FF2B5EF4-FFF2-40B4-BE49-F238E27FC236}">
                <a16:creationId xmlns:a16="http://schemas.microsoft.com/office/drawing/2014/main" id="{75A7669F-9F24-4D7A-BD0A-8D7C612499DA}"/>
              </a:ext>
            </a:extLst>
          </p:cNvPr>
          <p:cNvSpPr>
            <a:spLocks noGrp="1"/>
          </p:cNvSpPr>
          <p:nvPr>
            <p:ph type="body" sz="quarter" idx="20"/>
          </p:nvPr>
        </p:nvSpPr>
        <p:spPr>
          <a:xfrm>
            <a:off x="5500800" y="5172052"/>
            <a:ext cx="1357200" cy="806786"/>
          </a:xfrm>
          <a:solidFill>
            <a:schemeClr val="tx1">
              <a:alpha val="25000"/>
            </a:schemeClr>
          </a:solidFill>
        </p:spPr>
        <p:txBody>
          <a:bodyPr lIns="90000" tIns="72000" rIns="72000" bIns="72000" rtlCol="0" anchor="ctr" anchorCtr="0">
            <a:normAutofit/>
          </a:bodyPr>
          <a:lstStyle>
            <a:lvl1pPr marL="108000" indent="-108000">
              <a:spcBef>
                <a:spcPts val="200"/>
              </a:spcBef>
              <a:buClr>
                <a:schemeClr val="tx2"/>
              </a:buClr>
              <a:buFont typeface="Arial" panose="020B0604020202020204" pitchFamily="34" charset="0"/>
              <a:buChar char="•"/>
              <a:defRPr lang="zh-CN" sz="800" b="0">
                <a:solidFill>
                  <a:schemeClr val="bg1"/>
                </a:solidFill>
              </a:defRPr>
            </a:lvl1pPr>
          </a:lstStyle>
          <a:p>
            <a:pPr lvl="0" rtl="0"/>
            <a:r>
              <a:rPr lang="zh-CN" noProof="0"/>
              <a:t>单击此处编辑母版文本样式</a:t>
            </a:r>
          </a:p>
        </p:txBody>
      </p:sp>
      <p:sp>
        <p:nvSpPr>
          <p:cNvPr id="160" name="文本占位符 15">
            <a:extLst>
              <a:ext uri="{FF2B5EF4-FFF2-40B4-BE49-F238E27FC236}">
                <a16:creationId xmlns:a16="http://schemas.microsoft.com/office/drawing/2014/main" id="{C5F4AB9A-5E3C-425F-B700-12911A840A12}"/>
              </a:ext>
            </a:extLst>
          </p:cNvPr>
          <p:cNvSpPr>
            <a:spLocks noGrp="1"/>
          </p:cNvSpPr>
          <p:nvPr>
            <p:ph type="body" sz="quarter" idx="28" hasCustomPrompt="1"/>
          </p:nvPr>
        </p:nvSpPr>
        <p:spPr>
          <a:xfrm>
            <a:off x="223200" y="6186925"/>
            <a:ext cx="392400" cy="392400"/>
          </a:xfrm>
          <a:prstGeom prst="ellipse">
            <a:avLst/>
          </a:prstGeom>
          <a:solidFill>
            <a:schemeClr val="accent1"/>
          </a:solidFill>
        </p:spPr>
        <p:txBody>
          <a:bodyPr lIns="0" tIns="0" rIns="0" bIns="0" rtlCol="0" anchor="ctr" anchorCtr="0">
            <a:normAutofit/>
          </a:bodyPr>
          <a:lstStyle>
            <a:lvl1pPr marL="0" indent="0" algn="ctr">
              <a:buNone/>
              <a:defRPr lang="zh-CN" sz="1900">
                <a:solidFill>
                  <a:schemeClr val="bg1"/>
                </a:solidFill>
                <a:latin typeface="+mj-ea"/>
                <a:ea typeface="+mj-ea"/>
              </a:defRPr>
            </a:lvl1pPr>
          </a:lstStyle>
          <a:p>
            <a:pPr lvl="0" rtl="0"/>
            <a:r>
              <a:rPr lang="zh-CN" noProof="0"/>
              <a:t>A</a:t>
            </a:r>
          </a:p>
        </p:txBody>
      </p:sp>
      <p:sp>
        <p:nvSpPr>
          <p:cNvPr id="90" name="图片占位符 12">
            <a:extLst>
              <a:ext uri="{FF2B5EF4-FFF2-40B4-BE49-F238E27FC236}">
                <a16:creationId xmlns:a16="http://schemas.microsoft.com/office/drawing/2014/main" id="{46E70893-7935-401D-B442-F5A39A86D2B5}"/>
              </a:ext>
            </a:extLst>
          </p:cNvPr>
          <p:cNvSpPr>
            <a:spLocks noGrp="1"/>
          </p:cNvSpPr>
          <p:nvPr>
            <p:ph type="pic" sz="quarter" idx="74"/>
          </p:nvPr>
        </p:nvSpPr>
        <p:spPr>
          <a:xfrm>
            <a:off x="985979" y="61680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92" name="图片占位符 12">
            <a:extLst>
              <a:ext uri="{FF2B5EF4-FFF2-40B4-BE49-F238E27FC236}">
                <a16:creationId xmlns:a16="http://schemas.microsoft.com/office/drawing/2014/main" id="{BB86D9B3-ACBC-4D3F-AA15-5CB0086F7F03}"/>
              </a:ext>
            </a:extLst>
          </p:cNvPr>
          <p:cNvSpPr>
            <a:spLocks noGrp="1"/>
          </p:cNvSpPr>
          <p:nvPr>
            <p:ph type="pic" sz="quarter" idx="75"/>
          </p:nvPr>
        </p:nvSpPr>
        <p:spPr>
          <a:xfrm>
            <a:off x="1627744" y="61680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95" name="图片占位符 12">
            <a:extLst>
              <a:ext uri="{FF2B5EF4-FFF2-40B4-BE49-F238E27FC236}">
                <a16:creationId xmlns:a16="http://schemas.microsoft.com/office/drawing/2014/main" id="{34408640-181A-4FD7-88EE-5BC1F5112DC5}"/>
              </a:ext>
            </a:extLst>
          </p:cNvPr>
          <p:cNvSpPr>
            <a:spLocks noGrp="1"/>
          </p:cNvSpPr>
          <p:nvPr>
            <p:ph type="pic" sz="quarter" idx="76"/>
          </p:nvPr>
        </p:nvSpPr>
        <p:spPr>
          <a:xfrm>
            <a:off x="2269509" y="61680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96" name="图片占位符 12">
            <a:extLst>
              <a:ext uri="{FF2B5EF4-FFF2-40B4-BE49-F238E27FC236}">
                <a16:creationId xmlns:a16="http://schemas.microsoft.com/office/drawing/2014/main" id="{A3962887-A578-4FDB-AEC3-8207DAA18FAB}"/>
              </a:ext>
            </a:extLst>
          </p:cNvPr>
          <p:cNvSpPr>
            <a:spLocks noGrp="1"/>
          </p:cNvSpPr>
          <p:nvPr>
            <p:ph type="pic" sz="quarter" idx="77"/>
          </p:nvPr>
        </p:nvSpPr>
        <p:spPr>
          <a:xfrm>
            <a:off x="2911274" y="61680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97" name="图片占位符 12">
            <a:extLst>
              <a:ext uri="{FF2B5EF4-FFF2-40B4-BE49-F238E27FC236}">
                <a16:creationId xmlns:a16="http://schemas.microsoft.com/office/drawing/2014/main" id="{D0D7FC86-0400-41A6-B38C-B9371303C6AF}"/>
              </a:ext>
            </a:extLst>
          </p:cNvPr>
          <p:cNvSpPr>
            <a:spLocks noGrp="1"/>
          </p:cNvSpPr>
          <p:nvPr>
            <p:ph type="pic" sz="quarter" idx="78"/>
          </p:nvPr>
        </p:nvSpPr>
        <p:spPr>
          <a:xfrm>
            <a:off x="3553039" y="61680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98" name="图片占位符 12">
            <a:extLst>
              <a:ext uri="{FF2B5EF4-FFF2-40B4-BE49-F238E27FC236}">
                <a16:creationId xmlns:a16="http://schemas.microsoft.com/office/drawing/2014/main" id="{0E5BCF97-9FB3-4798-9487-28701738FF98}"/>
              </a:ext>
            </a:extLst>
          </p:cNvPr>
          <p:cNvSpPr>
            <a:spLocks noGrp="1"/>
          </p:cNvSpPr>
          <p:nvPr>
            <p:ph type="pic" sz="quarter" idx="79"/>
          </p:nvPr>
        </p:nvSpPr>
        <p:spPr>
          <a:xfrm>
            <a:off x="4194804" y="61680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99" name="图片占位符 12">
            <a:extLst>
              <a:ext uri="{FF2B5EF4-FFF2-40B4-BE49-F238E27FC236}">
                <a16:creationId xmlns:a16="http://schemas.microsoft.com/office/drawing/2014/main" id="{7CF0E7DD-BF1C-45F7-AA35-5531F10A0B27}"/>
              </a:ext>
            </a:extLst>
          </p:cNvPr>
          <p:cNvSpPr>
            <a:spLocks noGrp="1"/>
          </p:cNvSpPr>
          <p:nvPr>
            <p:ph type="pic" sz="quarter" idx="80"/>
          </p:nvPr>
        </p:nvSpPr>
        <p:spPr>
          <a:xfrm>
            <a:off x="4836566" y="6168003"/>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21" name="文本占位符 6">
            <a:extLst>
              <a:ext uri="{FF2B5EF4-FFF2-40B4-BE49-F238E27FC236}">
                <a16:creationId xmlns:a16="http://schemas.microsoft.com/office/drawing/2014/main" id="{C18ED427-B7A4-4BC5-9CA6-4866934AC906}"/>
              </a:ext>
            </a:extLst>
          </p:cNvPr>
          <p:cNvSpPr>
            <a:spLocks noGrp="1"/>
          </p:cNvSpPr>
          <p:nvPr>
            <p:ph type="body" sz="quarter" idx="19"/>
          </p:nvPr>
        </p:nvSpPr>
        <p:spPr>
          <a:xfrm>
            <a:off x="5500800" y="5978838"/>
            <a:ext cx="1357200" cy="787536"/>
          </a:xfrm>
          <a:solidFill>
            <a:schemeClr val="accent1"/>
          </a:solidFill>
        </p:spPr>
        <p:txBody>
          <a:bodyPr lIns="90000" tIns="72000" rIns="72000" bIns="72000" rtlCol="0" anchor="ctr" anchorCtr="0">
            <a:normAutofit/>
          </a:bodyPr>
          <a:lstStyle>
            <a:lvl1pPr marL="108000" indent="-108000">
              <a:spcBef>
                <a:spcPts val="200"/>
              </a:spcBef>
              <a:buClr>
                <a:schemeClr val="tx2"/>
              </a:buClr>
              <a:buFont typeface="Arial" panose="020B0604020202020204" pitchFamily="34" charset="0"/>
              <a:buChar char="•"/>
              <a:defRPr lang="zh-CN" sz="800" b="0">
                <a:solidFill>
                  <a:schemeClr val="bg1"/>
                </a:solidFill>
              </a:defRPr>
            </a:lvl1pPr>
          </a:lstStyle>
          <a:p>
            <a:pPr lvl="0" rtl="0"/>
            <a:r>
              <a:rPr lang="zh-CN" noProof="0"/>
              <a:t>单击此处编辑母版文本样式</a:t>
            </a:r>
          </a:p>
        </p:txBody>
      </p:sp>
      <p:sp>
        <p:nvSpPr>
          <p:cNvPr id="116" name="长方形 115">
            <a:extLst>
              <a:ext uri="{FF2B5EF4-FFF2-40B4-BE49-F238E27FC236}">
                <a16:creationId xmlns:a16="http://schemas.microsoft.com/office/drawing/2014/main" id="{7F4DE3E3-6DF8-4211-B15B-07610FA59C2B}"/>
              </a:ext>
            </a:extLst>
          </p:cNvPr>
          <p:cNvSpPr/>
          <p:nvPr userDrawn="1"/>
        </p:nvSpPr>
        <p:spPr>
          <a:xfrm>
            <a:off x="5500800" y="6777626"/>
            <a:ext cx="1357200" cy="8043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stStyle>
          <a:p>
            <a:pPr algn="ctr" rtl="0"/>
            <a:endParaRPr lang="zh-CN" noProof="0" dirty="0"/>
          </a:p>
        </p:txBody>
      </p:sp>
      <p:sp>
        <p:nvSpPr>
          <p:cNvPr id="125" name="长方形 124">
            <a:extLst>
              <a:ext uri="{FF2B5EF4-FFF2-40B4-BE49-F238E27FC236}">
                <a16:creationId xmlns:a16="http://schemas.microsoft.com/office/drawing/2014/main" id="{DD0E4639-F1A8-4C6D-9C60-89D6CBBE3E52}"/>
              </a:ext>
            </a:extLst>
          </p:cNvPr>
          <p:cNvSpPr/>
          <p:nvPr userDrawn="1"/>
        </p:nvSpPr>
        <p:spPr>
          <a:xfrm>
            <a:off x="0" y="6772012"/>
            <a:ext cx="5500800" cy="810000"/>
          </a:xfrm>
          <a:prstGeom prst="rect">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zh-CN"/>
            </a:defPPr>
          </a:lstStyle>
          <a:p>
            <a:pPr algn="ctr" rtl="0"/>
            <a:endParaRPr lang="zh-CN" noProof="0" dirty="0"/>
          </a:p>
        </p:txBody>
      </p:sp>
      <p:sp>
        <p:nvSpPr>
          <p:cNvPr id="161" name="文本占位符 15">
            <a:extLst>
              <a:ext uri="{FF2B5EF4-FFF2-40B4-BE49-F238E27FC236}">
                <a16:creationId xmlns:a16="http://schemas.microsoft.com/office/drawing/2014/main" id="{80A2151A-22C9-4323-B147-B7FD90850686}"/>
              </a:ext>
            </a:extLst>
          </p:cNvPr>
          <p:cNvSpPr>
            <a:spLocks noGrp="1"/>
          </p:cNvSpPr>
          <p:nvPr>
            <p:ph type="body" sz="quarter" idx="29" hasCustomPrompt="1"/>
          </p:nvPr>
        </p:nvSpPr>
        <p:spPr>
          <a:xfrm>
            <a:off x="223200" y="6989193"/>
            <a:ext cx="392400" cy="392400"/>
          </a:xfrm>
          <a:prstGeom prst="ellipse">
            <a:avLst/>
          </a:prstGeom>
          <a:solidFill>
            <a:schemeClr val="accent1"/>
          </a:solidFill>
        </p:spPr>
        <p:txBody>
          <a:bodyPr lIns="0" tIns="0" rIns="0" bIns="0" rtlCol="0" anchor="ctr" anchorCtr="0">
            <a:normAutofit/>
          </a:bodyPr>
          <a:lstStyle>
            <a:lvl1pPr marL="0" indent="0" algn="ctr">
              <a:buNone/>
              <a:defRPr lang="zh-CN" sz="1900">
                <a:solidFill>
                  <a:schemeClr val="bg1"/>
                </a:solidFill>
                <a:latin typeface="+mj-ea"/>
                <a:ea typeface="+mj-ea"/>
              </a:defRPr>
            </a:lvl1pPr>
          </a:lstStyle>
          <a:p>
            <a:pPr lvl="0" rtl="0"/>
            <a:r>
              <a:rPr lang="zh-CN" noProof="0"/>
              <a:t>A</a:t>
            </a:r>
          </a:p>
        </p:txBody>
      </p:sp>
      <p:sp>
        <p:nvSpPr>
          <p:cNvPr id="100" name="图片占位符 12">
            <a:extLst>
              <a:ext uri="{FF2B5EF4-FFF2-40B4-BE49-F238E27FC236}">
                <a16:creationId xmlns:a16="http://schemas.microsoft.com/office/drawing/2014/main" id="{CEF1E3C7-17B4-454D-A778-8207CA8473FE}"/>
              </a:ext>
            </a:extLst>
          </p:cNvPr>
          <p:cNvSpPr>
            <a:spLocks noGrp="1"/>
          </p:cNvSpPr>
          <p:nvPr>
            <p:ph type="pic" sz="quarter" idx="81"/>
          </p:nvPr>
        </p:nvSpPr>
        <p:spPr>
          <a:xfrm>
            <a:off x="985979" y="69676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01" name="图片占位符 12">
            <a:extLst>
              <a:ext uri="{FF2B5EF4-FFF2-40B4-BE49-F238E27FC236}">
                <a16:creationId xmlns:a16="http://schemas.microsoft.com/office/drawing/2014/main" id="{25B1EA25-56C7-4722-91F7-3A4FEA6CE597}"/>
              </a:ext>
            </a:extLst>
          </p:cNvPr>
          <p:cNvSpPr>
            <a:spLocks noGrp="1"/>
          </p:cNvSpPr>
          <p:nvPr>
            <p:ph type="pic" sz="quarter" idx="82"/>
          </p:nvPr>
        </p:nvSpPr>
        <p:spPr>
          <a:xfrm>
            <a:off x="1627744" y="69676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02" name="图片占位符 12">
            <a:extLst>
              <a:ext uri="{FF2B5EF4-FFF2-40B4-BE49-F238E27FC236}">
                <a16:creationId xmlns:a16="http://schemas.microsoft.com/office/drawing/2014/main" id="{1E96E90F-BBB1-42BA-981A-88526927D9D3}"/>
              </a:ext>
            </a:extLst>
          </p:cNvPr>
          <p:cNvSpPr>
            <a:spLocks noGrp="1"/>
          </p:cNvSpPr>
          <p:nvPr>
            <p:ph type="pic" sz="quarter" idx="83"/>
          </p:nvPr>
        </p:nvSpPr>
        <p:spPr>
          <a:xfrm>
            <a:off x="2269509" y="69676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03" name="图片占位符 12">
            <a:extLst>
              <a:ext uri="{FF2B5EF4-FFF2-40B4-BE49-F238E27FC236}">
                <a16:creationId xmlns:a16="http://schemas.microsoft.com/office/drawing/2014/main" id="{62936451-F1A1-4532-A551-074354EB937B}"/>
              </a:ext>
            </a:extLst>
          </p:cNvPr>
          <p:cNvSpPr>
            <a:spLocks noGrp="1"/>
          </p:cNvSpPr>
          <p:nvPr>
            <p:ph type="pic" sz="quarter" idx="84"/>
          </p:nvPr>
        </p:nvSpPr>
        <p:spPr>
          <a:xfrm>
            <a:off x="2911274" y="69676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04" name="图片占位符 12">
            <a:extLst>
              <a:ext uri="{FF2B5EF4-FFF2-40B4-BE49-F238E27FC236}">
                <a16:creationId xmlns:a16="http://schemas.microsoft.com/office/drawing/2014/main" id="{0CD638AF-F61D-4C3F-BB6B-CBBE38176477}"/>
              </a:ext>
            </a:extLst>
          </p:cNvPr>
          <p:cNvSpPr>
            <a:spLocks noGrp="1"/>
          </p:cNvSpPr>
          <p:nvPr>
            <p:ph type="pic" sz="quarter" idx="85"/>
          </p:nvPr>
        </p:nvSpPr>
        <p:spPr>
          <a:xfrm>
            <a:off x="3553039" y="69676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05" name="图片占位符 12">
            <a:extLst>
              <a:ext uri="{FF2B5EF4-FFF2-40B4-BE49-F238E27FC236}">
                <a16:creationId xmlns:a16="http://schemas.microsoft.com/office/drawing/2014/main" id="{AA004C8B-736F-48AF-A4B3-5691A93A48CD}"/>
              </a:ext>
            </a:extLst>
          </p:cNvPr>
          <p:cNvSpPr>
            <a:spLocks noGrp="1"/>
          </p:cNvSpPr>
          <p:nvPr>
            <p:ph type="pic" sz="quarter" idx="86"/>
          </p:nvPr>
        </p:nvSpPr>
        <p:spPr>
          <a:xfrm>
            <a:off x="4194804" y="69676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06" name="图片占位符 12">
            <a:extLst>
              <a:ext uri="{FF2B5EF4-FFF2-40B4-BE49-F238E27FC236}">
                <a16:creationId xmlns:a16="http://schemas.microsoft.com/office/drawing/2014/main" id="{FAD69E3E-541E-4F9A-9EDD-E2167FCBF066}"/>
              </a:ext>
            </a:extLst>
          </p:cNvPr>
          <p:cNvSpPr>
            <a:spLocks noGrp="1"/>
          </p:cNvSpPr>
          <p:nvPr>
            <p:ph type="pic" sz="quarter" idx="87"/>
          </p:nvPr>
        </p:nvSpPr>
        <p:spPr>
          <a:xfrm>
            <a:off x="4836566" y="6967628"/>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20" name="文本占位符 6">
            <a:extLst>
              <a:ext uri="{FF2B5EF4-FFF2-40B4-BE49-F238E27FC236}">
                <a16:creationId xmlns:a16="http://schemas.microsoft.com/office/drawing/2014/main" id="{3FF5B7ED-9A58-4220-8875-46CAD515E1A3}"/>
              </a:ext>
            </a:extLst>
          </p:cNvPr>
          <p:cNvSpPr>
            <a:spLocks noGrp="1"/>
          </p:cNvSpPr>
          <p:nvPr>
            <p:ph type="body" sz="quarter" idx="18"/>
          </p:nvPr>
        </p:nvSpPr>
        <p:spPr>
          <a:xfrm>
            <a:off x="5500800" y="6772012"/>
            <a:ext cx="1357200" cy="810000"/>
          </a:xfrm>
          <a:solidFill>
            <a:schemeClr val="tx1">
              <a:alpha val="25000"/>
            </a:schemeClr>
          </a:solidFill>
        </p:spPr>
        <p:txBody>
          <a:bodyPr lIns="90000" tIns="72000" rIns="72000" bIns="72000" rtlCol="0" anchor="ctr" anchorCtr="0">
            <a:normAutofit/>
          </a:bodyPr>
          <a:lstStyle>
            <a:lvl1pPr marL="108000" indent="-108000">
              <a:spcBef>
                <a:spcPts val="200"/>
              </a:spcBef>
              <a:buClr>
                <a:schemeClr val="tx2"/>
              </a:buClr>
              <a:buFont typeface="Arial" panose="020B0604020202020204" pitchFamily="34" charset="0"/>
              <a:buChar char="•"/>
              <a:defRPr lang="zh-CN" sz="800" b="0">
                <a:solidFill>
                  <a:schemeClr val="bg1"/>
                </a:solidFill>
              </a:defRPr>
            </a:lvl1pPr>
          </a:lstStyle>
          <a:p>
            <a:pPr lvl="0" rtl="0"/>
            <a:r>
              <a:rPr lang="zh-CN" noProof="0"/>
              <a:t>单击此处编辑母版文本样式</a:t>
            </a:r>
          </a:p>
        </p:txBody>
      </p:sp>
      <p:sp>
        <p:nvSpPr>
          <p:cNvPr id="150" name="文本占位符 15">
            <a:extLst>
              <a:ext uri="{FF2B5EF4-FFF2-40B4-BE49-F238E27FC236}">
                <a16:creationId xmlns:a16="http://schemas.microsoft.com/office/drawing/2014/main" id="{4460F262-C530-4339-9DC0-7912B144B1C0}"/>
              </a:ext>
            </a:extLst>
          </p:cNvPr>
          <p:cNvSpPr>
            <a:spLocks noGrp="1"/>
          </p:cNvSpPr>
          <p:nvPr>
            <p:ph type="body" sz="quarter" idx="23" hasCustomPrompt="1"/>
          </p:nvPr>
        </p:nvSpPr>
        <p:spPr>
          <a:xfrm>
            <a:off x="223200" y="7791462"/>
            <a:ext cx="392400" cy="392400"/>
          </a:xfrm>
          <a:prstGeom prst="ellipse">
            <a:avLst/>
          </a:prstGeom>
          <a:solidFill>
            <a:schemeClr val="accent1"/>
          </a:solidFill>
        </p:spPr>
        <p:txBody>
          <a:bodyPr lIns="0" tIns="0" rIns="0" bIns="0" rtlCol="0" anchor="ctr" anchorCtr="0">
            <a:normAutofit/>
          </a:bodyPr>
          <a:lstStyle>
            <a:lvl1pPr marL="0" indent="0" algn="ctr">
              <a:buNone/>
              <a:defRPr lang="zh-CN" sz="1900">
                <a:solidFill>
                  <a:schemeClr val="bg1"/>
                </a:solidFill>
                <a:latin typeface="+mj-ea"/>
                <a:ea typeface="+mj-ea"/>
              </a:defRPr>
            </a:lvl1pPr>
          </a:lstStyle>
          <a:p>
            <a:pPr lvl="0" rtl="0"/>
            <a:r>
              <a:rPr lang="zh-CN" noProof="0"/>
              <a:t>A</a:t>
            </a:r>
          </a:p>
        </p:txBody>
      </p:sp>
      <p:sp>
        <p:nvSpPr>
          <p:cNvPr id="107" name="图片占位符 12">
            <a:extLst>
              <a:ext uri="{FF2B5EF4-FFF2-40B4-BE49-F238E27FC236}">
                <a16:creationId xmlns:a16="http://schemas.microsoft.com/office/drawing/2014/main" id="{841FEB43-A6B3-45AB-B674-8581D0B3B609}"/>
              </a:ext>
            </a:extLst>
          </p:cNvPr>
          <p:cNvSpPr>
            <a:spLocks noGrp="1"/>
          </p:cNvSpPr>
          <p:nvPr>
            <p:ph type="pic" sz="quarter" idx="88"/>
          </p:nvPr>
        </p:nvSpPr>
        <p:spPr>
          <a:xfrm>
            <a:off x="985979" y="7767256"/>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08" name="图片占位符 12">
            <a:extLst>
              <a:ext uri="{FF2B5EF4-FFF2-40B4-BE49-F238E27FC236}">
                <a16:creationId xmlns:a16="http://schemas.microsoft.com/office/drawing/2014/main" id="{AB947AEB-AA6C-42E3-B81E-8F7101DEFF58}"/>
              </a:ext>
            </a:extLst>
          </p:cNvPr>
          <p:cNvSpPr>
            <a:spLocks noGrp="1"/>
          </p:cNvSpPr>
          <p:nvPr>
            <p:ph type="pic" sz="quarter" idx="89"/>
          </p:nvPr>
        </p:nvSpPr>
        <p:spPr>
          <a:xfrm>
            <a:off x="1627744" y="7767256"/>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09" name="图片占位符 12">
            <a:extLst>
              <a:ext uri="{FF2B5EF4-FFF2-40B4-BE49-F238E27FC236}">
                <a16:creationId xmlns:a16="http://schemas.microsoft.com/office/drawing/2014/main" id="{07004B3E-228A-4A6B-A016-D690D17FEF71}"/>
              </a:ext>
            </a:extLst>
          </p:cNvPr>
          <p:cNvSpPr>
            <a:spLocks noGrp="1"/>
          </p:cNvSpPr>
          <p:nvPr>
            <p:ph type="pic" sz="quarter" idx="90"/>
          </p:nvPr>
        </p:nvSpPr>
        <p:spPr>
          <a:xfrm>
            <a:off x="2269509" y="7767256"/>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10" name="图片占位符 12">
            <a:extLst>
              <a:ext uri="{FF2B5EF4-FFF2-40B4-BE49-F238E27FC236}">
                <a16:creationId xmlns:a16="http://schemas.microsoft.com/office/drawing/2014/main" id="{EA7FEAF9-BE24-4D52-8372-AE26CD8DBB60}"/>
              </a:ext>
            </a:extLst>
          </p:cNvPr>
          <p:cNvSpPr>
            <a:spLocks noGrp="1"/>
          </p:cNvSpPr>
          <p:nvPr>
            <p:ph type="pic" sz="quarter" idx="91"/>
          </p:nvPr>
        </p:nvSpPr>
        <p:spPr>
          <a:xfrm>
            <a:off x="2911274" y="7767256"/>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11" name="图片占位符 12">
            <a:extLst>
              <a:ext uri="{FF2B5EF4-FFF2-40B4-BE49-F238E27FC236}">
                <a16:creationId xmlns:a16="http://schemas.microsoft.com/office/drawing/2014/main" id="{8DFFE278-BC02-4940-B9D3-F2E6A84E7D3D}"/>
              </a:ext>
            </a:extLst>
          </p:cNvPr>
          <p:cNvSpPr>
            <a:spLocks noGrp="1"/>
          </p:cNvSpPr>
          <p:nvPr>
            <p:ph type="pic" sz="quarter" idx="92"/>
          </p:nvPr>
        </p:nvSpPr>
        <p:spPr>
          <a:xfrm>
            <a:off x="3553039" y="7767256"/>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12" name="图片占位符 12">
            <a:extLst>
              <a:ext uri="{FF2B5EF4-FFF2-40B4-BE49-F238E27FC236}">
                <a16:creationId xmlns:a16="http://schemas.microsoft.com/office/drawing/2014/main" id="{2E432230-B592-4127-8E75-25647AE23AF7}"/>
              </a:ext>
            </a:extLst>
          </p:cNvPr>
          <p:cNvSpPr>
            <a:spLocks noGrp="1"/>
          </p:cNvSpPr>
          <p:nvPr>
            <p:ph type="pic" sz="quarter" idx="93"/>
          </p:nvPr>
        </p:nvSpPr>
        <p:spPr>
          <a:xfrm>
            <a:off x="4194804" y="7767256"/>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13" name="图片占位符 12">
            <a:extLst>
              <a:ext uri="{FF2B5EF4-FFF2-40B4-BE49-F238E27FC236}">
                <a16:creationId xmlns:a16="http://schemas.microsoft.com/office/drawing/2014/main" id="{E09B20BD-7587-413A-9E73-E9A8DEDF1123}"/>
              </a:ext>
            </a:extLst>
          </p:cNvPr>
          <p:cNvSpPr>
            <a:spLocks noGrp="1"/>
          </p:cNvSpPr>
          <p:nvPr>
            <p:ph type="pic" sz="quarter" idx="94"/>
          </p:nvPr>
        </p:nvSpPr>
        <p:spPr>
          <a:xfrm>
            <a:off x="4836566" y="7767256"/>
            <a:ext cx="502920" cy="402336"/>
          </a:xfrm>
        </p:spPr>
        <p:txBody>
          <a:bodyPr rtlCol="0" anchor="ctr" anchorCtr="0">
            <a:normAutofit/>
          </a:bodyPr>
          <a:lstStyle>
            <a:lvl1pPr marL="0" indent="0" algn="ctr">
              <a:buNone/>
              <a:defRPr lang="zh-CN" sz="700"/>
            </a:lvl1pPr>
          </a:lstStyle>
          <a:p>
            <a:pPr rtl="0"/>
            <a:r>
              <a:rPr lang="zh-CN" noProof="0"/>
              <a:t>单击图标以添加图片</a:t>
            </a:r>
          </a:p>
        </p:txBody>
      </p:sp>
      <p:sp>
        <p:nvSpPr>
          <p:cNvPr id="119" name="文本占位符 6">
            <a:extLst>
              <a:ext uri="{FF2B5EF4-FFF2-40B4-BE49-F238E27FC236}">
                <a16:creationId xmlns:a16="http://schemas.microsoft.com/office/drawing/2014/main" id="{8863E7E0-11AD-4DDA-B774-548A97AF1B9F}"/>
              </a:ext>
            </a:extLst>
          </p:cNvPr>
          <p:cNvSpPr>
            <a:spLocks noGrp="1"/>
          </p:cNvSpPr>
          <p:nvPr>
            <p:ph type="body" sz="quarter" idx="17"/>
          </p:nvPr>
        </p:nvSpPr>
        <p:spPr>
          <a:xfrm>
            <a:off x="5500800" y="7582011"/>
            <a:ext cx="1357200" cy="799585"/>
          </a:xfrm>
          <a:solidFill>
            <a:schemeClr val="accent1"/>
          </a:solidFill>
        </p:spPr>
        <p:txBody>
          <a:bodyPr lIns="90000" tIns="72000" rIns="72000" bIns="72000" rtlCol="0" anchor="ctr" anchorCtr="0">
            <a:normAutofit/>
          </a:bodyPr>
          <a:lstStyle>
            <a:lvl1pPr marL="108000" indent="-108000">
              <a:spcBef>
                <a:spcPts val="200"/>
              </a:spcBef>
              <a:buClr>
                <a:schemeClr val="tx2"/>
              </a:buClr>
              <a:buFont typeface="Arial" panose="020B0604020202020204" pitchFamily="34" charset="0"/>
              <a:buChar char="•"/>
              <a:defRPr lang="zh-CN" sz="800" b="0">
                <a:solidFill>
                  <a:schemeClr val="bg1"/>
                </a:solidFill>
              </a:defRPr>
            </a:lvl1pPr>
          </a:lstStyle>
          <a:p>
            <a:pPr lvl="0" rtl="0"/>
            <a:r>
              <a:rPr lang="zh-CN" noProof="0"/>
              <a:t>单击此处编辑母版文本样式</a:t>
            </a:r>
          </a:p>
        </p:txBody>
      </p:sp>
      <p:sp>
        <p:nvSpPr>
          <p:cNvPr id="123" name="长方形 122">
            <a:extLst>
              <a:ext uri="{FF2B5EF4-FFF2-40B4-BE49-F238E27FC236}">
                <a16:creationId xmlns:a16="http://schemas.microsoft.com/office/drawing/2014/main" id="{8A805845-4A70-4E4F-B897-EE70BFD8D019}"/>
              </a:ext>
            </a:extLst>
          </p:cNvPr>
          <p:cNvSpPr/>
          <p:nvPr userDrawn="1"/>
        </p:nvSpPr>
        <p:spPr>
          <a:xfrm>
            <a:off x="0" y="8381596"/>
            <a:ext cx="838800" cy="7624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stStyle>
          <a:p>
            <a:pPr algn="ctr" rtl="0"/>
            <a:endParaRPr lang="zh-CN" noProof="0" dirty="0"/>
          </a:p>
        </p:txBody>
      </p:sp>
      <p:sp>
        <p:nvSpPr>
          <p:cNvPr id="33" name="文本占位符 4">
            <a:extLst>
              <a:ext uri="{FF2B5EF4-FFF2-40B4-BE49-F238E27FC236}">
                <a16:creationId xmlns:a16="http://schemas.microsoft.com/office/drawing/2014/main" id="{369CB660-A046-484B-B702-9858F157DAF6}"/>
              </a:ext>
            </a:extLst>
          </p:cNvPr>
          <p:cNvSpPr>
            <a:spLocks noGrp="1"/>
          </p:cNvSpPr>
          <p:nvPr>
            <p:ph type="body" sz="quarter" idx="31" hasCustomPrompt="1"/>
          </p:nvPr>
        </p:nvSpPr>
        <p:spPr>
          <a:xfrm>
            <a:off x="838801" y="8380800"/>
            <a:ext cx="964879" cy="763200"/>
          </a:xfrm>
          <a:solidFill>
            <a:schemeClr val="tx2"/>
          </a:solidFill>
        </p:spPr>
        <p:txBody>
          <a:bodyPr lIns="144000" rtlCol="0" anchor="ctr" anchorCtr="0">
            <a:noAutofit/>
          </a:bodyPr>
          <a:lstStyle>
            <a:lvl1pPr marL="0" indent="0">
              <a:buNone/>
              <a:defRPr lang="zh-CN" sz="1900" b="1"/>
            </a:lvl1pPr>
            <a:lvl2pPr marL="342900" indent="0">
              <a:buNone/>
              <a:defRPr lang="zh-CN"/>
            </a:lvl2pPr>
          </a:lstStyle>
          <a:p>
            <a:pPr lvl="0" rtl="0"/>
            <a:r>
              <a:rPr lang="zh-CN" noProof="0"/>
              <a:t>编辑文本</a:t>
            </a:r>
          </a:p>
        </p:txBody>
      </p:sp>
      <p:sp>
        <p:nvSpPr>
          <p:cNvPr id="5" name="文本占位符 4">
            <a:extLst>
              <a:ext uri="{FF2B5EF4-FFF2-40B4-BE49-F238E27FC236}">
                <a16:creationId xmlns:a16="http://schemas.microsoft.com/office/drawing/2014/main" id="{B66445F9-F599-44E5-840A-D3A339A8567B}"/>
              </a:ext>
            </a:extLst>
          </p:cNvPr>
          <p:cNvSpPr>
            <a:spLocks noGrp="1"/>
          </p:cNvSpPr>
          <p:nvPr>
            <p:ph type="body" sz="quarter" idx="30"/>
          </p:nvPr>
        </p:nvSpPr>
        <p:spPr>
          <a:xfrm>
            <a:off x="1803680" y="8380800"/>
            <a:ext cx="5054320" cy="763200"/>
          </a:xfrm>
          <a:solidFill>
            <a:schemeClr val="tx2"/>
          </a:solidFill>
        </p:spPr>
        <p:txBody>
          <a:bodyPr lIns="0" rtlCol="0" anchor="ctr" anchorCtr="0">
            <a:normAutofit/>
          </a:bodyPr>
          <a:lstStyle>
            <a:lvl1pPr marL="0" indent="0">
              <a:buNone/>
              <a:defRPr lang="zh-CN" sz="800"/>
            </a:lvl1pPr>
            <a:lvl2pPr marL="342900" indent="0">
              <a:buNone/>
              <a:defRPr lang="zh-CN"/>
            </a:lvl2pPr>
          </a:lstStyle>
          <a:p>
            <a:pPr lvl="0" rtl="0"/>
            <a:r>
              <a:rPr lang="zh-CN" noProof="0"/>
              <a:t>单击此处编辑母版文本样式</a:t>
            </a:r>
          </a:p>
        </p:txBody>
      </p:sp>
      <p:pic>
        <p:nvPicPr>
          <p:cNvPr id="114" name="图形 113">
            <a:extLst>
              <a:ext uri="{FF2B5EF4-FFF2-40B4-BE49-F238E27FC236}">
                <a16:creationId xmlns:a16="http://schemas.microsoft.com/office/drawing/2014/main" id="{7628CC65-C770-43DE-939A-6AF0C6D77F9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93233" y="8533446"/>
            <a:ext cx="450000" cy="450000"/>
          </a:xfrm>
          <a:prstGeom prst="rect">
            <a:avLst/>
          </a:prstGeom>
        </p:spPr>
      </p:pic>
    </p:spTree>
    <p:extLst>
      <p:ext uri="{BB962C8B-B14F-4D97-AF65-F5344CB8AC3E}">
        <p14:creationId xmlns:p14="http://schemas.microsoft.com/office/powerpoint/2010/main" val="4160577128"/>
      </p:ext>
    </p:extLst>
  </p:cSld>
  <p:clrMapOvr>
    <a:masterClrMapping/>
  </p:clrMapOvr>
  <p:extLst>
    <p:ext uri="{DCECCB84-F9BA-43D5-87BE-67443E8EF086}">
      <p15:sldGuideLst xmlns:p15="http://schemas.microsoft.com/office/powerpoint/2012/main">
        <p15:guide id="1" orient="horz" pos="158" userDrawn="1">
          <p15:clr>
            <a:srgbClr val="FBAE40"/>
          </p15:clr>
        </p15:guide>
        <p15:guide id="2" pos="2160" userDrawn="1">
          <p15:clr>
            <a:srgbClr val="FBAE40"/>
          </p15:clr>
        </p15:guide>
        <p15:guide id="3" pos="164" userDrawn="1">
          <p15:clr>
            <a:srgbClr val="FBAE40"/>
          </p15:clr>
        </p15:guide>
        <p15:guide id="4" pos="4156" userDrawn="1">
          <p15:clr>
            <a:srgbClr val="FBAE40"/>
          </p15:clr>
        </p15:guide>
        <p15:guide id="12" orient="horz" pos="5602" userDrawn="1">
          <p15:clr>
            <a:srgbClr val="FBAE40"/>
          </p15:clr>
        </p15:guide>
        <p15:guide id="13" orient="horz" pos="363" userDrawn="1">
          <p15:clr>
            <a:srgbClr val="FBAE40"/>
          </p15:clr>
        </p15:guide>
      </p15:sldGuideLst>
    </p:ext>
  </p:extLst>
</p:sldLayout>
</file>

<file path=ppt/slideMasters/_rels/slideMaster11.xml.rels>&#65279;<?xml version="1.0" encoding="utf-8"?><Relationships xmlns="http://schemas.openxmlformats.org/package/2006/relationships"><Relationship Type="http://schemas.openxmlformats.org/officeDocument/2006/relationships/theme" Target="/ppt/theme/theme13.xml" Id="rId2" /><Relationship Type="http://schemas.openxmlformats.org/officeDocument/2006/relationships/slideLayout" Target="/ppt/slideLayouts/slideLayout11.xml" Id="rId1" /></Relationships>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defPPr>
              <a:defRPr lang="zh-CN"/>
            </a:defPPr>
          </a:lstStyle>
          <a:p>
            <a:pPr rtl="0"/>
            <a:r>
              <a:rPr lang="zh-CN" noProof="0"/>
              <a:t>单击此处编辑母版标题样式</a:t>
            </a:r>
          </a:p>
        </p:txBody>
      </p:sp>
      <p:sp>
        <p:nvSpPr>
          <p:cNvPr id="3" name="文本占位符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defPPr>
              <a:defRPr lang="zh-CN"/>
            </a:defPPr>
          </a:lstStyle>
          <a:p>
            <a:pPr lvl="0" rtl="0"/>
            <a:r>
              <a:rPr lang="zh-CN" noProof="0"/>
              <a:t>单击此处编辑母版文本样式</a:t>
            </a:r>
          </a:p>
          <a:p>
            <a:pPr lvl="1" rtl="0"/>
            <a:r>
              <a:rPr lang="zh-CN" noProof="0"/>
              <a:t>第二级</a:t>
            </a:r>
          </a:p>
          <a:p>
            <a:pPr lvl="2" rtl="0"/>
            <a:r>
              <a:rPr lang="zh-CN" noProof="0"/>
              <a:t>第三级</a:t>
            </a:r>
          </a:p>
          <a:p>
            <a:pPr lvl="3" rtl="0"/>
            <a:r>
              <a:rPr lang="zh-CN" noProof="0"/>
              <a:t>第四级</a:t>
            </a:r>
          </a:p>
          <a:p>
            <a:pPr lvl="4" rtl="0"/>
            <a:r>
              <a:rPr lang="zh-CN" noProof="0"/>
              <a:t>第五级</a:t>
            </a:r>
          </a:p>
        </p:txBody>
      </p:sp>
      <p:sp>
        <p:nvSpPr>
          <p:cNvPr id="4" name="日期占位符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lang="zh-CN" sz="900">
                <a:solidFill>
                  <a:schemeClr val="tx1">
                    <a:tint val="75000"/>
                  </a:schemeClr>
                </a:solidFill>
              </a:defRPr>
            </a:lvl1pPr>
          </a:lstStyle>
          <a:p>
            <a:pPr rtl="0"/>
            <a:r>
              <a:rPr lang="zh-CN" noProof="0"/>
              <a:t>20XX 年 MM 月 DD 日</a:t>
            </a:r>
          </a:p>
        </p:txBody>
      </p:sp>
      <p:sp>
        <p:nvSpPr>
          <p:cNvPr id="5" name="页脚占位符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lang="zh-CN" sz="900">
                <a:solidFill>
                  <a:schemeClr val="tx1">
                    <a:tint val="75000"/>
                  </a:schemeClr>
                </a:solidFill>
              </a:defRPr>
            </a:lvl1pPr>
          </a:lstStyle>
          <a:p>
            <a:pPr rtl="0"/>
            <a:r>
              <a:rPr lang="zh-CN" noProof="0"/>
              <a:t>添加页脚</a:t>
            </a:r>
          </a:p>
        </p:txBody>
      </p:sp>
      <p:sp>
        <p:nvSpPr>
          <p:cNvPr id="6" name="幻灯片编号占位符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lang="zh-CN" sz="900">
                <a:solidFill>
                  <a:schemeClr val="tx1">
                    <a:tint val="75000"/>
                  </a:schemeClr>
                </a:solidFill>
              </a:defRPr>
            </a:lvl1pPr>
          </a:lstStyle>
          <a:p>
            <a:pPr rtl="0"/>
            <a:fld id="{C075BE66-B004-4B62-93B5-6C3A07EE5DEC}" type="slidenum">
              <a:rPr lang="zh-CN" noProof="0" smtClean="0"/>
              <a:t>‹#›</a:t>
            </a:fld>
            <a:endParaRPr lang="zh-CN" noProof="0" dirty="0"/>
          </a:p>
        </p:txBody>
      </p:sp>
    </p:spTree>
    <p:extLst>
      <p:ext uri="{BB962C8B-B14F-4D97-AF65-F5344CB8AC3E}">
        <p14:creationId xmlns:p14="http://schemas.microsoft.com/office/powerpoint/2010/main" val="2127442875"/>
      </p:ext>
    </p:extLst>
  </p:cSld>
  <p:clrMap bg1="lt1" tx1="dk1" bg2="lt2" tx2="dk2" accent1="accent1" accent2="accent2" accent3="accent3" accent4="accent4" accent5="accent5" accent6="accent6" hlink="hlink" folHlink="folHlink"/>
  <p:sldLayoutIdLst>
    <p:sldLayoutId id="2147483661" r:id="rId1"/>
  </p:sldLayoutIdLst>
  <p:hf hdr="0"/>
  <p:txStyles>
    <p:titleStyle>
      <a:lvl1pPr algn="l" defTabSz="685800" rtl="0" eaLnBrk="1" latinLnBrk="0" hangingPunct="1">
        <a:lnSpc>
          <a:spcPct val="90000"/>
        </a:lnSpc>
        <a:spcBef>
          <a:spcPct val="0"/>
        </a:spcBef>
        <a:buNone/>
        <a:defRPr lang="zh-CN" sz="3300" kern="1200">
          <a:solidFill>
            <a:schemeClr val="tx1"/>
          </a:solidFill>
          <a:latin typeface="+mj-ea"/>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lang="zh-CN" sz="2100" kern="1200">
          <a:solidFill>
            <a:schemeClr val="tx1"/>
          </a:solidFill>
          <a:latin typeface="+mn-ea"/>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lang="zh-CN" sz="1800" kern="1200">
          <a:solidFill>
            <a:schemeClr val="tx1"/>
          </a:solidFill>
          <a:latin typeface="+mn-ea"/>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lang="zh-CN" sz="1500" kern="1200">
          <a:solidFill>
            <a:schemeClr val="tx1"/>
          </a:solidFill>
          <a:latin typeface="+mn-ea"/>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lang="zh-CN" sz="1350" kern="1200">
          <a:solidFill>
            <a:schemeClr val="tx1"/>
          </a:solidFill>
          <a:latin typeface="+mn-ea"/>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lang="zh-CN" sz="1350" kern="1200">
          <a:solidFill>
            <a:schemeClr val="tx1"/>
          </a:solidFill>
          <a:latin typeface="+mn-ea"/>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lang="zh-CN" sz="1350" kern="1200">
          <a:solidFill>
            <a:schemeClr val="tx1"/>
          </a:solidFill>
          <a:latin typeface="+mn-ea"/>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lang="zh-CN" sz="1350" kern="1200">
          <a:solidFill>
            <a:schemeClr val="tx1"/>
          </a:solidFill>
          <a:latin typeface="+mn-ea"/>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lang="zh-CN" sz="1350" kern="1200">
          <a:solidFill>
            <a:schemeClr val="tx1"/>
          </a:solidFill>
          <a:latin typeface="+mn-ea"/>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lang="zh-CN" sz="1350" kern="1200">
          <a:solidFill>
            <a:schemeClr val="tx1"/>
          </a:solidFill>
          <a:latin typeface="+mn-ea"/>
          <a:ea typeface="+mn-ea"/>
          <a:cs typeface="+mn-cs"/>
        </a:defRPr>
      </a:lvl9pPr>
    </p:bodyStyle>
    <p:otherStyle>
      <a:defPPr>
        <a:defRPr lang="zh-CN"/>
      </a:defPPr>
      <a:lvl1pPr marL="0" algn="l" defTabSz="685800" rtl="0" eaLnBrk="1" latinLnBrk="0" hangingPunct="1">
        <a:defRPr lang="zh-CN" sz="1350" kern="1200">
          <a:solidFill>
            <a:schemeClr val="tx1"/>
          </a:solidFill>
          <a:latin typeface="+mn-ea"/>
          <a:ea typeface="+mn-ea"/>
          <a:cs typeface="+mn-cs"/>
        </a:defRPr>
      </a:lvl1pPr>
      <a:lvl2pPr marL="342900" algn="l" defTabSz="685800" rtl="0" eaLnBrk="1" latinLnBrk="0" hangingPunct="1">
        <a:defRPr lang="zh-CN" sz="1350" kern="1200">
          <a:solidFill>
            <a:schemeClr val="tx1"/>
          </a:solidFill>
          <a:latin typeface="+mn-ea"/>
          <a:ea typeface="+mn-ea"/>
          <a:cs typeface="+mn-cs"/>
        </a:defRPr>
      </a:lvl2pPr>
      <a:lvl3pPr marL="685800" algn="l" defTabSz="685800" rtl="0" eaLnBrk="1" latinLnBrk="0" hangingPunct="1">
        <a:defRPr lang="zh-CN" sz="1350" kern="1200">
          <a:solidFill>
            <a:schemeClr val="tx1"/>
          </a:solidFill>
          <a:latin typeface="+mn-ea"/>
          <a:ea typeface="+mn-ea"/>
          <a:cs typeface="+mn-cs"/>
        </a:defRPr>
      </a:lvl3pPr>
      <a:lvl4pPr marL="1028700" algn="l" defTabSz="685800" rtl="0" eaLnBrk="1" latinLnBrk="0" hangingPunct="1">
        <a:defRPr lang="zh-CN" sz="1350" kern="1200">
          <a:solidFill>
            <a:schemeClr val="tx1"/>
          </a:solidFill>
          <a:latin typeface="+mn-ea"/>
          <a:ea typeface="+mn-ea"/>
          <a:cs typeface="+mn-cs"/>
        </a:defRPr>
      </a:lvl4pPr>
      <a:lvl5pPr marL="1371600" algn="l" defTabSz="685800" rtl="0" eaLnBrk="1" latinLnBrk="0" hangingPunct="1">
        <a:defRPr lang="zh-CN" sz="1350" kern="1200">
          <a:solidFill>
            <a:schemeClr val="tx1"/>
          </a:solidFill>
          <a:latin typeface="+mn-ea"/>
          <a:ea typeface="+mn-ea"/>
          <a:cs typeface="+mn-cs"/>
        </a:defRPr>
      </a:lvl5pPr>
      <a:lvl6pPr marL="1714500" algn="l" defTabSz="685800" rtl="0" eaLnBrk="1" latinLnBrk="0" hangingPunct="1">
        <a:defRPr lang="zh-CN" sz="1350" kern="1200">
          <a:solidFill>
            <a:schemeClr val="tx1"/>
          </a:solidFill>
          <a:latin typeface="+mn-ea"/>
          <a:ea typeface="+mn-ea"/>
          <a:cs typeface="+mn-cs"/>
        </a:defRPr>
      </a:lvl6pPr>
      <a:lvl7pPr marL="2057400" algn="l" defTabSz="685800" rtl="0" eaLnBrk="1" latinLnBrk="0" hangingPunct="1">
        <a:defRPr lang="zh-CN" sz="1350" kern="1200">
          <a:solidFill>
            <a:schemeClr val="tx1"/>
          </a:solidFill>
          <a:latin typeface="+mn-ea"/>
          <a:ea typeface="+mn-ea"/>
          <a:cs typeface="+mn-cs"/>
        </a:defRPr>
      </a:lvl7pPr>
      <a:lvl8pPr marL="2400300" algn="l" defTabSz="685800" rtl="0" eaLnBrk="1" latinLnBrk="0" hangingPunct="1">
        <a:defRPr lang="zh-CN" sz="1350" kern="1200">
          <a:solidFill>
            <a:schemeClr val="tx1"/>
          </a:solidFill>
          <a:latin typeface="+mn-ea"/>
          <a:ea typeface="+mn-ea"/>
          <a:cs typeface="+mn-cs"/>
        </a:defRPr>
      </a:lvl8pPr>
      <a:lvl9pPr marL="2743200" algn="l" defTabSz="685800" rtl="0" eaLnBrk="1" latinLnBrk="0" hangingPunct="1">
        <a:defRPr lang="zh-CN" sz="1350" kern="1200">
          <a:solidFill>
            <a:schemeClr val="tx1"/>
          </a:solidFill>
          <a:latin typeface="+mn-ea"/>
          <a:ea typeface="+mn-ea"/>
          <a:cs typeface="+mn-cs"/>
        </a:defRPr>
      </a:lvl9pPr>
    </p:otherStyle>
  </p:txStyles>
</p:sldMaster>
</file>

<file path=ppt/slides/_rels/slide11.xml.rels>&#65279;<?xml version="1.0" encoding="utf-8"?><Relationships xmlns="http://schemas.openxmlformats.org/package/2006/relationships"><Relationship Type="http://schemas.openxmlformats.org/officeDocument/2006/relationships/image" Target="/ppt/media/image15.png" Id="rId13" /><Relationship Type="http://schemas.openxmlformats.org/officeDocument/2006/relationships/image" Target="/ppt/media/image20.svg" Id="rId18" /><Relationship Type="http://schemas.openxmlformats.org/officeDocument/2006/relationships/image" Target="/ppt/media/image282.svg" Id="rId26" /><Relationship Type="http://schemas.openxmlformats.org/officeDocument/2006/relationships/image" Target="/ppt/media/image412.png" Id="rId39" /><Relationship Type="http://schemas.openxmlformats.org/officeDocument/2006/relationships/image" Target="/ppt/media/image233.png" Id="rId21" /><Relationship Type="http://schemas.openxmlformats.org/officeDocument/2006/relationships/image" Target="/ppt/media/image363.svg" Id="rId34" /><Relationship Type="http://schemas.openxmlformats.org/officeDocument/2006/relationships/image" Target="/ppt/media/image444.svg" Id="rId42" /><Relationship Type="http://schemas.openxmlformats.org/officeDocument/2006/relationships/image" Target="/ppt/media/image494.png" Id="rId47" /><Relationship Type="http://schemas.openxmlformats.org/officeDocument/2006/relationships/image" Target="/ppt/media/image525.svg" Id="rId50" /><Relationship Type="http://schemas.openxmlformats.org/officeDocument/2006/relationships/image" Target="/ppt/media/image575.png" Id="rId55" /><Relationship Type="http://schemas.openxmlformats.org/officeDocument/2006/relationships/image" Target="/ppt/media/image96.png" Id="rId7" /><Relationship Type="http://schemas.openxmlformats.org/officeDocument/2006/relationships/image" Target="/ppt/media/image146.svg" Id="rId12" /><Relationship Type="http://schemas.openxmlformats.org/officeDocument/2006/relationships/image" Target="/ppt/media/image197.png" Id="rId17" /><Relationship Type="http://schemas.openxmlformats.org/officeDocument/2006/relationships/image" Target="/ppt/media/image278.png" Id="rId25" /><Relationship Type="http://schemas.openxmlformats.org/officeDocument/2006/relationships/image" Target="/ppt/media/image359.png" Id="rId33" /><Relationship Type="http://schemas.openxmlformats.org/officeDocument/2006/relationships/image" Target="/ppt/media/image407.svg" Id="rId38" /><Relationship Type="http://schemas.openxmlformats.org/officeDocument/2006/relationships/image" Target="/ppt/media/image488.svg" Id="rId46" /><Relationship Type="http://schemas.openxmlformats.org/officeDocument/2006/relationships/image" Target="/ppt/media/image6110.png" Id="rId59" /><Relationship Type="http://schemas.openxmlformats.org/officeDocument/2006/relationships/notesSlide" Target="/ppt/notesSlides/notesSlide11.xml" Id="rId2" /><Relationship Type="http://schemas.openxmlformats.org/officeDocument/2006/relationships/image" Target="/ppt/media/image189.svg" Id="rId16" /><Relationship Type="http://schemas.openxmlformats.org/officeDocument/2006/relationships/image" Target="/ppt/media/image2210.svg" Id="rId20" /><Relationship Type="http://schemas.openxmlformats.org/officeDocument/2006/relationships/image" Target="/ppt/media/image3111.png" Id="rId29" /><Relationship Type="http://schemas.openxmlformats.org/officeDocument/2006/relationships/image" Target="/ppt/media/image4312.png" Id="rId41" /><Relationship Type="http://schemas.openxmlformats.org/officeDocument/2006/relationships/image" Target="/ppt/media/image5611.svg" Id="rId54" /><Relationship Type="http://schemas.openxmlformats.org/officeDocument/2006/relationships/slideLayout" Target="/ppt/slideLayouts/slideLayout11.xml" Id="rId1" /><Relationship Type="http://schemas.openxmlformats.org/officeDocument/2006/relationships/image" Target="/ppt/media/image814.svg" Id="rId6" /><Relationship Type="http://schemas.openxmlformats.org/officeDocument/2006/relationships/image" Target="/ppt/media/image1315.png" Id="rId11" /><Relationship Type="http://schemas.openxmlformats.org/officeDocument/2006/relationships/image" Target="/ppt/media/image2615.svg" Id="rId24" /><Relationship Type="http://schemas.openxmlformats.org/officeDocument/2006/relationships/image" Target="/ppt/media/image3416.svg" Id="rId32" /><Relationship Type="http://schemas.openxmlformats.org/officeDocument/2006/relationships/image" Target="/ppt/media/image3916.png" Id="rId37" /><Relationship Type="http://schemas.openxmlformats.org/officeDocument/2006/relationships/image" Target="/ppt/media/image4217.svg" Id="rId40" /><Relationship Type="http://schemas.openxmlformats.org/officeDocument/2006/relationships/image" Target="/ppt/media/image4717.png" Id="rId45" /><Relationship Type="http://schemas.openxmlformats.org/officeDocument/2006/relationships/image" Target="/ppt/media/image5518.png" Id="rId53" /><Relationship Type="http://schemas.openxmlformats.org/officeDocument/2006/relationships/image" Target="/ppt/media/image6018.svg" Id="rId58" /><Relationship Type="http://schemas.openxmlformats.org/officeDocument/2006/relationships/image" Target="/ppt/media/image719.png" Id="rId5" /><Relationship Type="http://schemas.openxmlformats.org/officeDocument/2006/relationships/image" Target="/ppt/media/image1720.png" Id="rId15" /><Relationship Type="http://schemas.openxmlformats.org/officeDocument/2006/relationships/image" Target="/ppt/media/image2521.png" Id="rId23" /><Relationship Type="http://schemas.openxmlformats.org/officeDocument/2006/relationships/image" Target="/ppt/media/image3019.svg" Id="rId28" /><Relationship Type="http://schemas.openxmlformats.org/officeDocument/2006/relationships/image" Target="/ppt/media/image3820.svg" Id="rId36" /><Relationship Type="http://schemas.openxmlformats.org/officeDocument/2006/relationships/image" Target="/ppt/media/image5122.png" Id="rId49" /><Relationship Type="http://schemas.openxmlformats.org/officeDocument/2006/relationships/image" Target="/ppt/media/image5923.png" Id="rId57" /><Relationship Type="http://schemas.openxmlformats.org/officeDocument/2006/relationships/image" Target="/ppt/media/image1221.svg" Id="rId10" /><Relationship Type="http://schemas.openxmlformats.org/officeDocument/2006/relationships/image" Target="/ppt/media/image2124.png" Id="rId19" /><Relationship Type="http://schemas.openxmlformats.org/officeDocument/2006/relationships/image" Target="/ppt/media/image3325.png" Id="rId31" /><Relationship Type="http://schemas.openxmlformats.org/officeDocument/2006/relationships/image" Target="/ppt/media/image4622.svg" Id="rId44" /><Relationship Type="http://schemas.openxmlformats.org/officeDocument/2006/relationships/image" Target="/ppt/media/image5423.svg" Id="rId52" /><Relationship Type="http://schemas.openxmlformats.org/officeDocument/2006/relationships/image" Target="/ppt/media/image6224.svg" Id="rId60" /><Relationship Type="http://schemas.openxmlformats.org/officeDocument/2006/relationships/image" Target="/ppt/media/image625.svg" Id="rId4" /><Relationship Type="http://schemas.openxmlformats.org/officeDocument/2006/relationships/image" Target="/ppt/media/image1126.png" Id="rId9" /><Relationship Type="http://schemas.openxmlformats.org/officeDocument/2006/relationships/image" Target="/ppt/media/image1626.svg" Id="rId14" /><Relationship Type="http://schemas.openxmlformats.org/officeDocument/2006/relationships/image" Target="/ppt/media/image2427.svg" Id="rId22" /><Relationship Type="http://schemas.openxmlformats.org/officeDocument/2006/relationships/image" Target="/ppt/media/image2927.png" Id="rId27" /><Relationship Type="http://schemas.openxmlformats.org/officeDocument/2006/relationships/image" Target="/ppt/media/image3228.svg" Id="rId30" /><Relationship Type="http://schemas.openxmlformats.org/officeDocument/2006/relationships/image" Target="/ppt/media/image3728.png" Id="rId35" /><Relationship Type="http://schemas.openxmlformats.org/officeDocument/2006/relationships/image" Target="/ppt/media/image4529.png" Id="rId43" /><Relationship Type="http://schemas.openxmlformats.org/officeDocument/2006/relationships/image" Target="/ppt/media/image5029.svg" Id="rId48" /><Relationship Type="http://schemas.openxmlformats.org/officeDocument/2006/relationships/image" Target="/ppt/media/image5830.svg" Id="rId56" /><Relationship Type="http://schemas.openxmlformats.org/officeDocument/2006/relationships/image" Target="/ppt/media/image1031.svg" Id="rId8" /><Relationship Type="http://schemas.openxmlformats.org/officeDocument/2006/relationships/image" Target="/ppt/media/image5330.png" Id="rId51" /><Relationship Type="http://schemas.openxmlformats.org/officeDocument/2006/relationships/image" Target="/ppt/media/image531.png" Id="rId3" /></Relationships>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1BBF6A-96E7-422A-9FCF-D3587B041D16}"/>
              </a:ext>
            </a:extLst>
          </p:cNvPr>
          <p:cNvSpPr>
            <a:spLocks noGrp="1"/>
          </p:cNvSpPr>
          <p:nvPr>
            <p:ph type="title"/>
          </p:nvPr>
        </p:nvSpPr>
        <p:spPr/>
        <p:txBody>
          <a:bodyPr rtlCol="0"/>
          <a:lstStyle>
            <a:defPPr>
              <a:defRPr lang="zh-CN"/>
            </a:defPPr>
          </a:lstStyle>
          <a:p>
            <a:pPr rtl="0"/>
            <a:r>
              <a:rPr lang="zh-CN"/>
              <a:t>健康饮食！</a:t>
            </a:r>
            <a:endParaRPr lang="zh-CN" dirty="0"/>
          </a:p>
        </p:txBody>
      </p:sp>
      <p:pic>
        <p:nvPicPr>
          <p:cNvPr id="201" name="图片占位符 200" descr="西兰花图标">
            <a:extLst>
              <a:ext uri="{FF2B5EF4-FFF2-40B4-BE49-F238E27FC236}">
                <a16:creationId xmlns:a16="http://schemas.microsoft.com/office/drawing/2014/main" id="{3610322D-C30B-4655-96C3-F68599A82220}"/>
              </a:ext>
            </a:extLst>
          </p:cNvPr>
          <p:cNvPicPr>
            <a:picLocks noGrp="1" noChangeAspect="1"/>
          </p:cNvPicPr>
          <p:nvPr>
            <p:ph type="pic" sz="quarter" idx="47"/>
          </p:nvPr>
        </p:nvPicPr>
        <p:blipFill rotWithShape="1">
          <a:blip r:embed="rId3">
            <a:extLst>
              <a:ext uri="{96DAC541-7B7A-43D3-8B79-37D633B846F1}">
                <asvg:svgBlip xmlns:asvg="http://schemas.microsoft.com/office/drawing/2016/SVG/main" r:embed="rId4"/>
              </a:ext>
            </a:extLst>
          </a:blip>
          <a:srcRect l="-12500" r="-12500"/>
          <a:stretch/>
        </p:blipFill>
        <p:spPr/>
      </p:pic>
      <p:sp>
        <p:nvSpPr>
          <p:cNvPr id="3" name="文本占位符 2">
            <a:extLst>
              <a:ext uri="{FF2B5EF4-FFF2-40B4-BE49-F238E27FC236}">
                <a16:creationId xmlns:a16="http://schemas.microsoft.com/office/drawing/2014/main" id="{83B37F1D-DF1E-4E7E-ABF2-B72AC29223B4}"/>
              </a:ext>
            </a:extLst>
          </p:cNvPr>
          <p:cNvSpPr>
            <a:spLocks noGrp="1"/>
          </p:cNvSpPr>
          <p:nvPr>
            <p:ph type="body" sz="quarter" idx="10"/>
          </p:nvPr>
        </p:nvSpPr>
        <p:spPr/>
        <p:txBody>
          <a:bodyPr rtlCol="0"/>
          <a:lstStyle>
            <a:defPPr>
              <a:defRPr lang="zh-CN"/>
            </a:defPPr>
          </a:lstStyle>
          <a:p>
            <a:pPr rtl="0"/>
            <a:r>
              <a:rPr lang="zh-CN"/>
              <a:t>维生素</a:t>
            </a:r>
            <a:br>
              <a:rPr lang="zh-CN" dirty="0"/>
            </a:br>
            <a:r>
              <a:rPr lang="zh-CN"/>
              <a:t>食品</a:t>
            </a:r>
            <a:endParaRPr lang="zh-CN" dirty="0"/>
          </a:p>
        </p:txBody>
      </p:sp>
      <p:sp>
        <p:nvSpPr>
          <p:cNvPr id="13" name="文本占位符 12">
            <a:extLst>
              <a:ext uri="{FF2B5EF4-FFF2-40B4-BE49-F238E27FC236}">
                <a16:creationId xmlns:a16="http://schemas.microsoft.com/office/drawing/2014/main" id="{4E4F915E-5A6A-4D32-ACA6-2F3B7E1EB052}"/>
              </a:ext>
            </a:extLst>
          </p:cNvPr>
          <p:cNvSpPr>
            <a:spLocks noGrp="1"/>
          </p:cNvSpPr>
          <p:nvPr>
            <p:ph type="body" sz="quarter" idx="21"/>
          </p:nvPr>
        </p:nvSpPr>
        <p:spPr/>
        <p:txBody>
          <a:bodyPr rtlCol="0"/>
          <a:lstStyle>
            <a:defPPr>
              <a:defRPr lang="zh-CN"/>
            </a:defPPr>
          </a:lstStyle>
          <a:p>
            <a:pPr rtl="0"/>
            <a:r>
              <a:rPr lang="zh-CN"/>
              <a:t>A</a:t>
            </a:r>
            <a:endParaRPr lang="zh-CN" dirty="0"/>
          </a:p>
        </p:txBody>
      </p:sp>
      <p:pic>
        <p:nvPicPr>
          <p:cNvPr id="173" name="图片占位符 172" descr="牛肉图标">
            <a:extLst>
              <a:ext uri="{FF2B5EF4-FFF2-40B4-BE49-F238E27FC236}">
                <a16:creationId xmlns:a16="http://schemas.microsoft.com/office/drawing/2014/main" id="{BEAE8E95-944E-4894-8D30-ED2BD0557511}"/>
              </a:ext>
            </a:extLst>
          </p:cNvPr>
          <p:cNvPicPr>
            <a:picLocks noGrp="1" noChangeAspect="1"/>
          </p:cNvPicPr>
          <p:nvPr>
            <p:ph type="pic" sz="quarter" idx="32"/>
          </p:nvPr>
        </p:nvPicPr>
        <p:blipFill rotWithShape="1">
          <a:blip r:embed="rId5">
            <a:extLst>
              <a:ext uri="{96DAC541-7B7A-43D3-8B79-37D633B846F1}">
                <asvg:svgBlip xmlns:asvg="http://schemas.microsoft.com/office/drawing/2016/SVG/main" r:embed="rId6"/>
              </a:ext>
            </a:extLst>
          </a:blip>
          <a:srcRect l="-12500" r="-12500"/>
          <a:stretch/>
        </p:blipFill>
        <p:spPr/>
      </p:pic>
      <p:pic>
        <p:nvPicPr>
          <p:cNvPr id="175" name="图片占位符 174" descr="胡萝卜图标">
            <a:extLst>
              <a:ext uri="{FF2B5EF4-FFF2-40B4-BE49-F238E27FC236}">
                <a16:creationId xmlns:a16="http://schemas.microsoft.com/office/drawing/2014/main" id="{C89A26E4-412C-4088-B590-58A05D2907CC}"/>
              </a:ext>
            </a:extLst>
          </p:cNvPr>
          <p:cNvPicPr>
            <a:picLocks noGrp="1" noChangeAspect="1"/>
          </p:cNvPicPr>
          <p:nvPr>
            <p:ph type="pic" sz="quarter" idx="33"/>
          </p:nvPr>
        </p:nvPicPr>
        <p:blipFill rotWithShape="1">
          <a:blip r:embed="rId7">
            <a:extLst>
              <a:ext uri="{96DAC541-7B7A-43D3-8B79-37D633B846F1}">
                <asvg:svgBlip xmlns:asvg="http://schemas.microsoft.com/office/drawing/2016/SVG/main" r:embed="rId8"/>
              </a:ext>
            </a:extLst>
          </a:blip>
          <a:srcRect l="-12500" r="-12500"/>
          <a:stretch/>
        </p:blipFill>
        <p:spPr/>
      </p:pic>
      <p:pic>
        <p:nvPicPr>
          <p:cNvPr id="177" name="图片占位符 176" descr="橙色图标">
            <a:extLst>
              <a:ext uri="{FF2B5EF4-FFF2-40B4-BE49-F238E27FC236}">
                <a16:creationId xmlns:a16="http://schemas.microsoft.com/office/drawing/2014/main" id="{E103DC9C-2305-47F7-968B-8F9EC1533153}"/>
              </a:ext>
            </a:extLst>
          </p:cNvPr>
          <p:cNvPicPr>
            <a:picLocks noGrp="1" noChangeAspect="1"/>
          </p:cNvPicPr>
          <p:nvPr>
            <p:ph type="pic" sz="quarter" idx="34"/>
          </p:nvPr>
        </p:nvPicPr>
        <p:blipFill rotWithShape="1">
          <a:blip r:embed="rId9">
            <a:extLst>
              <a:ext uri="{96DAC541-7B7A-43D3-8B79-37D633B846F1}">
                <asvg:svgBlip xmlns:asvg="http://schemas.microsoft.com/office/drawing/2016/SVG/main" r:embed="rId10"/>
              </a:ext>
            </a:extLst>
          </a:blip>
          <a:srcRect l="-12500" r="-12500"/>
          <a:stretch/>
        </p:blipFill>
        <p:spPr/>
      </p:pic>
      <p:pic>
        <p:nvPicPr>
          <p:cNvPr id="179" name="图片占位符 178" descr="牛油果图标">
            <a:extLst>
              <a:ext uri="{FF2B5EF4-FFF2-40B4-BE49-F238E27FC236}">
                <a16:creationId xmlns:a16="http://schemas.microsoft.com/office/drawing/2014/main" id="{FA0C2A76-DDAC-4F74-A2B5-7A331FCE6DA6}"/>
              </a:ext>
            </a:extLst>
          </p:cNvPr>
          <p:cNvPicPr>
            <a:picLocks noGrp="1" noChangeAspect="1"/>
          </p:cNvPicPr>
          <p:nvPr>
            <p:ph type="pic" sz="quarter" idx="35"/>
          </p:nvPr>
        </p:nvPicPr>
        <p:blipFill rotWithShape="1">
          <a:blip r:embed="rId11">
            <a:extLst>
              <a:ext uri="{96DAC541-7B7A-43D3-8B79-37D633B846F1}">
                <asvg:svgBlip xmlns:asvg="http://schemas.microsoft.com/office/drawing/2016/SVG/main" r:embed="rId12"/>
              </a:ext>
            </a:extLst>
          </a:blip>
          <a:srcRect l="-12500" r="-12500"/>
          <a:stretch/>
        </p:blipFill>
        <p:spPr/>
      </p:pic>
      <p:pic>
        <p:nvPicPr>
          <p:cNvPr id="181" name="图片占位符 180" descr="鸡蛋图标">
            <a:extLst>
              <a:ext uri="{FF2B5EF4-FFF2-40B4-BE49-F238E27FC236}">
                <a16:creationId xmlns:a16="http://schemas.microsoft.com/office/drawing/2014/main" id="{ECA47AA6-4BA2-4976-ADEA-42F1B709D566}"/>
              </a:ext>
            </a:extLst>
          </p:cNvPr>
          <p:cNvPicPr>
            <a:picLocks noGrp="1" noChangeAspect="1"/>
          </p:cNvPicPr>
          <p:nvPr>
            <p:ph type="pic" sz="quarter" idx="36"/>
          </p:nvPr>
        </p:nvPicPr>
        <p:blipFill rotWithShape="1">
          <a:blip r:embed="rId13">
            <a:extLst>
              <a:ext uri="{96DAC541-7B7A-43D3-8B79-37D633B846F1}">
                <asvg:svgBlip xmlns:asvg="http://schemas.microsoft.com/office/drawing/2016/SVG/main" r:embed="rId14"/>
              </a:ext>
            </a:extLst>
          </a:blip>
          <a:srcRect l="-12500" r="-12500"/>
          <a:stretch/>
        </p:blipFill>
        <p:spPr/>
      </p:pic>
      <p:pic>
        <p:nvPicPr>
          <p:cNvPr id="183" name="图片占位符 182" descr="牛奶图标">
            <a:extLst>
              <a:ext uri="{FF2B5EF4-FFF2-40B4-BE49-F238E27FC236}">
                <a16:creationId xmlns:a16="http://schemas.microsoft.com/office/drawing/2014/main" id="{A1B254C8-FC09-4F73-9B12-2190E370C851}"/>
              </a:ext>
            </a:extLst>
          </p:cNvPr>
          <p:cNvPicPr>
            <a:picLocks noGrp="1" noChangeAspect="1"/>
          </p:cNvPicPr>
          <p:nvPr>
            <p:ph type="pic" sz="quarter" idx="37"/>
          </p:nvPr>
        </p:nvPicPr>
        <p:blipFill rotWithShape="1">
          <a:blip r:embed="rId15">
            <a:extLst>
              <a:ext uri="{96DAC541-7B7A-43D3-8B79-37D633B846F1}">
                <asvg:svgBlip xmlns:asvg="http://schemas.microsoft.com/office/drawing/2016/SVG/main" r:embed="rId16"/>
              </a:ext>
            </a:extLst>
          </a:blip>
          <a:srcRect l="-12500" r="-12500"/>
          <a:stretch/>
        </p:blipFill>
        <p:spPr/>
      </p:pic>
      <p:pic>
        <p:nvPicPr>
          <p:cNvPr id="185" name="图片占位符 184" descr="奶酪图标">
            <a:extLst>
              <a:ext uri="{FF2B5EF4-FFF2-40B4-BE49-F238E27FC236}">
                <a16:creationId xmlns:a16="http://schemas.microsoft.com/office/drawing/2014/main" id="{BD0B8DF9-44DD-4129-B57E-DA5D725A65E0}"/>
              </a:ext>
            </a:extLst>
          </p:cNvPr>
          <p:cNvPicPr>
            <a:picLocks noGrp="1" noChangeAspect="1"/>
          </p:cNvPicPr>
          <p:nvPr>
            <p:ph type="pic" sz="quarter" idx="38"/>
          </p:nvPr>
        </p:nvPicPr>
        <p:blipFill rotWithShape="1">
          <a:blip r:embed="rId17">
            <a:extLst>
              <a:ext uri="{96DAC541-7B7A-43D3-8B79-37D633B846F1}">
                <asvg:svgBlip xmlns:asvg="http://schemas.microsoft.com/office/drawing/2016/SVG/main" r:embed="rId18"/>
              </a:ext>
            </a:extLst>
          </a:blip>
          <a:srcRect l="-12500" r="-12500"/>
          <a:stretch/>
        </p:blipFill>
        <p:spPr/>
      </p:pic>
      <p:sp>
        <p:nvSpPr>
          <p:cNvPr id="4" name="文本占位符 3">
            <a:extLst>
              <a:ext uri="{FF2B5EF4-FFF2-40B4-BE49-F238E27FC236}">
                <a16:creationId xmlns:a16="http://schemas.microsoft.com/office/drawing/2014/main" id="{74B6CE72-433B-4AD1-ABB1-81A309AADE4F}"/>
              </a:ext>
            </a:extLst>
          </p:cNvPr>
          <p:cNvSpPr>
            <a:spLocks noGrp="1"/>
          </p:cNvSpPr>
          <p:nvPr>
            <p:ph type="body" sz="quarter" idx="11"/>
          </p:nvPr>
        </p:nvSpPr>
        <p:spPr/>
        <p:txBody>
          <a:bodyPr rtlCol="0"/>
          <a:lstStyle>
            <a:defPPr>
              <a:defRPr lang="zh-CN"/>
            </a:defPPr>
          </a:lstStyle>
          <a:p>
            <a:pPr rtl="0"/>
            <a:r>
              <a:rPr lang="zh-CN"/>
              <a:t>眼睛</a:t>
            </a:r>
          </a:p>
          <a:p>
            <a:pPr rtl="0"/>
            <a:r>
              <a:rPr lang="zh-CN"/>
              <a:t>皮肤</a:t>
            </a:r>
          </a:p>
          <a:p>
            <a:pPr rtl="0"/>
            <a:r>
              <a:rPr lang="zh-CN"/>
              <a:t>免疫系统</a:t>
            </a:r>
          </a:p>
          <a:p>
            <a:pPr rtl="0"/>
            <a:r>
              <a:rPr lang="zh-CN"/>
              <a:t>繁殖</a:t>
            </a:r>
          </a:p>
          <a:p>
            <a:pPr rtl="0"/>
            <a:r>
              <a:rPr lang="zh-CN"/>
              <a:t>骨骼健康</a:t>
            </a:r>
          </a:p>
        </p:txBody>
      </p:sp>
      <p:sp>
        <p:nvSpPr>
          <p:cNvPr id="14" name="文本占位符 13">
            <a:extLst>
              <a:ext uri="{FF2B5EF4-FFF2-40B4-BE49-F238E27FC236}">
                <a16:creationId xmlns:a16="http://schemas.microsoft.com/office/drawing/2014/main" id="{0EDB54B9-1D89-49F0-955E-9C53F63C1A52}"/>
              </a:ext>
            </a:extLst>
          </p:cNvPr>
          <p:cNvSpPr>
            <a:spLocks noGrp="1"/>
          </p:cNvSpPr>
          <p:nvPr>
            <p:ph type="body" sz="quarter" idx="22"/>
          </p:nvPr>
        </p:nvSpPr>
        <p:spPr/>
        <p:txBody>
          <a:bodyPr rtlCol="0"/>
          <a:lstStyle>
            <a:defPPr>
              <a:defRPr lang="zh-CN"/>
            </a:defPPr>
          </a:lstStyle>
          <a:p>
            <a:pPr rtl="0"/>
            <a:r>
              <a:rPr lang="zh-CN"/>
              <a:t>B</a:t>
            </a:r>
            <a:endParaRPr lang="zh-CN" dirty="0"/>
          </a:p>
        </p:txBody>
      </p:sp>
      <p:pic>
        <p:nvPicPr>
          <p:cNvPr id="187" name="图片占位符 186" descr="牛肉图标">
            <a:extLst>
              <a:ext uri="{FF2B5EF4-FFF2-40B4-BE49-F238E27FC236}">
                <a16:creationId xmlns:a16="http://schemas.microsoft.com/office/drawing/2014/main" id="{784F92A3-1BEC-4DC2-9756-1B684DF959D0}"/>
              </a:ext>
            </a:extLst>
          </p:cNvPr>
          <p:cNvPicPr>
            <a:picLocks noGrp="1" noChangeAspect="1"/>
          </p:cNvPicPr>
          <p:nvPr>
            <p:ph type="pic" sz="quarter" idx="39"/>
          </p:nvPr>
        </p:nvPicPr>
        <p:blipFill rotWithShape="1">
          <a:blip r:embed="rId5">
            <a:extLst>
              <a:ext uri="{96DAC541-7B7A-43D3-8B79-37D633B846F1}">
                <asvg:svgBlip xmlns:asvg="http://schemas.microsoft.com/office/drawing/2016/SVG/main" r:embed="rId6"/>
              </a:ext>
            </a:extLst>
          </a:blip>
          <a:srcRect l="-12500" r="-12500"/>
          <a:stretch/>
        </p:blipFill>
        <p:spPr/>
      </p:pic>
      <p:pic>
        <p:nvPicPr>
          <p:cNvPr id="189" name="图片占位符 188" descr="鱼类图标">
            <a:extLst>
              <a:ext uri="{FF2B5EF4-FFF2-40B4-BE49-F238E27FC236}">
                <a16:creationId xmlns:a16="http://schemas.microsoft.com/office/drawing/2014/main" id="{43B591CE-01FB-46DD-95B0-4EEADACED6BD}"/>
              </a:ext>
            </a:extLst>
          </p:cNvPr>
          <p:cNvPicPr>
            <a:picLocks noGrp="1" noChangeAspect="1"/>
          </p:cNvPicPr>
          <p:nvPr>
            <p:ph type="pic" sz="quarter" idx="40"/>
          </p:nvPr>
        </p:nvPicPr>
        <p:blipFill rotWithShape="1">
          <a:blip r:embed="rId19">
            <a:extLst>
              <a:ext uri="{96DAC541-7B7A-43D3-8B79-37D633B846F1}">
                <asvg:svgBlip xmlns:asvg="http://schemas.microsoft.com/office/drawing/2016/SVG/main" r:embed="rId20"/>
              </a:ext>
            </a:extLst>
          </a:blip>
          <a:srcRect l="-12500" r="-12500"/>
          <a:stretch/>
        </p:blipFill>
        <p:spPr/>
      </p:pic>
      <p:pic>
        <p:nvPicPr>
          <p:cNvPr id="191" name="图片占位符 190" descr="西兰花图标">
            <a:extLst>
              <a:ext uri="{FF2B5EF4-FFF2-40B4-BE49-F238E27FC236}">
                <a16:creationId xmlns:a16="http://schemas.microsoft.com/office/drawing/2014/main" id="{491811E6-BE0A-4BD5-83B2-038DA5FDCC4B}"/>
              </a:ext>
            </a:extLst>
          </p:cNvPr>
          <p:cNvPicPr>
            <a:picLocks noGrp="1" noChangeAspect="1"/>
          </p:cNvPicPr>
          <p:nvPr>
            <p:ph type="pic" sz="quarter" idx="41"/>
          </p:nvPr>
        </p:nvPicPr>
        <p:blipFill rotWithShape="1">
          <a:blip r:embed="rId3">
            <a:extLst>
              <a:ext uri="{96DAC541-7B7A-43D3-8B79-37D633B846F1}">
                <asvg:svgBlip xmlns:asvg="http://schemas.microsoft.com/office/drawing/2016/SVG/main" r:embed="rId4"/>
              </a:ext>
            </a:extLst>
          </a:blip>
          <a:srcRect l="-12500" r="-12500"/>
          <a:stretch/>
        </p:blipFill>
        <p:spPr/>
      </p:pic>
      <p:pic>
        <p:nvPicPr>
          <p:cNvPr id="193" name="图片占位符 192" descr="鸡蛋图标">
            <a:extLst>
              <a:ext uri="{FF2B5EF4-FFF2-40B4-BE49-F238E27FC236}">
                <a16:creationId xmlns:a16="http://schemas.microsoft.com/office/drawing/2014/main" id="{B2B0117F-934E-4C54-8BFD-788612A7A95E}"/>
              </a:ext>
            </a:extLst>
          </p:cNvPr>
          <p:cNvPicPr>
            <a:picLocks noGrp="1" noChangeAspect="1"/>
          </p:cNvPicPr>
          <p:nvPr>
            <p:ph type="pic" sz="quarter" idx="42"/>
          </p:nvPr>
        </p:nvPicPr>
        <p:blipFill rotWithShape="1">
          <a:blip r:embed="rId13">
            <a:extLst>
              <a:ext uri="{96DAC541-7B7A-43D3-8B79-37D633B846F1}">
                <asvg:svgBlip xmlns:asvg="http://schemas.microsoft.com/office/drawing/2016/SVG/main" r:embed="rId14"/>
              </a:ext>
            </a:extLst>
          </a:blip>
          <a:srcRect l="-12500" r="-12500"/>
          <a:stretch/>
        </p:blipFill>
        <p:spPr/>
      </p:pic>
      <p:pic>
        <p:nvPicPr>
          <p:cNvPr id="195" name="图片占位符 194" descr="奶酪图标">
            <a:extLst>
              <a:ext uri="{FF2B5EF4-FFF2-40B4-BE49-F238E27FC236}">
                <a16:creationId xmlns:a16="http://schemas.microsoft.com/office/drawing/2014/main" id="{4EF16DF1-B973-4FDD-AA76-2B4D654645CA}"/>
              </a:ext>
            </a:extLst>
          </p:cNvPr>
          <p:cNvPicPr>
            <a:picLocks noGrp="1" noChangeAspect="1"/>
          </p:cNvPicPr>
          <p:nvPr>
            <p:ph type="pic" sz="quarter" idx="43"/>
          </p:nvPr>
        </p:nvPicPr>
        <p:blipFill rotWithShape="1">
          <a:blip r:embed="rId17">
            <a:extLst>
              <a:ext uri="{96DAC541-7B7A-43D3-8B79-37D633B846F1}">
                <asvg:svgBlip xmlns:asvg="http://schemas.microsoft.com/office/drawing/2016/SVG/main" r:embed="rId18"/>
              </a:ext>
            </a:extLst>
          </a:blip>
          <a:srcRect l="-12500" r="-12500"/>
          <a:stretch/>
        </p:blipFill>
        <p:spPr/>
      </p:pic>
      <p:pic>
        <p:nvPicPr>
          <p:cNvPr id="271" name="图片占位符 270" descr="坚果图标">
            <a:extLst>
              <a:ext uri="{FF2B5EF4-FFF2-40B4-BE49-F238E27FC236}">
                <a16:creationId xmlns:a16="http://schemas.microsoft.com/office/drawing/2014/main" id="{7BC5A3AC-273F-44C6-847F-5343F5635C5E}"/>
              </a:ext>
            </a:extLst>
          </p:cNvPr>
          <p:cNvPicPr>
            <a:picLocks noGrp="1" noChangeAspect="1"/>
          </p:cNvPicPr>
          <p:nvPr>
            <p:ph type="pic" sz="quarter" idx="44"/>
          </p:nvPr>
        </p:nvPicPr>
        <p:blipFill rotWithShape="1">
          <a:blip r:embed="rId21">
            <a:extLst>
              <a:ext uri="{96DAC541-7B7A-43D3-8B79-37D633B846F1}">
                <asvg:svgBlip xmlns:asvg="http://schemas.microsoft.com/office/drawing/2016/SVG/main" r:embed="rId22"/>
              </a:ext>
            </a:extLst>
          </a:blip>
          <a:srcRect l="-12500" r="-12500"/>
          <a:stretch/>
        </p:blipFill>
        <p:spPr/>
      </p:pic>
      <p:sp>
        <p:nvSpPr>
          <p:cNvPr id="5" name="文本占位符 4">
            <a:extLst>
              <a:ext uri="{FF2B5EF4-FFF2-40B4-BE49-F238E27FC236}">
                <a16:creationId xmlns:a16="http://schemas.microsoft.com/office/drawing/2014/main" id="{ADD931D5-F0E1-444D-96EE-3B5B5B94CD8B}"/>
              </a:ext>
            </a:extLst>
          </p:cNvPr>
          <p:cNvSpPr>
            <a:spLocks noGrp="1"/>
          </p:cNvSpPr>
          <p:nvPr>
            <p:ph type="body" sz="quarter" idx="12"/>
          </p:nvPr>
        </p:nvSpPr>
        <p:spPr/>
        <p:txBody>
          <a:bodyPr rtlCol="0"/>
          <a:lstStyle>
            <a:defPPr>
              <a:defRPr lang="zh-CN"/>
            </a:defPPr>
          </a:lstStyle>
          <a:p>
            <a:pPr rtl="0"/>
            <a:r>
              <a:rPr lang="zh-CN"/>
              <a:t>大脑</a:t>
            </a:r>
          </a:p>
          <a:p>
            <a:pPr rtl="0"/>
            <a:r>
              <a:rPr lang="zh-CN"/>
              <a:t>神经</a:t>
            </a:r>
          </a:p>
          <a:p>
            <a:pPr rtl="0"/>
            <a:r>
              <a:rPr lang="zh-CN"/>
              <a:t>血液</a:t>
            </a:r>
          </a:p>
          <a:p>
            <a:pPr rtl="0"/>
            <a:r>
              <a:rPr lang="zh-CN"/>
              <a:t>消化</a:t>
            </a:r>
          </a:p>
          <a:p>
            <a:pPr rtl="0"/>
            <a:r>
              <a:rPr lang="zh-CN"/>
              <a:t>新陈代谢 </a:t>
            </a:r>
            <a:endParaRPr lang="zh-CN" dirty="0"/>
          </a:p>
        </p:txBody>
      </p:sp>
      <p:sp>
        <p:nvSpPr>
          <p:cNvPr id="16" name="文本占位符 15">
            <a:extLst>
              <a:ext uri="{FF2B5EF4-FFF2-40B4-BE49-F238E27FC236}">
                <a16:creationId xmlns:a16="http://schemas.microsoft.com/office/drawing/2014/main" id="{DF1F6718-6BF2-4DBC-83A4-3E0ADB0495E9}"/>
              </a:ext>
            </a:extLst>
          </p:cNvPr>
          <p:cNvSpPr>
            <a:spLocks noGrp="1"/>
          </p:cNvSpPr>
          <p:nvPr>
            <p:ph type="body" sz="quarter" idx="24"/>
          </p:nvPr>
        </p:nvSpPr>
        <p:spPr/>
        <p:txBody>
          <a:bodyPr rtlCol="0"/>
          <a:lstStyle>
            <a:defPPr>
              <a:defRPr lang="zh-CN"/>
            </a:defPPr>
          </a:lstStyle>
          <a:p>
            <a:pPr rtl="0"/>
            <a:r>
              <a:rPr lang="zh-CN"/>
              <a:t>C</a:t>
            </a:r>
            <a:endParaRPr lang="zh-CN" dirty="0"/>
          </a:p>
        </p:txBody>
      </p:sp>
      <p:pic>
        <p:nvPicPr>
          <p:cNvPr id="199" name="图片占位符 198" descr="橙子图标">
            <a:extLst>
              <a:ext uri="{FF2B5EF4-FFF2-40B4-BE49-F238E27FC236}">
                <a16:creationId xmlns:a16="http://schemas.microsoft.com/office/drawing/2014/main" id="{4AD794FE-0E17-44F1-9E38-6F01731D6CB4}"/>
              </a:ext>
            </a:extLst>
          </p:cNvPr>
          <p:cNvPicPr>
            <a:picLocks noGrp="1" noChangeAspect="1"/>
          </p:cNvPicPr>
          <p:nvPr>
            <p:ph type="pic" sz="quarter" idx="46"/>
          </p:nvPr>
        </p:nvPicPr>
        <p:blipFill rotWithShape="1">
          <a:blip r:embed="rId9">
            <a:extLst>
              <a:ext uri="{96DAC541-7B7A-43D3-8B79-37D633B846F1}">
                <asvg:svgBlip xmlns:asvg="http://schemas.microsoft.com/office/drawing/2016/SVG/main" r:embed="rId10"/>
              </a:ext>
            </a:extLst>
          </a:blip>
          <a:srcRect l="-12500" r="-12500"/>
          <a:stretch/>
        </p:blipFill>
        <p:spPr/>
      </p:pic>
      <p:pic>
        <p:nvPicPr>
          <p:cNvPr id="213" name="图片占位符 212" descr="卷心菜图标">
            <a:extLst>
              <a:ext uri="{FF2B5EF4-FFF2-40B4-BE49-F238E27FC236}">
                <a16:creationId xmlns:a16="http://schemas.microsoft.com/office/drawing/2014/main" id="{96AE0AAC-FFC6-46C1-BF72-1DAD1B9879B6}"/>
              </a:ext>
            </a:extLst>
          </p:cNvPr>
          <p:cNvPicPr>
            <a:picLocks noGrp="1" noChangeAspect="1"/>
          </p:cNvPicPr>
          <p:nvPr>
            <p:ph type="pic" sz="quarter" idx="48"/>
          </p:nvPr>
        </p:nvPicPr>
        <p:blipFill rotWithShape="1">
          <a:blip r:embed="rId23">
            <a:extLst>
              <a:ext uri="{96DAC541-7B7A-43D3-8B79-37D633B846F1}">
                <asvg:svgBlip xmlns:asvg="http://schemas.microsoft.com/office/drawing/2016/SVG/main" r:embed="rId24"/>
              </a:ext>
            </a:extLst>
          </a:blip>
          <a:srcRect l="-12500" r="-12500"/>
          <a:stretch/>
        </p:blipFill>
        <p:spPr/>
      </p:pic>
      <p:pic>
        <p:nvPicPr>
          <p:cNvPr id="205" name="图片占位符 204" descr="菠菜图标">
            <a:extLst>
              <a:ext uri="{FF2B5EF4-FFF2-40B4-BE49-F238E27FC236}">
                <a16:creationId xmlns:a16="http://schemas.microsoft.com/office/drawing/2014/main" id="{EC67CE0B-A82E-4355-8660-E14BE9360AB1}"/>
              </a:ext>
            </a:extLst>
          </p:cNvPr>
          <p:cNvPicPr>
            <a:picLocks noGrp="1" noChangeAspect="1"/>
          </p:cNvPicPr>
          <p:nvPr>
            <p:ph type="pic" sz="quarter" idx="49"/>
          </p:nvPr>
        </p:nvPicPr>
        <p:blipFill rotWithShape="1">
          <a:blip r:embed="rId25">
            <a:extLst>
              <a:ext uri="{96DAC541-7B7A-43D3-8B79-37D633B846F1}">
                <asvg:svgBlip xmlns:asvg="http://schemas.microsoft.com/office/drawing/2016/SVG/main" r:embed="rId26"/>
              </a:ext>
            </a:extLst>
          </a:blip>
          <a:srcRect l="-12500" r="-12500"/>
          <a:stretch/>
        </p:blipFill>
        <p:spPr/>
      </p:pic>
      <p:pic>
        <p:nvPicPr>
          <p:cNvPr id="215" name="图片占位符 214" descr="草莓图标">
            <a:extLst>
              <a:ext uri="{FF2B5EF4-FFF2-40B4-BE49-F238E27FC236}">
                <a16:creationId xmlns:a16="http://schemas.microsoft.com/office/drawing/2014/main" id="{B86AFD2F-A5B7-44B1-A1BB-B2C755F5D625}"/>
              </a:ext>
            </a:extLst>
          </p:cNvPr>
          <p:cNvPicPr>
            <a:picLocks noGrp="1" noChangeAspect="1"/>
          </p:cNvPicPr>
          <p:nvPr>
            <p:ph type="pic" sz="quarter" idx="50"/>
          </p:nvPr>
        </p:nvPicPr>
        <p:blipFill rotWithShape="1">
          <a:blip r:embed="rId27">
            <a:extLst>
              <a:ext uri="{96DAC541-7B7A-43D3-8B79-37D633B846F1}">
                <asvg:svgBlip xmlns:asvg="http://schemas.microsoft.com/office/drawing/2016/SVG/main" r:embed="rId28"/>
              </a:ext>
            </a:extLst>
          </a:blip>
          <a:srcRect l="-12500" r="-12500"/>
          <a:stretch/>
        </p:blipFill>
        <p:spPr/>
      </p:pic>
      <p:pic>
        <p:nvPicPr>
          <p:cNvPr id="217" name="图片占位符 216" descr="覆盆子图标">
            <a:extLst>
              <a:ext uri="{FF2B5EF4-FFF2-40B4-BE49-F238E27FC236}">
                <a16:creationId xmlns:a16="http://schemas.microsoft.com/office/drawing/2014/main" id="{CB47DFF1-117B-48F2-8A74-1E7F7FD79B06}"/>
              </a:ext>
            </a:extLst>
          </p:cNvPr>
          <p:cNvPicPr>
            <a:picLocks noGrp="1" noChangeAspect="1"/>
          </p:cNvPicPr>
          <p:nvPr>
            <p:ph type="pic" sz="quarter" idx="51"/>
          </p:nvPr>
        </p:nvPicPr>
        <p:blipFill rotWithShape="1">
          <a:blip r:embed="rId29">
            <a:extLst>
              <a:ext uri="{96DAC541-7B7A-43D3-8B79-37D633B846F1}">
                <asvg:svgBlip xmlns:asvg="http://schemas.microsoft.com/office/drawing/2016/SVG/main" r:embed="rId30"/>
              </a:ext>
            </a:extLst>
          </a:blip>
          <a:srcRect l="-12500" r="-12500"/>
          <a:stretch/>
        </p:blipFill>
        <p:spPr/>
      </p:pic>
      <p:pic>
        <p:nvPicPr>
          <p:cNvPr id="219" name="图片占位符 218" descr="西红柿图标">
            <a:extLst>
              <a:ext uri="{FF2B5EF4-FFF2-40B4-BE49-F238E27FC236}">
                <a16:creationId xmlns:a16="http://schemas.microsoft.com/office/drawing/2014/main" id="{723F3C9F-FDCD-4B52-88AA-463BF6A37A34}"/>
              </a:ext>
            </a:extLst>
          </p:cNvPr>
          <p:cNvPicPr>
            <a:picLocks noGrp="1" noChangeAspect="1"/>
          </p:cNvPicPr>
          <p:nvPr>
            <p:ph type="pic" sz="quarter" idx="52"/>
          </p:nvPr>
        </p:nvPicPr>
        <p:blipFill rotWithShape="1">
          <a:blip r:embed="rId31">
            <a:extLst>
              <a:ext uri="{96DAC541-7B7A-43D3-8B79-37D633B846F1}">
                <asvg:svgBlip xmlns:asvg="http://schemas.microsoft.com/office/drawing/2016/SVG/main" r:embed="rId32"/>
              </a:ext>
            </a:extLst>
          </a:blip>
          <a:srcRect l="-12500" r="-12500"/>
          <a:stretch/>
        </p:blipFill>
        <p:spPr/>
      </p:pic>
      <p:sp>
        <p:nvSpPr>
          <p:cNvPr id="6" name="文本占位符 5">
            <a:extLst>
              <a:ext uri="{FF2B5EF4-FFF2-40B4-BE49-F238E27FC236}">
                <a16:creationId xmlns:a16="http://schemas.microsoft.com/office/drawing/2014/main" id="{9FEBFAF6-BCA1-40ED-866F-C5A6627A09D7}"/>
              </a:ext>
            </a:extLst>
          </p:cNvPr>
          <p:cNvSpPr>
            <a:spLocks noGrp="1"/>
          </p:cNvSpPr>
          <p:nvPr>
            <p:ph type="body" sz="quarter" idx="13"/>
          </p:nvPr>
        </p:nvSpPr>
        <p:spPr/>
        <p:txBody>
          <a:bodyPr rtlCol="0"/>
          <a:lstStyle>
            <a:defPPr>
              <a:defRPr lang="zh-CN"/>
            </a:defPPr>
          </a:lstStyle>
          <a:p>
            <a:pPr rtl="0"/>
            <a:r>
              <a:rPr lang="zh-CN"/>
              <a:t>骨骼</a:t>
            </a:r>
          </a:p>
          <a:p>
            <a:pPr rtl="0"/>
            <a:r>
              <a:rPr lang="zh-CN"/>
              <a:t>牙齿</a:t>
            </a:r>
          </a:p>
          <a:p>
            <a:pPr rtl="0"/>
            <a:r>
              <a:rPr lang="zh-CN"/>
              <a:t>皮肤</a:t>
            </a:r>
          </a:p>
          <a:p>
            <a:pPr rtl="0"/>
            <a:r>
              <a:rPr lang="zh-CN"/>
              <a:t>免疫系统</a:t>
            </a:r>
          </a:p>
          <a:p>
            <a:pPr rtl="0"/>
            <a:r>
              <a:rPr lang="zh-CN"/>
              <a:t>伤痛疗愈</a:t>
            </a:r>
            <a:endParaRPr lang="zh-CN" dirty="0"/>
          </a:p>
        </p:txBody>
      </p:sp>
      <p:sp>
        <p:nvSpPr>
          <p:cNvPr id="17" name="文本占位符 16">
            <a:extLst>
              <a:ext uri="{FF2B5EF4-FFF2-40B4-BE49-F238E27FC236}">
                <a16:creationId xmlns:a16="http://schemas.microsoft.com/office/drawing/2014/main" id="{BA02AB09-6A4E-4DE0-BF2F-0FD833D40EB0}"/>
              </a:ext>
            </a:extLst>
          </p:cNvPr>
          <p:cNvSpPr>
            <a:spLocks noGrp="1"/>
          </p:cNvSpPr>
          <p:nvPr>
            <p:ph type="body" sz="quarter" idx="25"/>
          </p:nvPr>
        </p:nvSpPr>
        <p:spPr/>
        <p:txBody>
          <a:bodyPr rtlCol="0"/>
          <a:lstStyle>
            <a:defPPr>
              <a:defRPr lang="zh-CN"/>
            </a:defPPr>
          </a:lstStyle>
          <a:p>
            <a:pPr rtl="0"/>
            <a:r>
              <a:rPr lang="zh-CN"/>
              <a:t>D</a:t>
            </a:r>
            <a:endParaRPr lang="zh-CN" dirty="0"/>
          </a:p>
        </p:txBody>
      </p:sp>
      <p:pic>
        <p:nvPicPr>
          <p:cNvPr id="221" name="图片占位符 220" descr="鱼类图标">
            <a:extLst>
              <a:ext uri="{FF2B5EF4-FFF2-40B4-BE49-F238E27FC236}">
                <a16:creationId xmlns:a16="http://schemas.microsoft.com/office/drawing/2014/main" id="{8F737624-E161-417D-A794-858FB819EE13}"/>
              </a:ext>
            </a:extLst>
          </p:cNvPr>
          <p:cNvPicPr>
            <a:picLocks noGrp="1" noChangeAspect="1"/>
          </p:cNvPicPr>
          <p:nvPr>
            <p:ph type="pic" sz="quarter" idx="53"/>
          </p:nvPr>
        </p:nvPicPr>
        <p:blipFill rotWithShape="1">
          <a:blip r:embed="rId19">
            <a:extLst>
              <a:ext uri="{96DAC541-7B7A-43D3-8B79-37D633B846F1}">
                <asvg:svgBlip xmlns:asvg="http://schemas.microsoft.com/office/drawing/2016/SVG/main" r:embed="rId20"/>
              </a:ext>
            </a:extLst>
          </a:blip>
          <a:srcRect l="-12500" r="-12500"/>
          <a:stretch/>
        </p:blipFill>
        <p:spPr/>
      </p:pic>
      <p:pic>
        <p:nvPicPr>
          <p:cNvPr id="223" name="图片占位符 222" descr="鸡蛋图标">
            <a:extLst>
              <a:ext uri="{FF2B5EF4-FFF2-40B4-BE49-F238E27FC236}">
                <a16:creationId xmlns:a16="http://schemas.microsoft.com/office/drawing/2014/main" id="{64CEBD36-EFD5-4007-BCC9-4D73F9814262}"/>
              </a:ext>
            </a:extLst>
          </p:cNvPr>
          <p:cNvPicPr>
            <a:picLocks noGrp="1" noChangeAspect="1"/>
          </p:cNvPicPr>
          <p:nvPr>
            <p:ph type="pic" sz="quarter" idx="54"/>
          </p:nvPr>
        </p:nvPicPr>
        <p:blipFill rotWithShape="1">
          <a:blip r:embed="rId13">
            <a:extLst>
              <a:ext uri="{96DAC541-7B7A-43D3-8B79-37D633B846F1}">
                <asvg:svgBlip xmlns:asvg="http://schemas.microsoft.com/office/drawing/2016/SVG/main" r:embed="rId14"/>
              </a:ext>
            </a:extLst>
          </a:blip>
          <a:srcRect l="-12500" r="-12500"/>
          <a:stretch/>
        </p:blipFill>
        <p:spPr/>
      </p:pic>
      <p:pic>
        <p:nvPicPr>
          <p:cNvPr id="231" name="图片占位符 230" descr="牛奶图标">
            <a:extLst>
              <a:ext uri="{FF2B5EF4-FFF2-40B4-BE49-F238E27FC236}">
                <a16:creationId xmlns:a16="http://schemas.microsoft.com/office/drawing/2014/main" id="{C90E0FA7-8587-496F-A594-EA6B76F60AE4}"/>
              </a:ext>
            </a:extLst>
          </p:cNvPr>
          <p:cNvPicPr>
            <a:picLocks noGrp="1" noChangeAspect="1"/>
          </p:cNvPicPr>
          <p:nvPr>
            <p:ph type="pic" sz="quarter" idx="55"/>
          </p:nvPr>
        </p:nvPicPr>
        <p:blipFill rotWithShape="1">
          <a:blip r:embed="rId15">
            <a:extLst>
              <a:ext uri="{96DAC541-7B7A-43D3-8B79-37D633B846F1}">
                <asvg:svgBlip xmlns:asvg="http://schemas.microsoft.com/office/drawing/2016/SVG/main" r:embed="rId16"/>
              </a:ext>
            </a:extLst>
          </a:blip>
          <a:srcRect l="-12500" r="-12500"/>
          <a:stretch/>
        </p:blipFill>
        <p:spPr/>
      </p:pic>
      <p:pic>
        <p:nvPicPr>
          <p:cNvPr id="227" name="图片占位符 226" descr="奶酪图标">
            <a:extLst>
              <a:ext uri="{FF2B5EF4-FFF2-40B4-BE49-F238E27FC236}">
                <a16:creationId xmlns:a16="http://schemas.microsoft.com/office/drawing/2014/main" id="{6CB2A6C3-4EDC-4DA5-83C9-AB8F043BDB37}"/>
              </a:ext>
            </a:extLst>
          </p:cNvPr>
          <p:cNvPicPr>
            <a:picLocks noGrp="1" noChangeAspect="1"/>
          </p:cNvPicPr>
          <p:nvPr>
            <p:ph type="pic" sz="quarter" idx="56"/>
          </p:nvPr>
        </p:nvPicPr>
        <p:blipFill rotWithShape="1">
          <a:blip r:embed="rId17">
            <a:extLst>
              <a:ext uri="{96DAC541-7B7A-43D3-8B79-37D633B846F1}">
                <asvg:svgBlip xmlns:asvg="http://schemas.microsoft.com/office/drawing/2016/SVG/main" r:embed="rId18"/>
              </a:ext>
            </a:extLst>
          </a:blip>
          <a:srcRect l="-12500" r="-12500"/>
          <a:stretch/>
        </p:blipFill>
        <p:spPr/>
      </p:pic>
      <p:pic>
        <p:nvPicPr>
          <p:cNvPr id="233" name="图片占位符 232" descr="蘑菇图标">
            <a:extLst>
              <a:ext uri="{FF2B5EF4-FFF2-40B4-BE49-F238E27FC236}">
                <a16:creationId xmlns:a16="http://schemas.microsoft.com/office/drawing/2014/main" id="{87C44299-3EA5-41F8-9FD3-6D432473963B}"/>
              </a:ext>
            </a:extLst>
          </p:cNvPr>
          <p:cNvPicPr>
            <a:picLocks noGrp="1" noChangeAspect="1"/>
          </p:cNvPicPr>
          <p:nvPr>
            <p:ph type="pic" sz="quarter" idx="57"/>
          </p:nvPr>
        </p:nvPicPr>
        <p:blipFill rotWithShape="1">
          <a:blip r:embed="rId33">
            <a:extLst>
              <a:ext uri="{96DAC541-7B7A-43D3-8B79-37D633B846F1}">
                <asvg:svgBlip xmlns:asvg="http://schemas.microsoft.com/office/drawing/2016/SVG/main" r:embed="rId34"/>
              </a:ext>
            </a:extLst>
          </a:blip>
          <a:srcRect l="-12500" r="-12500"/>
          <a:stretch/>
        </p:blipFill>
        <p:spPr/>
      </p:pic>
      <p:sp>
        <p:nvSpPr>
          <p:cNvPr id="7" name="文本占位符 6">
            <a:extLst>
              <a:ext uri="{FF2B5EF4-FFF2-40B4-BE49-F238E27FC236}">
                <a16:creationId xmlns:a16="http://schemas.microsoft.com/office/drawing/2014/main" id="{56CB3F2A-4309-4E6F-A50B-E14E26B2C4A4}"/>
              </a:ext>
            </a:extLst>
          </p:cNvPr>
          <p:cNvSpPr>
            <a:spLocks noGrp="1"/>
          </p:cNvSpPr>
          <p:nvPr>
            <p:ph type="body" sz="quarter" idx="14"/>
          </p:nvPr>
        </p:nvSpPr>
        <p:spPr/>
        <p:txBody>
          <a:bodyPr rtlCol="0"/>
          <a:lstStyle>
            <a:defPPr>
              <a:defRPr lang="zh-CN"/>
            </a:defPPr>
          </a:lstStyle>
          <a:p>
            <a:pPr rtl="0"/>
            <a:r>
              <a:rPr lang="zh-CN"/>
              <a:t>骨骼</a:t>
            </a:r>
          </a:p>
          <a:p>
            <a:pPr rtl="0"/>
            <a:r>
              <a:rPr lang="zh-CN"/>
              <a:t>牙齿</a:t>
            </a:r>
          </a:p>
          <a:p>
            <a:pPr rtl="0"/>
            <a:r>
              <a:rPr lang="zh-CN"/>
              <a:t>免疫系统</a:t>
            </a:r>
          </a:p>
          <a:p>
            <a:pPr rtl="0"/>
            <a:r>
              <a:rPr lang="zh-CN"/>
              <a:t>钙吸收</a:t>
            </a:r>
          </a:p>
          <a:p>
            <a:pPr rtl="0"/>
            <a:r>
              <a:rPr lang="zh-CN"/>
              <a:t>细胞生长</a:t>
            </a:r>
            <a:endParaRPr lang="zh-CN" dirty="0"/>
          </a:p>
        </p:txBody>
      </p:sp>
      <p:sp>
        <p:nvSpPr>
          <p:cNvPr id="18" name="文本占位符 17">
            <a:extLst>
              <a:ext uri="{FF2B5EF4-FFF2-40B4-BE49-F238E27FC236}">
                <a16:creationId xmlns:a16="http://schemas.microsoft.com/office/drawing/2014/main" id="{E2A17C8D-8F52-4C0C-9A61-15581DCE746D}"/>
              </a:ext>
            </a:extLst>
          </p:cNvPr>
          <p:cNvSpPr>
            <a:spLocks noGrp="1"/>
          </p:cNvSpPr>
          <p:nvPr>
            <p:ph type="body" sz="quarter" idx="26"/>
          </p:nvPr>
        </p:nvSpPr>
        <p:spPr/>
        <p:txBody>
          <a:bodyPr rtlCol="0"/>
          <a:lstStyle>
            <a:defPPr>
              <a:defRPr lang="zh-CN"/>
            </a:defPPr>
          </a:lstStyle>
          <a:p>
            <a:pPr rtl="0"/>
            <a:r>
              <a:rPr lang="zh-CN"/>
              <a:t>E</a:t>
            </a:r>
            <a:endParaRPr lang="zh-CN" dirty="0"/>
          </a:p>
        </p:txBody>
      </p:sp>
      <p:pic>
        <p:nvPicPr>
          <p:cNvPr id="235" name="图片占位符 234" descr="油瓶图标">
            <a:extLst>
              <a:ext uri="{FF2B5EF4-FFF2-40B4-BE49-F238E27FC236}">
                <a16:creationId xmlns:a16="http://schemas.microsoft.com/office/drawing/2014/main" id="{589D6EC1-E4F0-4C5E-BCCC-E54F0A889E4C}"/>
              </a:ext>
            </a:extLst>
          </p:cNvPr>
          <p:cNvPicPr>
            <a:picLocks noGrp="1" noChangeAspect="1"/>
          </p:cNvPicPr>
          <p:nvPr>
            <p:ph type="pic" sz="quarter" idx="60"/>
          </p:nvPr>
        </p:nvPicPr>
        <p:blipFill rotWithShape="1">
          <a:blip r:embed="rId35">
            <a:extLst>
              <a:ext uri="{96DAC541-7B7A-43D3-8B79-37D633B846F1}">
                <asvg:svgBlip xmlns:asvg="http://schemas.microsoft.com/office/drawing/2016/SVG/main" r:embed="rId36"/>
              </a:ext>
            </a:extLst>
          </a:blip>
          <a:srcRect l="-12500" r="-12500"/>
          <a:stretch/>
        </p:blipFill>
        <p:spPr/>
      </p:pic>
      <p:pic>
        <p:nvPicPr>
          <p:cNvPr id="237" name="图片占位符 236" descr="玉米图标">
            <a:extLst>
              <a:ext uri="{FF2B5EF4-FFF2-40B4-BE49-F238E27FC236}">
                <a16:creationId xmlns:a16="http://schemas.microsoft.com/office/drawing/2014/main" id="{35DD950A-9191-4DF6-B167-A8289C17F007}"/>
              </a:ext>
            </a:extLst>
          </p:cNvPr>
          <p:cNvPicPr>
            <a:picLocks noGrp="1" noChangeAspect="1"/>
          </p:cNvPicPr>
          <p:nvPr>
            <p:ph type="pic" sz="quarter" idx="61"/>
          </p:nvPr>
        </p:nvPicPr>
        <p:blipFill rotWithShape="1">
          <a:blip r:embed="rId37">
            <a:extLst>
              <a:ext uri="{96DAC541-7B7A-43D3-8B79-37D633B846F1}">
                <asvg:svgBlip xmlns:asvg="http://schemas.microsoft.com/office/drawing/2016/SVG/main" r:embed="rId38"/>
              </a:ext>
            </a:extLst>
          </a:blip>
          <a:srcRect l="-12500" r="-12500"/>
          <a:stretch/>
        </p:blipFill>
        <p:spPr/>
      </p:pic>
      <p:pic>
        <p:nvPicPr>
          <p:cNvPr id="239" name="图片占位符 238" descr="小麦图标">
            <a:extLst>
              <a:ext uri="{FF2B5EF4-FFF2-40B4-BE49-F238E27FC236}">
                <a16:creationId xmlns:a16="http://schemas.microsoft.com/office/drawing/2014/main" id="{9EF8D64C-9F50-40DE-A6AB-8F0A4EF59558}"/>
              </a:ext>
            </a:extLst>
          </p:cNvPr>
          <p:cNvPicPr>
            <a:picLocks noGrp="1" noChangeAspect="1"/>
          </p:cNvPicPr>
          <p:nvPr>
            <p:ph type="pic" sz="quarter" idx="62"/>
          </p:nvPr>
        </p:nvPicPr>
        <p:blipFill rotWithShape="1">
          <a:blip r:embed="rId39">
            <a:extLst>
              <a:ext uri="{96DAC541-7B7A-43D3-8B79-37D633B846F1}">
                <asvg:svgBlip xmlns:asvg="http://schemas.microsoft.com/office/drawing/2016/SVG/main" r:embed="rId40"/>
              </a:ext>
            </a:extLst>
          </a:blip>
          <a:srcRect l="-12500" r="-12500"/>
          <a:stretch/>
        </p:blipFill>
        <p:spPr/>
      </p:pic>
      <p:pic>
        <p:nvPicPr>
          <p:cNvPr id="241" name="图片占位符 240" descr="牛油果图标">
            <a:extLst>
              <a:ext uri="{FF2B5EF4-FFF2-40B4-BE49-F238E27FC236}">
                <a16:creationId xmlns:a16="http://schemas.microsoft.com/office/drawing/2014/main" id="{08EBE88A-B3A4-44A1-BA54-ED520836BA4C}"/>
              </a:ext>
            </a:extLst>
          </p:cNvPr>
          <p:cNvPicPr>
            <a:picLocks noGrp="1" noChangeAspect="1"/>
          </p:cNvPicPr>
          <p:nvPr>
            <p:ph type="pic" sz="quarter" idx="63"/>
          </p:nvPr>
        </p:nvPicPr>
        <p:blipFill rotWithShape="1">
          <a:blip r:embed="rId11">
            <a:extLst>
              <a:ext uri="{96DAC541-7B7A-43D3-8B79-37D633B846F1}">
                <asvg:svgBlip xmlns:asvg="http://schemas.microsoft.com/office/drawing/2016/SVG/main" r:embed="rId12"/>
              </a:ext>
            </a:extLst>
          </a:blip>
          <a:srcRect l="-12500" r="-12500"/>
          <a:stretch/>
        </p:blipFill>
        <p:spPr/>
      </p:pic>
      <p:pic>
        <p:nvPicPr>
          <p:cNvPr id="243" name="图片占位符 242" descr="西兰花图标">
            <a:extLst>
              <a:ext uri="{FF2B5EF4-FFF2-40B4-BE49-F238E27FC236}">
                <a16:creationId xmlns:a16="http://schemas.microsoft.com/office/drawing/2014/main" id="{BC730245-5328-4043-ABE9-04298DE1AB73}"/>
              </a:ext>
            </a:extLst>
          </p:cNvPr>
          <p:cNvPicPr>
            <a:picLocks noGrp="1" noChangeAspect="1"/>
          </p:cNvPicPr>
          <p:nvPr>
            <p:ph type="pic" sz="quarter" idx="64"/>
          </p:nvPr>
        </p:nvPicPr>
        <p:blipFill rotWithShape="1">
          <a:blip r:embed="rId3">
            <a:extLst>
              <a:ext uri="{96DAC541-7B7A-43D3-8B79-37D633B846F1}">
                <asvg:svgBlip xmlns:asvg="http://schemas.microsoft.com/office/drawing/2016/SVG/main" r:embed="rId4"/>
              </a:ext>
            </a:extLst>
          </a:blip>
          <a:srcRect l="-12500" r="-12500"/>
          <a:stretch/>
        </p:blipFill>
        <p:spPr/>
      </p:pic>
      <p:pic>
        <p:nvPicPr>
          <p:cNvPr id="245" name="图片占位符 244" descr="沙拉图标">
            <a:extLst>
              <a:ext uri="{FF2B5EF4-FFF2-40B4-BE49-F238E27FC236}">
                <a16:creationId xmlns:a16="http://schemas.microsoft.com/office/drawing/2014/main" id="{8A841DF6-2E49-4420-A3C2-8758EEB21941}"/>
              </a:ext>
            </a:extLst>
          </p:cNvPr>
          <p:cNvPicPr>
            <a:picLocks noGrp="1" noChangeAspect="1"/>
          </p:cNvPicPr>
          <p:nvPr>
            <p:ph type="pic" sz="quarter" idx="65"/>
          </p:nvPr>
        </p:nvPicPr>
        <p:blipFill rotWithShape="1">
          <a:blip r:embed="rId41">
            <a:extLst>
              <a:ext uri="{96DAC541-7B7A-43D3-8B79-37D633B846F1}">
                <asvg:svgBlip xmlns:asvg="http://schemas.microsoft.com/office/drawing/2016/SVG/main" r:embed="rId42"/>
              </a:ext>
            </a:extLst>
          </a:blip>
          <a:srcRect l="-12500" r="-12500"/>
          <a:stretch/>
        </p:blipFill>
        <p:spPr/>
      </p:pic>
      <p:pic>
        <p:nvPicPr>
          <p:cNvPr id="247" name="图片占位符 246" descr="坚果图标">
            <a:extLst>
              <a:ext uri="{FF2B5EF4-FFF2-40B4-BE49-F238E27FC236}">
                <a16:creationId xmlns:a16="http://schemas.microsoft.com/office/drawing/2014/main" id="{6776E3D9-3124-4B0E-9568-01D58C4AECF3}"/>
              </a:ext>
            </a:extLst>
          </p:cNvPr>
          <p:cNvPicPr>
            <a:picLocks noGrp="1" noChangeAspect="1"/>
          </p:cNvPicPr>
          <p:nvPr>
            <p:ph type="pic" sz="quarter" idx="66"/>
          </p:nvPr>
        </p:nvPicPr>
        <p:blipFill rotWithShape="1">
          <a:blip r:embed="rId21">
            <a:extLst>
              <a:ext uri="{96DAC541-7B7A-43D3-8B79-37D633B846F1}">
                <asvg:svgBlip xmlns:asvg="http://schemas.microsoft.com/office/drawing/2016/SVG/main" r:embed="rId22"/>
              </a:ext>
            </a:extLst>
          </a:blip>
          <a:srcRect l="-12500" r="-12500"/>
          <a:stretch/>
        </p:blipFill>
        <p:spPr/>
      </p:pic>
      <p:sp>
        <p:nvSpPr>
          <p:cNvPr id="8" name="文本占位符 7">
            <a:extLst>
              <a:ext uri="{FF2B5EF4-FFF2-40B4-BE49-F238E27FC236}">
                <a16:creationId xmlns:a16="http://schemas.microsoft.com/office/drawing/2014/main" id="{2222BF7C-A6D3-4B0C-82AF-D3953BFD631D}"/>
              </a:ext>
            </a:extLst>
          </p:cNvPr>
          <p:cNvSpPr>
            <a:spLocks noGrp="1"/>
          </p:cNvSpPr>
          <p:nvPr>
            <p:ph type="body" sz="quarter" idx="15"/>
          </p:nvPr>
        </p:nvSpPr>
        <p:spPr/>
        <p:txBody>
          <a:bodyPr rtlCol="0">
            <a:normAutofit lnSpcReduction="10000"/>
          </a:bodyPr>
          <a:lstStyle>
            <a:defPPr>
              <a:defRPr lang="zh-CN"/>
            </a:defPPr>
          </a:lstStyle>
          <a:p>
            <a:pPr rtl="0"/>
            <a:r>
              <a:rPr lang="zh-CN"/>
              <a:t>眼睛</a:t>
            </a:r>
          </a:p>
          <a:p>
            <a:pPr rtl="0"/>
            <a:r>
              <a:rPr lang="zh-CN"/>
              <a:t>心脏</a:t>
            </a:r>
          </a:p>
          <a:p>
            <a:pPr rtl="0"/>
            <a:r>
              <a:rPr lang="zh-CN"/>
              <a:t>血液</a:t>
            </a:r>
          </a:p>
          <a:p>
            <a:pPr rtl="0"/>
            <a:r>
              <a:rPr lang="zh-CN"/>
              <a:t>免疫系统</a:t>
            </a:r>
          </a:p>
          <a:p>
            <a:pPr rtl="0"/>
            <a:r>
              <a:rPr lang="zh-CN"/>
              <a:t>抗氧化剂</a:t>
            </a:r>
            <a:endParaRPr lang="zh-CN" dirty="0"/>
          </a:p>
        </p:txBody>
      </p:sp>
      <p:sp>
        <p:nvSpPr>
          <p:cNvPr id="19" name="文本占位符 18">
            <a:extLst>
              <a:ext uri="{FF2B5EF4-FFF2-40B4-BE49-F238E27FC236}">
                <a16:creationId xmlns:a16="http://schemas.microsoft.com/office/drawing/2014/main" id="{5A0E3120-C3CF-4045-8871-186AEC7905D8}"/>
              </a:ext>
            </a:extLst>
          </p:cNvPr>
          <p:cNvSpPr>
            <a:spLocks noGrp="1"/>
          </p:cNvSpPr>
          <p:nvPr>
            <p:ph type="body" sz="quarter" idx="27"/>
          </p:nvPr>
        </p:nvSpPr>
        <p:spPr/>
        <p:txBody>
          <a:bodyPr rtlCol="0"/>
          <a:lstStyle>
            <a:defPPr>
              <a:defRPr lang="zh-CN"/>
            </a:defPPr>
          </a:lstStyle>
          <a:p>
            <a:pPr rtl="0"/>
            <a:r>
              <a:rPr lang="zh-CN"/>
              <a:t>K</a:t>
            </a:r>
            <a:endParaRPr lang="zh-CN" dirty="0"/>
          </a:p>
        </p:txBody>
      </p:sp>
      <p:pic>
        <p:nvPicPr>
          <p:cNvPr id="249" name="图片占位符 248" descr="油瓶图标">
            <a:extLst>
              <a:ext uri="{FF2B5EF4-FFF2-40B4-BE49-F238E27FC236}">
                <a16:creationId xmlns:a16="http://schemas.microsoft.com/office/drawing/2014/main" id="{2A35BD34-FCFF-433A-8FA4-9D5B62E913FD}"/>
              </a:ext>
            </a:extLst>
          </p:cNvPr>
          <p:cNvPicPr>
            <a:picLocks noGrp="1" noChangeAspect="1"/>
          </p:cNvPicPr>
          <p:nvPr>
            <p:ph type="pic" sz="quarter" idx="67"/>
          </p:nvPr>
        </p:nvPicPr>
        <p:blipFill rotWithShape="1">
          <a:blip r:embed="rId35">
            <a:extLst>
              <a:ext uri="{96DAC541-7B7A-43D3-8B79-37D633B846F1}">
                <asvg:svgBlip xmlns:asvg="http://schemas.microsoft.com/office/drawing/2016/SVG/main" r:embed="rId36"/>
              </a:ext>
            </a:extLst>
          </a:blip>
          <a:srcRect l="-12500" r="-12500"/>
          <a:stretch/>
        </p:blipFill>
        <p:spPr/>
      </p:pic>
      <p:pic>
        <p:nvPicPr>
          <p:cNvPr id="251" name="图片占位符 250" descr="西兰花图标">
            <a:extLst>
              <a:ext uri="{FF2B5EF4-FFF2-40B4-BE49-F238E27FC236}">
                <a16:creationId xmlns:a16="http://schemas.microsoft.com/office/drawing/2014/main" id="{B0CB12EF-1DC6-4AF3-AF80-3D53F1223AA8}"/>
              </a:ext>
            </a:extLst>
          </p:cNvPr>
          <p:cNvPicPr>
            <a:picLocks noGrp="1" noChangeAspect="1"/>
          </p:cNvPicPr>
          <p:nvPr>
            <p:ph type="pic" sz="quarter" idx="68"/>
          </p:nvPr>
        </p:nvPicPr>
        <p:blipFill rotWithShape="1">
          <a:blip r:embed="rId3">
            <a:extLst>
              <a:ext uri="{96DAC541-7B7A-43D3-8B79-37D633B846F1}">
                <asvg:svgBlip xmlns:asvg="http://schemas.microsoft.com/office/drawing/2016/SVG/main" r:embed="rId4"/>
              </a:ext>
            </a:extLst>
          </a:blip>
          <a:srcRect l="-12500" r="-12500"/>
          <a:stretch/>
        </p:blipFill>
        <p:spPr/>
      </p:pic>
      <p:pic>
        <p:nvPicPr>
          <p:cNvPr id="253" name="图片占位符 252" descr="卷心菜图标">
            <a:extLst>
              <a:ext uri="{FF2B5EF4-FFF2-40B4-BE49-F238E27FC236}">
                <a16:creationId xmlns:a16="http://schemas.microsoft.com/office/drawing/2014/main" id="{F4AE4D06-CED9-44E5-B49D-E780AF9EE1C5}"/>
              </a:ext>
            </a:extLst>
          </p:cNvPr>
          <p:cNvPicPr>
            <a:picLocks noGrp="1" noChangeAspect="1"/>
          </p:cNvPicPr>
          <p:nvPr>
            <p:ph type="pic" sz="quarter" idx="69"/>
          </p:nvPr>
        </p:nvPicPr>
        <p:blipFill rotWithShape="1">
          <a:blip r:embed="rId23">
            <a:extLst>
              <a:ext uri="{96DAC541-7B7A-43D3-8B79-37D633B846F1}">
                <asvg:svgBlip xmlns:asvg="http://schemas.microsoft.com/office/drawing/2016/SVG/main" r:embed="rId24"/>
              </a:ext>
            </a:extLst>
          </a:blip>
          <a:srcRect l="-12500" r="-12500"/>
          <a:stretch/>
        </p:blipFill>
        <p:spPr/>
      </p:pic>
      <p:pic>
        <p:nvPicPr>
          <p:cNvPr id="255" name="图片占位符 254" descr="沙拉图标">
            <a:extLst>
              <a:ext uri="{FF2B5EF4-FFF2-40B4-BE49-F238E27FC236}">
                <a16:creationId xmlns:a16="http://schemas.microsoft.com/office/drawing/2014/main" id="{8B3439B6-8FA1-4668-BB8E-5B209824F1D3}"/>
              </a:ext>
            </a:extLst>
          </p:cNvPr>
          <p:cNvPicPr>
            <a:picLocks noGrp="1" noChangeAspect="1"/>
          </p:cNvPicPr>
          <p:nvPr>
            <p:ph type="pic" sz="quarter" idx="70"/>
          </p:nvPr>
        </p:nvPicPr>
        <p:blipFill rotWithShape="1">
          <a:blip r:embed="rId41">
            <a:extLst>
              <a:ext uri="{96DAC541-7B7A-43D3-8B79-37D633B846F1}">
                <asvg:svgBlip xmlns:asvg="http://schemas.microsoft.com/office/drawing/2016/SVG/main" r:embed="rId42"/>
              </a:ext>
            </a:extLst>
          </a:blip>
          <a:srcRect l="-12500" r="-12500"/>
          <a:stretch/>
        </p:blipFill>
        <p:spPr/>
      </p:pic>
      <p:pic>
        <p:nvPicPr>
          <p:cNvPr id="257" name="图片占位符 256" descr="鸡蛋图标">
            <a:extLst>
              <a:ext uri="{FF2B5EF4-FFF2-40B4-BE49-F238E27FC236}">
                <a16:creationId xmlns:a16="http://schemas.microsoft.com/office/drawing/2014/main" id="{12DB5A13-ED7F-481B-89E0-4C51B7FEB6AF}"/>
              </a:ext>
            </a:extLst>
          </p:cNvPr>
          <p:cNvPicPr>
            <a:picLocks noGrp="1" noChangeAspect="1"/>
          </p:cNvPicPr>
          <p:nvPr>
            <p:ph type="pic" sz="quarter" idx="71"/>
          </p:nvPr>
        </p:nvPicPr>
        <p:blipFill rotWithShape="1">
          <a:blip r:embed="rId13">
            <a:extLst>
              <a:ext uri="{96DAC541-7B7A-43D3-8B79-37D633B846F1}">
                <asvg:svgBlip xmlns:asvg="http://schemas.microsoft.com/office/drawing/2016/SVG/main" r:embed="rId14"/>
              </a:ext>
            </a:extLst>
          </a:blip>
          <a:srcRect l="-12500" r="-12500"/>
          <a:stretch/>
        </p:blipFill>
        <p:spPr/>
      </p:pic>
      <p:pic>
        <p:nvPicPr>
          <p:cNvPr id="259" name="图片占位符 258" descr="萝卜图标">
            <a:extLst>
              <a:ext uri="{FF2B5EF4-FFF2-40B4-BE49-F238E27FC236}">
                <a16:creationId xmlns:a16="http://schemas.microsoft.com/office/drawing/2014/main" id="{E8387001-58B9-4383-AF80-94546D5B8D9A}"/>
              </a:ext>
            </a:extLst>
          </p:cNvPr>
          <p:cNvPicPr>
            <a:picLocks noGrp="1" noChangeAspect="1"/>
          </p:cNvPicPr>
          <p:nvPr>
            <p:ph type="pic" sz="quarter" idx="72"/>
          </p:nvPr>
        </p:nvPicPr>
        <p:blipFill rotWithShape="1">
          <a:blip r:embed="rId43">
            <a:extLst>
              <a:ext uri="{96DAC541-7B7A-43D3-8B79-37D633B846F1}">
                <asvg:svgBlip xmlns:asvg="http://schemas.microsoft.com/office/drawing/2016/SVG/main" r:embed="rId44"/>
              </a:ext>
            </a:extLst>
          </a:blip>
          <a:srcRect l="-12500" r="-12500"/>
          <a:stretch/>
        </p:blipFill>
        <p:spPr/>
      </p:pic>
      <p:sp>
        <p:nvSpPr>
          <p:cNvPr id="12" name="文本占位符 11">
            <a:extLst>
              <a:ext uri="{FF2B5EF4-FFF2-40B4-BE49-F238E27FC236}">
                <a16:creationId xmlns:a16="http://schemas.microsoft.com/office/drawing/2014/main" id="{6D567624-F32F-4748-9510-33AA3DD45772}"/>
              </a:ext>
            </a:extLst>
          </p:cNvPr>
          <p:cNvSpPr>
            <a:spLocks noGrp="1"/>
          </p:cNvSpPr>
          <p:nvPr>
            <p:ph type="body" sz="quarter" idx="20"/>
          </p:nvPr>
        </p:nvSpPr>
        <p:spPr/>
        <p:txBody>
          <a:bodyPr rtlCol="0"/>
          <a:lstStyle>
            <a:defPPr>
              <a:defRPr lang="zh-CN"/>
            </a:defPPr>
          </a:lstStyle>
          <a:p>
            <a:pPr rtl="0"/>
            <a:r>
              <a:rPr lang="zh-CN"/>
              <a:t>血液</a:t>
            </a:r>
          </a:p>
          <a:p>
            <a:pPr rtl="0"/>
            <a:r>
              <a:rPr lang="zh-CN"/>
              <a:t>骨骼</a:t>
            </a:r>
          </a:p>
          <a:p>
            <a:pPr rtl="0"/>
            <a:r>
              <a:rPr lang="zh-CN"/>
              <a:t>心脏</a:t>
            </a:r>
          </a:p>
          <a:p>
            <a:pPr rtl="0"/>
            <a:r>
              <a:rPr lang="zh-CN"/>
              <a:t>抗氧化剂</a:t>
            </a:r>
            <a:endParaRPr lang="zh-CN" dirty="0"/>
          </a:p>
        </p:txBody>
      </p:sp>
      <p:sp>
        <p:nvSpPr>
          <p:cNvPr id="20" name="文本占位符 19">
            <a:extLst>
              <a:ext uri="{FF2B5EF4-FFF2-40B4-BE49-F238E27FC236}">
                <a16:creationId xmlns:a16="http://schemas.microsoft.com/office/drawing/2014/main" id="{599A50AE-1179-4C0C-B003-D89630BF570E}"/>
              </a:ext>
            </a:extLst>
          </p:cNvPr>
          <p:cNvSpPr>
            <a:spLocks noGrp="1"/>
          </p:cNvSpPr>
          <p:nvPr>
            <p:ph type="body" sz="quarter" idx="28"/>
          </p:nvPr>
        </p:nvSpPr>
        <p:spPr/>
        <p:txBody>
          <a:bodyPr rtlCol="0"/>
          <a:lstStyle>
            <a:defPPr>
              <a:defRPr lang="zh-CN"/>
            </a:defPPr>
          </a:lstStyle>
          <a:p>
            <a:pPr rtl="0"/>
            <a:r>
              <a:rPr lang="zh-CN"/>
              <a:t>N</a:t>
            </a:r>
            <a:endParaRPr lang="zh-CN" dirty="0"/>
          </a:p>
        </p:txBody>
      </p:sp>
      <p:pic>
        <p:nvPicPr>
          <p:cNvPr id="261" name="图片占位符 260" descr="牛肉图标">
            <a:extLst>
              <a:ext uri="{FF2B5EF4-FFF2-40B4-BE49-F238E27FC236}">
                <a16:creationId xmlns:a16="http://schemas.microsoft.com/office/drawing/2014/main" id="{132636A2-072E-481C-A5B9-B10D5E2FD2DB}"/>
              </a:ext>
            </a:extLst>
          </p:cNvPr>
          <p:cNvPicPr>
            <a:picLocks noGrp="1" noChangeAspect="1"/>
          </p:cNvPicPr>
          <p:nvPr>
            <p:ph type="pic" sz="quarter" idx="74"/>
          </p:nvPr>
        </p:nvPicPr>
        <p:blipFill rotWithShape="1">
          <a:blip r:embed="rId5">
            <a:extLst>
              <a:ext uri="{96DAC541-7B7A-43D3-8B79-37D633B846F1}">
                <asvg:svgBlip xmlns:asvg="http://schemas.microsoft.com/office/drawing/2016/SVG/main" r:embed="rId6"/>
              </a:ext>
            </a:extLst>
          </a:blip>
          <a:srcRect l="-12500" r="-12500"/>
          <a:stretch/>
        </p:blipFill>
        <p:spPr/>
      </p:pic>
      <p:pic>
        <p:nvPicPr>
          <p:cNvPr id="263" name="图片占位符 262" descr="肝脏图标">
            <a:extLst>
              <a:ext uri="{FF2B5EF4-FFF2-40B4-BE49-F238E27FC236}">
                <a16:creationId xmlns:a16="http://schemas.microsoft.com/office/drawing/2014/main" id="{6ADD177C-F0E7-4834-9A7A-D05313FA4649}"/>
              </a:ext>
            </a:extLst>
          </p:cNvPr>
          <p:cNvPicPr>
            <a:picLocks noGrp="1" noChangeAspect="1"/>
          </p:cNvPicPr>
          <p:nvPr>
            <p:ph type="pic" sz="quarter" idx="75"/>
          </p:nvPr>
        </p:nvPicPr>
        <p:blipFill rotWithShape="1">
          <a:blip r:embed="rId45">
            <a:extLst>
              <a:ext uri="{96DAC541-7B7A-43D3-8B79-37D633B846F1}">
                <asvg:svgBlip xmlns:asvg="http://schemas.microsoft.com/office/drawing/2016/SVG/main" r:embed="rId46"/>
              </a:ext>
            </a:extLst>
          </a:blip>
          <a:srcRect l="-12500" r="-12500"/>
          <a:stretch/>
        </p:blipFill>
        <p:spPr/>
      </p:pic>
      <p:pic>
        <p:nvPicPr>
          <p:cNvPr id="265" name="图片占位符 264" descr="奶油图标">
            <a:extLst>
              <a:ext uri="{FF2B5EF4-FFF2-40B4-BE49-F238E27FC236}">
                <a16:creationId xmlns:a16="http://schemas.microsoft.com/office/drawing/2014/main" id="{F53DC6FF-E5FE-475A-85CF-74EDD6D8F3A0}"/>
              </a:ext>
            </a:extLst>
          </p:cNvPr>
          <p:cNvPicPr>
            <a:picLocks noGrp="1" noChangeAspect="1"/>
          </p:cNvPicPr>
          <p:nvPr>
            <p:ph type="pic" sz="quarter" idx="76"/>
          </p:nvPr>
        </p:nvPicPr>
        <p:blipFill rotWithShape="1">
          <a:blip r:embed="rId47">
            <a:extLst>
              <a:ext uri="{96DAC541-7B7A-43D3-8B79-37D633B846F1}">
                <asvg:svgBlip xmlns:asvg="http://schemas.microsoft.com/office/drawing/2016/SVG/main" r:embed="rId48"/>
              </a:ext>
            </a:extLst>
          </a:blip>
          <a:srcRect l="-12500" r="-12500"/>
          <a:stretch/>
        </p:blipFill>
        <p:spPr/>
      </p:pic>
      <p:pic>
        <p:nvPicPr>
          <p:cNvPr id="267" name="图片占位符 266" descr="豆子图标">
            <a:extLst>
              <a:ext uri="{FF2B5EF4-FFF2-40B4-BE49-F238E27FC236}">
                <a16:creationId xmlns:a16="http://schemas.microsoft.com/office/drawing/2014/main" id="{7140DB62-B62B-40C7-881D-2A9801A46777}"/>
              </a:ext>
            </a:extLst>
          </p:cNvPr>
          <p:cNvPicPr>
            <a:picLocks noGrp="1" noChangeAspect="1"/>
          </p:cNvPicPr>
          <p:nvPr>
            <p:ph type="pic" sz="quarter" idx="77"/>
          </p:nvPr>
        </p:nvPicPr>
        <p:blipFill rotWithShape="1">
          <a:blip r:embed="rId49">
            <a:extLst>
              <a:ext uri="{96DAC541-7B7A-43D3-8B79-37D633B846F1}">
                <asvg:svgBlip xmlns:asvg="http://schemas.microsoft.com/office/drawing/2016/SVG/main" r:embed="rId50"/>
              </a:ext>
            </a:extLst>
          </a:blip>
          <a:srcRect l="-12500" r="-12500"/>
          <a:stretch/>
        </p:blipFill>
        <p:spPr/>
      </p:pic>
      <p:sp>
        <p:nvSpPr>
          <p:cNvPr id="11" name="文本占位符 10">
            <a:extLst>
              <a:ext uri="{FF2B5EF4-FFF2-40B4-BE49-F238E27FC236}">
                <a16:creationId xmlns:a16="http://schemas.microsoft.com/office/drawing/2014/main" id="{5B4DCC69-C896-49D6-8C47-08DEB6769CD4}"/>
              </a:ext>
            </a:extLst>
          </p:cNvPr>
          <p:cNvSpPr>
            <a:spLocks noGrp="1"/>
          </p:cNvSpPr>
          <p:nvPr>
            <p:ph type="body" sz="quarter" idx="19"/>
          </p:nvPr>
        </p:nvSpPr>
        <p:spPr/>
        <p:txBody>
          <a:bodyPr rtlCol="0">
            <a:normAutofit lnSpcReduction="10000"/>
          </a:bodyPr>
          <a:lstStyle>
            <a:defPPr>
              <a:defRPr lang="zh-CN"/>
            </a:defPPr>
          </a:lstStyle>
          <a:p>
            <a:pPr rtl="0"/>
            <a:r>
              <a:rPr lang="zh-CN"/>
              <a:t>大脑</a:t>
            </a:r>
          </a:p>
          <a:p>
            <a:pPr rtl="0"/>
            <a:r>
              <a:rPr lang="zh-CN"/>
              <a:t>神经</a:t>
            </a:r>
          </a:p>
          <a:p>
            <a:pPr rtl="0"/>
            <a:r>
              <a:rPr lang="zh-CN"/>
              <a:t>血液</a:t>
            </a:r>
          </a:p>
          <a:p>
            <a:pPr rtl="0"/>
            <a:r>
              <a:rPr lang="zh-CN"/>
              <a:t>精力</a:t>
            </a:r>
          </a:p>
          <a:p>
            <a:pPr rtl="0"/>
            <a:r>
              <a:rPr lang="zh-CN"/>
              <a:t>清除毒素</a:t>
            </a:r>
            <a:endParaRPr lang="zh-CN" dirty="0"/>
          </a:p>
        </p:txBody>
      </p:sp>
      <p:sp>
        <p:nvSpPr>
          <p:cNvPr id="21" name="文本占位符 20">
            <a:extLst>
              <a:ext uri="{FF2B5EF4-FFF2-40B4-BE49-F238E27FC236}">
                <a16:creationId xmlns:a16="http://schemas.microsoft.com/office/drawing/2014/main" id="{E25F9C8E-B339-4D89-801E-6781FAF6BEA5}"/>
              </a:ext>
            </a:extLst>
          </p:cNvPr>
          <p:cNvSpPr>
            <a:spLocks noGrp="1"/>
          </p:cNvSpPr>
          <p:nvPr>
            <p:ph type="body" sz="quarter" idx="29"/>
          </p:nvPr>
        </p:nvSpPr>
        <p:spPr/>
        <p:txBody>
          <a:bodyPr rtlCol="0"/>
          <a:lstStyle>
            <a:defPPr>
              <a:defRPr lang="zh-CN"/>
            </a:defPPr>
          </a:lstStyle>
          <a:p>
            <a:pPr rtl="0"/>
            <a:r>
              <a:rPr lang="zh-CN"/>
              <a:t>P</a:t>
            </a:r>
            <a:endParaRPr lang="zh-CN" dirty="0"/>
          </a:p>
        </p:txBody>
      </p:sp>
      <p:pic>
        <p:nvPicPr>
          <p:cNvPr id="273" name="图片占位符 272" descr="酒图标">
            <a:extLst>
              <a:ext uri="{FF2B5EF4-FFF2-40B4-BE49-F238E27FC236}">
                <a16:creationId xmlns:a16="http://schemas.microsoft.com/office/drawing/2014/main" id="{43A24A0C-C6DB-445D-8D5D-ECECA55C4477}"/>
              </a:ext>
            </a:extLst>
          </p:cNvPr>
          <p:cNvPicPr>
            <a:picLocks noGrp="1" noChangeAspect="1"/>
          </p:cNvPicPr>
          <p:nvPr>
            <p:ph type="pic" sz="quarter" idx="81"/>
          </p:nvPr>
        </p:nvPicPr>
        <p:blipFill rotWithShape="1">
          <a:blip r:embed="rId51">
            <a:extLst>
              <a:ext uri="{96DAC541-7B7A-43D3-8B79-37D633B846F1}">
                <asvg:svgBlip xmlns:asvg="http://schemas.microsoft.com/office/drawing/2016/SVG/main" r:embed="rId52"/>
              </a:ext>
            </a:extLst>
          </a:blip>
          <a:srcRect l="-12500" r="-12500"/>
          <a:stretch/>
        </p:blipFill>
        <p:spPr/>
      </p:pic>
      <p:pic>
        <p:nvPicPr>
          <p:cNvPr id="275" name="图片占位符 274" descr="茶图标">
            <a:extLst>
              <a:ext uri="{FF2B5EF4-FFF2-40B4-BE49-F238E27FC236}">
                <a16:creationId xmlns:a16="http://schemas.microsoft.com/office/drawing/2014/main" id="{6B4BF747-A465-467A-8974-9247C8750F6B}"/>
              </a:ext>
            </a:extLst>
          </p:cNvPr>
          <p:cNvPicPr>
            <a:picLocks noGrp="1" noChangeAspect="1"/>
          </p:cNvPicPr>
          <p:nvPr>
            <p:ph type="pic" sz="quarter" idx="82"/>
          </p:nvPr>
        </p:nvPicPr>
        <p:blipFill rotWithShape="1">
          <a:blip r:embed="rId53">
            <a:extLst>
              <a:ext uri="{96DAC541-7B7A-43D3-8B79-37D633B846F1}">
                <asvg:svgBlip xmlns:asvg="http://schemas.microsoft.com/office/drawing/2016/SVG/main" r:embed="rId54"/>
              </a:ext>
            </a:extLst>
          </a:blip>
          <a:srcRect l="-12500" r="-12500"/>
          <a:stretch/>
        </p:blipFill>
        <p:spPr/>
      </p:pic>
      <p:pic>
        <p:nvPicPr>
          <p:cNvPr id="277" name="图片占位符 276" descr="洋葱图标">
            <a:extLst>
              <a:ext uri="{FF2B5EF4-FFF2-40B4-BE49-F238E27FC236}">
                <a16:creationId xmlns:a16="http://schemas.microsoft.com/office/drawing/2014/main" id="{CAF06966-68E0-4C27-A391-8E86C6E8CBC9}"/>
              </a:ext>
            </a:extLst>
          </p:cNvPr>
          <p:cNvPicPr>
            <a:picLocks noGrp="1" noChangeAspect="1"/>
          </p:cNvPicPr>
          <p:nvPr>
            <p:ph type="pic" sz="quarter" idx="83"/>
          </p:nvPr>
        </p:nvPicPr>
        <p:blipFill rotWithShape="1">
          <a:blip r:embed="rId55">
            <a:extLst>
              <a:ext uri="{96DAC541-7B7A-43D3-8B79-37D633B846F1}">
                <asvg:svgBlip xmlns:asvg="http://schemas.microsoft.com/office/drawing/2016/SVG/main" r:embed="rId56"/>
              </a:ext>
            </a:extLst>
          </a:blip>
          <a:srcRect l="-12500" r="-12500"/>
          <a:stretch/>
        </p:blipFill>
        <p:spPr/>
      </p:pic>
      <p:pic>
        <p:nvPicPr>
          <p:cNvPr id="279" name="图片占位符 278" descr="巧克力图标">
            <a:extLst>
              <a:ext uri="{FF2B5EF4-FFF2-40B4-BE49-F238E27FC236}">
                <a16:creationId xmlns:a16="http://schemas.microsoft.com/office/drawing/2014/main" id="{E95E2459-FB6B-47A4-8D75-D15966C87B2B}"/>
              </a:ext>
            </a:extLst>
          </p:cNvPr>
          <p:cNvPicPr>
            <a:picLocks noGrp="1" noChangeAspect="1"/>
          </p:cNvPicPr>
          <p:nvPr>
            <p:ph type="pic" sz="quarter" idx="84"/>
          </p:nvPr>
        </p:nvPicPr>
        <p:blipFill rotWithShape="1">
          <a:blip r:embed="rId57">
            <a:extLst>
              <a:ext uri="{96DAC541-7B7A-43D3-8B79-37D633B846F1}">
                <asvg:svgBlip xmlns:asvg="http://schemas.microsoft.com/office/drawing/2016/SVG/main" r:embed="rId58"/>
              </a:ext>
            </a:extLst>
          </a:blip>
          <a:srcRect l="-12500" r="-12500"/>
          <a:stretch/>
        </p:blipFill>
        <p:spPr/>
      </p:pic>
      <p:sp>
        <p:nvSpPr>
          <p:cNvPr id="10" name="文本占位符 9">
            <a:extLst>
              <a:ext uri="{FF2B5EF4-FFF2-40B4-BE49-F238E27FC236}">
                <a16:creationId xmlns:a16="http://schemas.microsoft.com/office/drawing/2014/main" id="{4FCD9DF3-7725-4831-ADF4-68EBDB5C19D9}"/>
              </a:ext>
            </a:extLst>
          </p:cNvPr>
          <p:cNvSpPr>
            <a:spLocks noGrp="1"/>
          </p:cNvSpPr>
          <p:nvPr>
            <p:ph type="body" sz="quarter" idx="18"/>
          </p:nvPr>
        </p:nvSpPr>
        <p:spPr/>
        <p:txBody>
          <a:bodyPr rtlCol="0"/>
          <a:lstStyle>
            <a:defPPr>
              <a:defRPr lang="zh-CN"/>
            </a:defPPr>
          </a:lstStyle>
          <a:p>
            <a:pPr rtl="0"/>
            <a:r>
              <a:rPr lang="zh-CN"/>
              <a:t>血液</a:t>
            </a:r>
          </a:p>
          <a:p>
            <a:pPr rtl="0"/>
            <a:r>
              <a:rPr lang="zh-CN"/>
              <a:t>免疫系统</a:t>
            </a:r>
          </a:p>
          <a:p>
            <a:pPr rtl="0"/>
            <a:r>
              <a:rPr lang="zh-CN"/>
              <a:t>抗氧化剂</a:t>
            </a:r>
            <a:endParaRPr lang="zh-CN" dirty="0"/>
          </a:p>
        </p:txBody>
      </p:sp>
      <p:sp>
        <p:nvSpPr>
          <p:cNvPr id="15" name="文本占位符 14">
            <a:extLst>
              <a:ext uri="{FF2B5EF4-FFF2-40B4-BE49-F238E27FC236}">
                <a16:creationId xmlns:a16="http://schemas.microsoft.com/office/drawing/2014/main" id="{B21E494A-36BC-4F56-BA52-DFAFA2338933}"/>
              </a:ext>
            </a:extLst>
          </p:cNvPr>
          <p:cNvSpPr>
            <a:spLocks noGrp="1"/>
          </p:cNvSpPr>
          <p:nvPr>
            <p:ph type="body" sz="quarter" idx="23"/>
          </p:nvPr>
        </p:nvSpPr>
        <p:spPr/>
        <p:txBody>
          <a:bodyPr rtlCol="0"/>
          <a:lstStyle>
            <a:defPPr>
              <a:defRPr lang="zh-CN"/>
            </a:defPPr>
          </a:lstStyle>
          <a:p>
            <a:pPr rtl="0"/>
            <a:r>
              <a:rPr lang="zh-CN"/>
              <a:t>U</a:t>
            </a:r>
            <a:endParaRPr lang="zh-CN" dirty="0"/>
          </a:p>
        </p:txBody>
      </p:sp>
      <p:pic>
        <p:nvPicPr>
          <p:cNvPr id="281" name="图片占位符 280" descr="猪肉图标">
            <a:extLst>
              <a:ext uri="{FF2B5EF4-FFF2-40B4-BE49-F238E27FC236}">
                <a16:creationId xmlns:a16="http://schemas.microsoft.com/office/drawing/2014/main" id="{C047F892-A292-472B-9BC2-7B0E32C3CCED}"/>
              </a:ext>
            </a:extLst>
          </p:cNvPr>
          <p:cNvPicPr>
            <a:picLocks noGrp="1" noChangeAspect="1"/>
          </p:cNvPicPr>
          <p:nvPr>
            <p:ph type="pic" sz="quarter" idx="88"/>
          </p:nvPr>
        </p:nvPicPr>
        <p:blipFill rotWithShape="1">
          <a:blip r:embed="rId59">
            <a:extLst>
              <a:ext uri="{96DAC541-7B7A-43D3-8B79-37D633B846F1}">
                <asvg:svgBlip xmlns:asvg="http://schemas.microsoft.com/office/drawing/2016/SVG/main" r:embed="rId60"/>
              </a:ext>
            </a:extLst>
          </a:blip>
          <a:srcRect l="-12500" r="-12500"/>
          <a:stretch/>
        </p:blipFill>
        <p:spPr/>
      </p:pic>
      <p:pic>
        <p:nvPicPr>
          <p:cNvPr id="283" name="图片占位符 282" descr="鱼类图标">
            <a:extLst>
              <a:ext uri="{FF2B5EF4-FFF2-40B4-BE49-F238E27FC236}">
                <a16:creationId xmlns:a16="http://schemas.microsoft.com/office/drawing/2014/main" id="{3F22AF06-DE88-4FF9-9A8E-B6292F5F36B7}"/>
              </a:ext>
            </a:extLst>
          </p:cNvPr>
          <p:cNvPicPr>
            <a:picLocks noGrp="1" noChangeAspect="1"/>
          </p:cNvPicPr>
          <p:nvPr>
            <p:ph type="pic" sz="quarter" idx="89"/>
          </p:nvPr>
        </p:nvPicPr>
        <p:blipFill rotWithShape="1">
          <a:blip r:embed="rId19">
            <a:extLst>
              <a:ext uri="{96DAC541-7B7A-43D3-8B79-37D633B846F1}">
                <asvg:svgBlip xmlns:asvg="http://schemas.microsoft.com/office/drawing/2016/SVG/main" r:embed="rId20"/>
              </a:ext>
            </a:extLst>
          </a:blip>
          <a:srcRect l="-12500" r="-12500"/>
          <a:stretch/>
        </p:blipFill>
        <p:spPr/>
      </p:pic>
      <p:pic>
        <p:nvPicPr>
          <p:cNvPr id="285" name="图片占位符 284" descr="小麦图标">
            <a:extLst>
              <a:ext uri="{FF2B5EF4-FFF2-40B4-BE49-F238E27FC236}">
                <a16:creationId xmlns:a16="http://schemas.microsoft.com/office/drawing/2014/main" id="{466212D8-6963-4D41-B1F4-8355904A81CC}"/>
              </a:ext>
            </a:extLst>
          </p:cNvPr>
          <p:cNvPicPr>
            <a:picLocks noGrp="1" noChangeAspect="1"/>
          </p:cNvPicPr>
          <p:nvPr>
            <p:ph type="pic" sz="quarter" idx="90"/>
          </p:nvPr>
        </p:nvPicPr>
        <p:blipFill rotWithShape="1">
          <a:blip r:embed="rId39">
            <a:extLst>
              <a:ext uri="{96DAC541-7B7A-43D3-8B79-37D633B846F1}">
                <asvg:svgBlip xmlns:asvg="http://schemas.microsoft.com/office/drawing/2016/SVG/main" r:embed="rId40"/>
              </a:ext>
            </a:extLst>
          </a:blip>
          <a:srcRect l="-12500" r="-12500"/>
          <a:stretch/>
        </p:blipFill>
        <p:spPr/>
      </p:pic>
      <p:pic>
        <p:nvPicPr>
          <p:cNvPr id="287" name="图片占位符 286" descr="鸡蛋图标">
            <a:extLst>
              <a:ext uri="{FF2B5EF4-FFF2-40B4-BE49-F238E27FC236}">
                <a16:creationId xmlns:a16="http://schemas.microsoft.com/office/drawing/2014/main" id="{F0619CAA-896A-4D0A-BE87-4FE5A0A06856}"/>
              </a:ext>
            </a:extLst>
          </p:cNvPr>
          <p:cNvPicPr>
            <a:picLocks noGrp="1" noChangeAspect="1"/>
          </p:cNvPicPr>
          <p:nvPr>
            <p:ph type="pic" sz="quarter" idx="91"/>
          </p:nvPr>
        </p:nvPicPr>
        <p:blipFill rotWithShape="1">
          <a:blip r:embed="rId13">
            <a:extLst>
              <a:ext uri="{96DAC541-7B7A-43D3-8B79-37D633B846F1}">
                <asvg:svgBlip xmlns:asvg="http://schemas.microsoft.com/office/drawing/2016/SVG/main" r:embed="rId14"/>
              </a:ext>
            </a:extLst>
          </a:blip>
          <a:srcRect l="-12500" r="-12500"/>
          <a:stretch/>
        </p:blipFill>
        <p:spPr/>
      </p:pic>
      <p:pic>
        <p:nvPicPr>
          <p:cNvPr id="289" name="图片占位符 288" descr="牛奶图标">
            <a:extLst>
              <a:ext uri="{FF2B5EF4-FFF2-40B4-BE49-F238E27FC236}">
                <a16:creationId xmlns:a16="http://schemas.microsoft.com/office/drawing/2014/main" id="{BEA70D1B-E4D0-44C7-AC8B-8C7EE1684590}"/>
              </a:ext>
            </a:extLst>
          </p:cNvPr>
          <p:cNvPicPr>
            <a:picLocks noGrp="1" noChangeAspect="1"/>
          </p:cNvPicPr>
          <p:nvPr>
            <p:ph type="pic" sz="quarter" idx="92"/>
          </p:nvPr>
        </p:nvPicPr>
        <p:blipFill rotWithShape="1">
          <a:blip r:embed="rId15">
            <a:extLst>
              <a:ext uri="{96DAC541-7B7A-43D3-8B79-37D633B846F1}">
                <asvg:svgBlip xmlns:asvg="http://schemas.microsoft.com/office/drawing/2016/SVG/main" r:embed="rId16"/>
              </a:ext>
            </a:extLst>
          </a:blip>
          <a:srcRect l="-12500" r="-12500"/>
          <a:stretch/>
        </p:blipFill>
        <p:spPr/>
      </p:pic>
      <p:pic>
        <p:nvPicPr>
          <p:cNvPr id="291" name="图片占位符 290" descr="坚果图标">
            <a:extLst>
              <a:ext uri="{FF2B5EF4-FFF2-40B4-BE49-F238E27FC236}">
                <a16:creationId xmlns:a16="http://schemas.microsoft.com/office/drawing/2014/main" id="{9D2FBAC1-B006-4AB1-9AA6-B85097D5CF3D}"/>
              </a:ext>
            </a:extLst>
          </p:cNvPr>
          <p:cNvPicPr>
            <a:picLocks noGrp="1" noChangeAspect="1"/>
          </p:cNvPicPr>
          <p:nvPr>
            <p:ph type="pic" sz="quarter" idx="93"/>
          </p:nvPr>
        </p:nvPicPr>
        <p:blipFill rotWithShape="1">
          <a:blip r:embed="rId21">
            <a:extLst>
              <a:ext uri="{96DAC541-7B7A-43D3-8B79-37D633B846F1}">
                <asvg:svgBlip xmlns:asvg="http://schemas.microsoft.com/office/drawing/2016/SVG/main" r:embed="rId22"/>
              </a:ext>
            </a:extLst>
          </a:blip>
          <a:srcRect l="-12500" r="-12500"/>
          <a:stretch/>
        </p:blipFill>
        <p:spPr/>
      </p:pic>
      <p:sp>
        <p:nvSpPr>
          <p:cNvPr id="9" name="文本占位符 8">
            <a:extLst>
              <a:ext uri="{FF2B5EF4-FFF2-40B4-BE49-F238E27FC236}">
                <a16:creationId xmlns:a16="http://schemas.microsoft.com/office/drawing/2014/main" id="{AD5F2DBF-B082-4848-918A-8752EA2C5E88}"/>
              </a:ext>
            </a:extLst>
          </p:cNvPr>
          <p:cNvSpPr>
            <a:spLocks noGrp="1"/>
          </p:cNvSpPr>
          <p:nvPr>
            <p:ph type="body" sz="quarter" idx="17"/>
          </p:nvPr>
        </p:nvSpPr>
        <p:spPr/>
        <p:txBody>
          <a:bodyPr rtlCol="0"/>
          <a:lstStyle>
            <a:defPPr>
              <a:defRPr lang="zh-CN"/>
            </a:defPPr>
          </a:lstStyle>
          <a:p>
            <a:pPr rtl="0"/>
            <a:r>
              <a:rPr lang="zh-CN"/>
              <a:t>血液</a:t>
            </a:r>
          </a:p>
          <a:p>
            <a:pPr rtl="0"/>
            <a:r>
              <a:rPr lang="zh-CN"/>
              <a:t>肝脏</a:t>
            </a:r>
          </a:p>
          <a:p>
            <a:pPr rtl="0"/>
            <a:r>
              <a:rPr lang="zh-CN"/>
              <a:t>消化</a:t>
            </a:r>
          </a:p>
          <a:p>
            <a:pPr rtl="0"/>
            <a:r>
              <a:rPr lang="zh-CN"/>
              <a:t>抗抑郁剂</a:t>
            </a:r>
            <a:endParaRPr lang="zh-CN" dirty="0"/>
          </a:p>
        </p:txBody>
      </p:sp>
      <p:sp>
        <p:nvSpPr>
          <p:cNvPr id="23" name="文本占位符 22">
            <a:extLst>
              <a:ext uri="{FF2B5EF4-FFF2-40B4-BE49-F238E27FC236}">
                <a16:creationId xmlns:a16="http://schemas.microsoft.com/office/drawing/2014/main" id="{A104ECFC-0900-44D3-9DA9-4CC452D7A055}"/>
              </a:ext>
            </a:extLst>
          </p:cNvPr>
          <p:cNvSpPr>
            <a:spLocks noGrp="1"/>
          </p:cNvSpPr>
          <p:nvPr>
            <p:ph type="body" sz="quarter" idx="31"/>
          </p:nvPr>
        </p:nvSpPr>
        <p:spPr/>
        <p:txBody>
          <a:bodyPr rtlCol="0"/>
          <a:lstStyle>
            <a:defPPr>
              <a:defRPr lang="zh-CN"/>
            </a:defPPr>
          </a:lstStyle>
          <a:p>
            <a:pPr rtl="0"/>
            <a:r>
              <a:rPr lang="zh-CN" sz="1600" dirty="0"/>
              <a:t>标题填写在</a:t>
            </a:r>
            <a:br>
              <a:rPr lang="en-US" altLang="zh-CN" sz="1600" dirty="0"/>
            </a:br>
            <a:r>
              <a:rPr lang="zh-CN" sz="1600" dirty="0"/>
              <a:t>此处</a:t>
            </a:r>
          </a:p>
        </p:txBody>
      </p:sp>
      <p:sp>
        <p:nvSpPr>
          <p:cNvPr id="22" name="文本占位符 21">
            <a:extLst>
              <a:ext uri="{FF2B5EF4-FFF2-40B4-BE49-F238E27FC236}">
                <a16:creationId xmlns:a16="http://schemas.microsoft.com/office/drawing/2014/main" id="{B9FE09DD-503A-4DF4-B663-A08F35CE3AEA}"/>
              </a:ext>
            </a:extLst>
          </p:cNvPr>
          <p:cNvSpPr>
            <a:spLocks noGrp="1"/>
          </p:cNvSpPr>
          <p:nvPr>
            <p:ph type="body" sz="quarter" idx="30"/>
          </p:nvPr>
        </p:nvSpPr>
        <p:spPr/>
        <p:txBody>
          <a:bodyPr rtlCol="0"/>
          <a:lstStyle>
            <a:defPPr>
              <a:defRPr lang="zh-CN"/>
            </a:defPPr>
          </a:lstStyle>
          <a:p>
            <a:pPr rtl="0"/>
            <a:r>
              <a:rPr lang="zh-CN"/>
              <a:t>Lorem ipsum dolor sit amet, consectetuer adipiscing elit.Maecenas porttitor congue massa.Fusce posuere, magna sed pulvinar ultricies, purus lectus malesuada libero, sit amet commodo magna eros quis urna.Nunc viverra imperdiet enim.Fusce est.Vivamus a tellus.Pellentesque habitant morbi tristique senectus et netus et malesuada fames ac turpis egestas.Proin pharetra nonummy pede.Mauris et orci.</a:t>
            </a:r>
            <a:endParaRPr lang="zh-CN" dirty="0"/>
          </a:p>
        </p:txBody>
      </p:sp>
    </p:spTree>
    <p:extLst>
      <p:ext uri="{BB962C8B-B14F-4D97-AF65-F5344CB8AC3E}">
        <p14:creationId xmlns:p14="http://schemas.microsoft.com/office/powerpoint/2010/main" val="3806559269"/>
      </p:ext>
    </p:extLst>
  </p:cSld>
  <p:clrMapOvr>
    <a:masterClrMapping/>
  </p:clrMapOvr>
</p:sld>
</file>

<file path=ppt/theme/theme13.xml><?xml version="1.0" encoding="utf-8"?>
<a:theme xmlns:a="http://schemas.openxmlformats.org/drawingml/2006/main" name="Office 主题">
  <a:themeElements>
    <a:clrScheme name="Custom 17">
      <a:dk1>
        <a:srgbClr val="005237"/>
      </a:dk1>
      <a:lt1>
        <a:srgbClr val="FFFFFF"/>
      </a:lt1>
      <a:dk2>
        <a:srgbClr val="8CC63F"/>
      </a:dk2>
      <a:lt2>
        <a:srgbClr val="191E28"/>
      </a:lt2>
      <a:accent1>
        <a:srgbClr val="0071BC"/>
      </a:accent1>
      <a:accent2>
        <a:srgbClr val="009245"/>
      </a:accent2>
      <a:accent3>
        <a:srgbClr val="F7931E"/>
      </a:accent3>
      <a:accent4>
        <a:srgbClr val="C1272D"/>
      </a:accent4>
      <a:accent5>
        <a:srgbClr val="999999"/>
      </a:accent5>
      <a:accent6>
        <a:srgbClr val="29ABE2"/>
      </a:accent6>
      <a:hlink>
        <a:srgbClr val="FFFFFF"/>
      </a:hlink>
      <a:folHlink>
        <a:srgbClr val="FFFFFF"/>
      </a:folHlink>
    </a:clrScheme>
    <a:fontScheme name="Custom 17">
      <a:majorFont>
        <a:latin typeface="Microsoft YaHei UI"/>
        <a:ea typeface="Microsoft YaHei UI"/>
        <a:cs typeface=""/>
      </a:majorFont>
      <a:minorFont>
        <a:latin typeface="Microsoft YaHei UI"/>
        <a:ea typeface="Microsoft YaHei UI"/>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89377146_win32_fixed" id="{83FB93C3-E303-4AFC-8E25-3512B31F3E3F}" vid="{8CFE0A70-B5B1-4C03-AB59-7C444CCA731C}"/>
    </a:ext>
  </a:extLst>
</a:theme>
</file>

<file path=ppt/theme/theme2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icrosoft YaHei UI Light" panose="020F0302020204030204"/>
        <a:ea typeface=""/>
        <a:cs typeface=""/>
        <a:font script="Jpan" typeface="游ゴシック Light"/>
        <a:font script="Hang" typeface="맑은 고딕"/>
        <a:font script="Hans" typeface="Microsoft YaHei UI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Microsoft YaHei UI" panose="020F0502020204030204"/>
        <a:ea typeface=""/>
        <a:cs typeface=""/>
        <a:font script="Jpan" typeface="游ゴシック"/>
        <a:font script="Hang" typeface="맑은 고딕"/>
        <a:font script="Hans" typeface="Microsoft YaHei UI"/>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icrosoft YaHei UI Light" panose="020F0302020204030204"/>
        <a:ea typeface=""/>
        <a:cs typeface=""/>
        <a:font script="Jpan" typeface="游ゴシック Light"/>
        <a:font script="Hang" typeface="맑은 고딕"/>
        <a:font script="Hans" typeface="Microsoft YaHei UI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Microsoft YaHei UI" panose="020F0502020204030204"/>
        <a:ea typeface=""/>
        <a:cs typeface=""/>
        <a:font script="Jpan" typeface="游ゴシック"/>
        <a:font script="Hang" typeface="맑은 고딕"/>
        <a:font script="Hans" typeface="Microsoft YaHei UI"/>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3.xml.rels>&#65279;<?xml version="1.0" encoding="utf-8"?><Relationships xmlns="http://schemas.openxmlformats.org/package/2006/relationships"><Relationship Type="http://schemas.openxmlformats.org/officeDocument/2006/relationships/customXmlProps" Target="/customXml/itemProps13.xml" Id="rId1" /></Relationships>
</file>

<file path=customXml/_rels/item22.xml.rels>&#65279;<?xml version="1.0" encoding="utf-8"?><Relationships xmlns="http://schemas.openxmlformats.org/package/2006/relationships"><Relationship Type="http://schemas.openxmlformats.org/officeDocument/2006/relationships/customXmlProps" Target="/customXml/itemProps22.xml" Id="rId1" /></Relationships>
</file>

<file path=customXml/_rels/item3.xml.rels>&#65279;<?xml version="1.0" encoding="utf-8"?><Relationships xmlns="http://schemas.openxmlformats.org/package/2006/relationships"><Relationship Type="http://schemas.openxmlformats.org/officeDocument/2006/relationships/customXmlProps" Target="/customXml/itemProps31.xml" Id="rId1" /></Relationships>
</file>

<file path=customXml/item1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3.xml><?xml version="1.0" encoding="utf-8"?>
<ds:datastoreItem xmlns:ds="http://schemas.openxmlformats.org/officeDocument/2006/customXml" ds:itemID="{706953DF-34B2-4800-ACF5-B81339DF137A}">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2.xml><?xml version="1.0" encoding="utf-8"?>
<ds:datastoreItem xmlns:ds="http://schemas.openxmlformats.org/officeDocument/2006/customXml" ds:itemID="{A290F2BD-06EB-4AF3-A36B-459A52D6D5E0}">
  <ds:schemaRefs>
    <ds:schemaRef ds:uri="http://schemas.microsoft.com/sharepoint/v3/contenttype/forms"/>
  </ds:schemaRefs>
</ds:datastoreItem>
</file>

<file path=customXml/itemProps31.xml><?xml version="1.0" encoding="utf-8"?>
<ds:datastoreItem xmlns:ds="http://schemas.openxmlformats.org/officeDocument/2006/customXml" ds:itemID="{6F36EF0B-2866-4C8D-BE09-8F45BF95C5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ap:Properties xmlns:vt="http://schemas.openxmlformats.org/officeDocument/2006/docPropsVTypes" xmlns:ap="http://schemas.openxmlformats.org/officeDocument/2006/extended-properties">
  <ap:Template/>
  <ap:TotalTime>0</ap:TotalTime>
  <ap:Words>141</ap:Words>
  <ap:PresentationFormat>全屏显示(4:3)</ap:PresentationFormat>
  <ap:Paragraphs>55</ap:Paragraphs>
  <ap:Slides>1</ap:Slides>
  <ap:Notes>1</ap:Notes>
  <ap:HiddenSlides>0</ap:HiddenSlides>
  <ap:MMClips>0</ap:MMClips>
  <ap:ScaleCrop>false</ap:ScaleCrop>
  <ap:HeadingPairs>
    <vt:vector baseType="variant" size="6">
      <vt:variant>
        <vt:lpstr>已用的字体</vt:lpstr>
      </vt:variant>
      <vt:variant>
        <vt:i4>2</vt:i4>
      </vt:variant>
      <vt:variant>
        <vt:lpstr>主题</vt:lpstr>
      </vt:variant>
      <vt:variant>
        <vt:i4>1</vt:i4>
      </vt:variant>
      <vt:variant>
        <vt:lpstr>幻灯片标题</vt:lpstr>
      </vt:variant>
      <vt:variant>
        <vt:i4>1</vt:i4>
      </vt:variant>
    </vt:vector>
  </ap:HeadingPairs>
  <ap:TitlesOfParts>
    <vt:vector baseType="lpstr" size="4">
      <vt:lpstr>Microsoft YaHei UI</vt:lpstr>
      <vt:lpstr>Arial</vt:lpstr>
      <vt:lpstr>Office 主题</vt:lpstr>
      <vt:lpstr>健康饮食！</vt:lpstr>
    </vt:vector>
  </ap:TitlesOfParts>
  <ap:Company/>
  <ap:LinksUpToDate>false</ap:LinksUpToDate>
  <ap:SharedDoc>false</ap:SharedDoc>
  <ap:HyperlinksChanged>false</ap:HyperlinksChanged>
  <ap:AppVersion>16.0000</ap:AppVersion>
</ap: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2022-07-04T03:26:38Z</dcterms:created>
  <dcterms:modified xsi:type="dcterms:W3CDTF">2022-11-08T03:41:08Z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