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jpg" ContentType="image/jpeg"/>
  <Default Extension="jpeg" ContentType="image/jpeg"/>
  <Default Extension="png" ContentType="image/pn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12.xml" ContentType="application/vnd.openxmlformats-officedocument.theme+xml"/>
  <Override PartName="/ppt/slideLayouts/slideLayout10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1414.xml" ContentType="application/vnd.openxmlformats-officedocument.presentationml.slideLayout+xml"/>
  <Override PartName="/ppt/slides/slide92.xml" ContentType="application/vnd.openxmlformats-officedocument.presentationml.slide+xml"/>
  <Override PartName="/ppt/notesSlides/notesSlide92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customXml/item3.xml" ContentType="application/xml"/>
  <Override PartName="/customXml/itemProps31.xml" ContentType="application/vnd.openxmlformats-officedocument.customXmlProperties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84.xml" ContentType="application/vnd.openxmlformats-officedocument.presentationml.slide+xml"/>
  <Override PartName="/ppt/diagrams/data11.xml" ContentType="application/vnd.openxmlformats-officedocument.drawingml.diagramData+xml"/>
  <Override PartName="/ppt/diagrams/drawing1.xml" ContentType="application/vnd.ms-office.drawingml.diagramDrawing+xml"/>
  <Override PartName="/ppt/notesSlides/notesSlide84.xml" ContentType="application/vnd.openxmlformats-officedocument.presentationml.notesSlide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customXml/item22.xml" ContentType="application/xml"/>
  <Override PartName="/customXml/itemProps22.xml" ContentType="application/vnd.openxmlformats-officedocument.customXmlProperties+xml"/>
  <Override PartName="/ppt/slides/slide125.xml" ContentType="application/vnd.openxmlformats-officedocument.presentationml.slide+xml"/>
  <Override PartName="/ppt/notesSlides/notesSlide125.xml" ContentType="application/vnd.openxmlformats-officedocument.presentationml.notesSlide+xml"/>
  <Override PartName="/ppt/viewProps.xml" ContentType="application/vnd.openxmlformats-officedocument.presentationml.viewProps+xml"/>
  <Override PartName="/customXml/item13.xml" ContentType="application/xml"/>
  <Override PartName="/customXml/itemProps13.xml" ContentType="application/vnd.openxmlformats-officedocument.customXmlProperties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77.xml" ContentType="application/vnd.openxmlformats-officedocument.presentationml.slide+xml"/>
  <Override PartName="/ppt/notesSlides/notesSlide7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19.xml" ContentType="application/vnd.openxmlformats-officedocument.presentationml.slide+xml"/>
  <Override PartName="/ppt/notesSlides/notesSlide119.xml" ContentType="application/vnd.openxmlformats-officedocument.presentationml.notesSlide+xml"/>
  <Override PartName="/ppt/slides/slide610.xml" ContentType="application/vnd.openxmlformats-officedocument.presentationml.slide+xml"/>
  <Override PartName="/ppt/notesSlides/notesSlide610.xml" ContentType="application/vnd.openxmlformats-officedocument.presentationml.notesSlide+xml"/>
  <Override PartName="/ppt/presProps.xml" ContentType="application/vnd.openxmlformats-officedocument.presentationml.presProps+xml"/>
  <Override PartName="/ppt/slides/slide511.xml" ContentType="application/vnd.openxmlformats-officedocument.presentationml.slide+xml"/>
  <Override PartName="/ppt/notesSlides/notesSlide511.xml" ContentType="application/vnd.openxmlformats-officedocument.presentationml.notesSlide+xml"/>
  <Override PartName="/ppt/slides/slide1012.xml" ContentType="application/vnd.openxmlformats-officedocument.presentationml.slide+xml"/>
  <Override PartName="/ppt/notesSlides/notesSlide1012.xml" ContentType="application/vnd.openxmlformats-officedocument.presentationml.notesSlide+xml"/>
  <Override PartName="/ppt/tableStyles.xml" ContentType="application/vnd.openxmlformats-officedocument.presentationml.tableStyles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5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6" r:id="rId6"/>
    <p:sldId id="267" r:id="rId7"/>
    <p:sldId id="263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598" autoAdjust="0"/>
  </p:normalViewPr>
  <p:slideViewPr>
    <p:cSldViewPr snapToGrid="0">
      <p:cViewPr varScale="1">
        <p:scale>
          <a:sx n="103" d="100"/>
          <a:sy n="103" d="100"/>
        </p:scale>
        <p:origin x="28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8" y="96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slide" Target="/ppt/slides/slide92.xml" Id="rId13" /><Relationship Type="http://schemas.openxmlformats.org/officeDocument/2006/relationships/handoutMaster" Target="/ppt/handoutMasters/handoutMaster11.xml" Id="rId18" /><Relationship Type="http://schemas.openxmlformats.org/officeDocument/2006/relationships/customXml" Target="/customXml/item3.xml" Id="rId3" /><Relationship Type="http://schemas.openxmlformats.org/officeDocument/2006/relationships/theme" Target="/ppt/theme/theme12.xml" Id="rId21" /><Relationship Type="http://schemas.openxmlformats.org/officeDocument/2006/relationships/slide" Target="/ppt/slides/slide33.xml" Id="rId7" /><Relationship Type="http://schemas.openxmlformats.org/officeDocument/2006/relationships/slide" Target="/ppt/slides/slide84.xml" Id="rId12" /><Relationship Type="http://schemas.openxmlformats.org/officeDocument/2006/relationships/notesMaster" Target="/ppt/notesMasters/notesMaster11.xml" Id="rId17" /><Relationship Type="http://schemas.openxmlformats.org/officeDocument/2006/relationships/customXml" Target="/customXml/item22.xml" Id="rId2" /><Relationship Type="http://schemas.openxmlformats.org/officeDocument/2006/relationships/slide" Target="/ppt/slides/slide125.xml" Id="rId16" /><Relationship Type="http://schemas.openxmlformats.org/officeDocument/2006/relationships/viewProps" Target="/ppt/viewProps.xml" Id="rId20" /><Relationship Type="http://schemas.openxmlformats.org/officeDocument/2006/relationships/customXml" Target="/customXml/item13.xml" Id="rId1" /><Relationship Type="http://schemas.openxmlformats.org/officeDocument/2006/relationships/slide" Target="/ppt/slides/slide26.xml" Id="rId6" /><Relationship Type="http://schemas.openxmlformats.org/officeDocument/2006/relationships/slide" Target="/ppt/slides/slide77.xml" Id="rId11" /><Relationship Type="http://schemas.openxmlformats.org/officeDocument/2006/relationships/slide" Target="/ppt/slides/slide18.xml" Id="rId5" /><Relationship Type="http://schemas.openxmlformats.org/officeDocument/2006/relationships/slide" Target="/ppt/slides/slide119.xml" Id="rId15" /><Relationship Type="http://schemas.openxmlformats.org/officeDocument/2006/relationships/slide" Target="/ppt/slides/slide610.xml" Id="rId10" /><Relationship Type="http://schemas.openxmlformats.org/officeDocument/2006/relationships/presProps" Target="/ppt/presProps.xml" Id="rId19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11.xml" Id="rId9" /><Relationship Type="http://schemas.openxmlformats.org/officeDocument/2006/relationships/slide" Target="/ppt/slides/slide1012.xml" Id="rId14" /><Relationship Type="http://schemas.openxmlformats.org/officeDocument/2006/relationships/tableStyles" Target="/ppt/tableStyles.xml" Id="rId22" /></Relationships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CEA68BC1-0214-475A-AAEB-F2C106BEDF3D}">
      <dgm:prSet custT="1"/>
      <dgm:spPr/>
      <dgm:t>
        <a:bodyPr rtlCol="0"/>
        <a:lstStyle/>
        <a:p>
          <a:pPr rtl="0"/>
          <a:r>
            <a:rPr lang="zh-CN" altLang="en-US" sz="2000" b="1" noProof="0" dirty="0">
              <a:latin typeface="Microsoft YaHei UI" panose="020B0503020204020204" pitchFamily="34" charset="-122"/>
              <a:ea typeface="Microsoft YaHei UI" panose="020B0503020204020204" pitchFamily="34" charset="-122"/>
              <a:cs typeface="Calibri" charset="0"/>
            </a:rPr>
            <a:t>标题</a:t>
          </a:r>
          <a:endParaRPr lang="zh-CN" altLang="en-US" sz="2100" b="1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D39F5498-D166-4D4F-959E-220D13F281F2}" type="parTrans" cxnId="{4A7F6715-186E-49A7-B901-131CC9610C6D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D52D63DB-7300-43C9-9B4D-DCAB119753ED}" type="sibTrans" cxnId="{4A7F6715-186E-49A7-B901-131CC9610C6D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6E78410F-604C-43A6-A991-1F6A0685C76E}">
      <dgm:prSet custT="1"/>
      <dgm:spPr/>
      <dgm:t>
        <a:bodyPr lIns="182880" tIns="182880" rIns="182880" bIns="182880" rtlCol="0"/>
        <a:lstStyle/>
        <a:p>
          <a:pPr marL="0" rtl="0">
            <a:lnSpc>
              <a:spcPct val="100000"/>
            </a:lnSpc>
            <a:buNone/>
          </a:pPr>
          <a:r>
            <a:rPr lang="zh-CN" altLang="en-US" sz="1800" b="0" i="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若要启动演示文稿，请转到“幻灯片放映”选项卡，然后选择“从头开始”。</a:t>
          </a:r>
          <a:endParaRPr lang="zh-CN" altLang="en-US" sz="1800" noProof="0" dirty="0">
            <a:latin typeface="Microsoft YaHei UI" panose="020B0503020204020204" pitchFamily="34" charset="-122"/>
            <a:ea typeface="Microsoft YaHei UI" panose="020B0503020204020204" pitchFamily="34" charset="-122"/>
            <a:cs typeface="Calibri" charset="0"/>
          </a:endParaRPr>
        </a:p>
      </dgm:t>
    </dgm:pt>
    <dgm:pt modelId="{B87758DC-95B9-415D-8FA2-3A592F03EEB6}" type="parTrans" cxnId="{E6E94786-140A-4645-ACBD-B11A56308E02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1ADE71D-3BBC-45B9-8FE7-89C53F21FB8E}" type="sibTrans" cxnId="{E6E94786-140A-4645-ACBD-B11A56308E02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7B30C7E-2C98-474C-972A-4A9F013596F6}">
      <dgm:prSet custT="1"/>
      <dgm:spPr/>
      <dgm:t>
        <a:bodyPr rtlCol="0"/>
        <a:lstStyle/>
        <a:p>
          <a:pPr rtl="0"/>
          <a:r>
            <a:rPr lang="zh-CN" altLang="en-US" sz="2000" b="1" noProof="0" dirty="0">
              <a:latin typeface="Microsoft YaHei UI" panose="020B0503020204020204" pitchFamily="34" charset="-122"/>
              <a:ea typeface="Microsoft YaHei UI" panose="020B0503020204020204" pitchFamily="34" charset="-122"/>
              <a:cs typeface="Calibri" charset="0"/>
            </a:rPr>
            <a:t>标题</a:t>
          </a:r>
        </a:p>
      </dgm:t>
    </dgm:pt>
    <dgm:pt modelId="{3C56CB1B-7905-41E8-90E6-A55A14BA7821}" type="parTrans" cxnId="{13126A2F-129D-4762-93CF-9798949EB589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F14057D-1A20-4F64-A110-C77AC5F00602}" type="sibTrans" cxnId="{13126A2F-129D-4762-93CF-9798949EB589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B45FF3C1-5A75-4E4C-B2B6-84B0FAC421C2}">
      <dgm:prSet custT="1"/>
      <dgm:spPr/>
      <dgm:t>
        <a:bodyPr lIns="182880" tIns="182880" rIns="182880" bIns="182880" rtlCol="0"/>
        <a:lstStyle/>
        <a:p>
          <a:pPr marL="0" rtl="0">
            <a:lnSpc>
              <a:spcPct val="100000"/>
            </a:lnSpc>
            <a:buNone/>
          </a:pPr>
          <a:r>
            <a:rPr lang="zh-CN" altLang="en-US" sz="1800" b="0" i="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若要在幻灯片视图中显示演示者视图，请在底部左侧的控制栏上选择三个圆点，然后选择“显示演示者视图”。 </a:t>
          </a:r>
          <a:endParaRPr lang="zh-CN" altLang="en-US" sz="1800" noProof="0" dirty="0">
            <a:latin typeface="Microsoft YaHei UI" panose="020B0503020204020204" pitchFamily="34" charset="-122"/>
            <a:ea typeface="Microsoft YaHei UI" panose="020B0503020204020204" pitchFamily="34" charset="-122"/>
            <a:cs typeface="Calibri" charset="0"/>
          </a:endParaRPr>
        </a:p>
      </dgm:t>
    </dgm:pt>
    <dgm:pt modelId="{34A81C80-FF70-48EA-B442-BDB1EF403754}" type="parTrans" cxnId="{D6AF6FC0-4B56-4246-AC09-69D41F1CFC6B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B9815BA-8A8F-4251-B182-AD39A4FE26DD}" type="sibTrans" cxnId="{D6AF6FC0-4B56-4246-AC09-69D41F1CFC6B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0A954AA6-C6B0-4271-8792-CCCE30CE7D69}">
      <dgm:prSet custT="1"/>
      <dgm:spPr/>
      <dgm:t>
        <a:bodyPr rtlCol="0"/>
        <a:lstStyle/>
        <a:p>
          <a:pPr rtl="0"/>
          <a:r>
            <a:rPr lang="zh-CN" altLang="en-US" sz="2000" b="1" noProof="0" dirty="0">
              <a:latin typeface="Microsoft YaHei UI" panose="020B0503020204020204" pitchFamily="34" charset="-122"/>
              <a:ea typeface="Microsoft YaHei UI" panose="020B0503020204020204" pitchFamily="34" charset="-122"/>
              <a:cs typeface="Calibri" charset="0"/>
            </a:rPr>
            <a:t>标题</a:t>
          </a:r>
          <a:endParaRPr lang="zh-CN" altLang="en-US" sz="2100" b="1" noProof="0" dirty="0">
            <a:latin typeface="Microsoft YaHei UI" panose="020B0503020204020204" pitchFamily="34" charset="-122"/>
            <a:ea typeface="Microsoft YaHei UI" panose="020B0503020204020204" pitchFamily="34" charset="-122"/>
            <a:cs typeface="Calibri" charset="0"/>
          </a:endParaRPr>
        </a:p>
      </dgm:t>
    </dgm:pt>
    <dgm:pt modelId="{81CA91A9-12C9-4000-A833-6528B617CCA1}" type="parTrans" cxnId="{61DE8435-87FC-4ED8-A1D9-A0E36224C192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635DF39-FFCE-4F67-A43A-C3F7B847830D}" type="sibTrans" cxnId="{61DE8435-87FC-4ED8-A1D9-A0E36224C192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38BD54C-88AD-40D7-AF5F-AB65EB0898A5}">
      <dgm:prSet custT="1"/>
      <dgm:spPr/>
      <dgm:t>
        <a:bodyPr lIns="182880" tIns="182880" rIns="182880" bIns="182880" rtlCol="0"/>
        <a:lstStyle/>
        <a:p>
          <a:pPr marL="0" rtl="0">
            <a:lnSpc>
              <a:spcPct val="100000"/>
            </a:lnSpc>
            <a:buNone/>
          </a:pPr>
          <a:r>
            <a:rPr lang="zh-CN" altLang="en-US" sz="1800" b="0" i="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在演示文稿中，发言人备注在你的显示器上可见，但对观众不可见。 </a:t>
          </a:r>
          <a:endParaRPr lang="zh-CN" altLang="en-US" sz="1800" noProof="0" dirty="0">
            <a:latin typeface="Microsoft YaHei UI" panose="020B0503020204020204" pitchFamily="34" charset="-122"/>
            <a:ea typeface="Microsoft YaHei UI" panose="020B0503020204020204" pitchFamily="34" charset="-122"/>
            <a:cs typeface="Calibri" charset="0"/>
          </a:endParaRPr>
        </a:p>
      </dgm:t>
    </dgm:pt>
    <dgm:pt modelId="{FD106F30-FED7-4A4D-9063-A51FC1861B8D}" type="parTrans" cxnId="{122438FB-0EB1-4DC7-B97A-C5EDE3236321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C5AC6457-3C00-4583-9061-8DA5017D63FF}" type="sibTrans" cxnId="{122438FB-0EB1-4DC7-B97A-C5EDE3236321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E1BD5C7-7E98-4E9C-980A-6231C710F86D}">
      <dgm:prSet custT="1"/>
      <dgm:spPr/>
      <dgm:t>
        <a:bodyPr rtlCol="0"/>
        <a:lstStyle/>
        <a:p>
          <a:pPr rtl="0"/>
          <a:r>
            <a:rPr lang="zh-CN" altLang="en-US" sz="2000" b="1" noProof="0" dirty="0">
              <a:latin typeface="Microsoft YaHei UI" panose="020B0503020204020204" pitchFamily="34" charset="-122"/>
              <a:ea typeface="Microsoft YaHei UI" panose="020B0503020204020204" pitchFamily="34" charset="-122"/>
              <a:cs typeface="Calibri" charset="0"/>
            </a:rPr>
            <a:t>标题</a:t>
          </a:r>
        </a:p>
      </dgm:t>
    </dgm:pt>
    <dgm:pt modelId="{63D0BD99-D324-4743-A063-0F16264E6A03}" type="parTrans" cxnId="{F291143C-5080-4FD6-BEEA-B126FBAFEC70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BDC49242-DD3A-494A-A4AF-E750AD6D3DAB}" type="sibTrans" cxnId="{F291143C-5080-4FD6-BEEA-B126FBAFEC70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A0B60079-4AAF-49AC-8F08-8A2DFAEE29DB}">
      <dgm:prSet custT="1"/>
      <dgm:spPr/>
      <dgm:t>
        <a:bodyPr lIns="182880" tIns="182880" rIns="182880" bIns="182880" rtlCol="0"/>
        <a:lstStyle/>
        <a:p>
          <a:pPr marL="0" rtl="0">
            <a:lnSpc>
              <a:spcPct val="100000"/>
            </a:lnSpc>
            <a:buNone/>
          </a:pPr>
          <a:r>
            <a:rPr lang="zh-CN" altLang="en-US" sz="1800" b="0" i="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备注窗格是显示在每张幻灯片下方的方框。点击它以添加备注。 </a:t>
          </a:r>
          <a:endParaRPr lang="zh-CN" altLang="en-US" sz="1800" noProof="0" dirty="0">
            <a:latin typeface="Microsoft YaHei UI" panose="020B0503020204020204" pitchFamily="34" charset="-122"/>
            <a:ea typeface="Microsoft YaHei UI" panose="020B0503020204020204" pitchFamily="34" charset="-122"/>
            <a:cs typeface="Calibri" charset="0"/>
          </a:endParaRPr>
        </a:p>
      </dgm:t>
    </dgm:pt>
    <dgm:pt modelId="{94E190C2-DE76-4E92-9B8B-12C8AC85398D}" type="parTrans" cxnId="{DA65D739-98AB-49B5-B28F-78D06B43157F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B3783AFC-A7BD-4A0E-8A53-49FBB33EB50F}" type="sibTrans" cxnId="{DA65D739-98AB-49B5-B28F-78D06B43157F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3416990-6629-4AE4-B0B2-7DE8418884DB}">
      <dgm:prSet custT="1"/>
      <dgm:spPr/>
      <dgm:t>
        <a:bodyPr rtlCol="0"/>
        <a:lstStyle/>
        <a:p>
          <a:pPr rtl="0"/>
          <a:r>
            <a:rPr lang="zh-CN" altLang="en-US" sz="1800" b="1" noProof="0" dirty="0">
              <a:latin typeface="Microsoft YaHei UI" panose="020B0503020204020204" pitchFamily="34" charset="-122"/>
              <a:ea typeface="Microsoft YaHei UI" panose="020B0503020204020204" pitchFamily="34" charset="-122"/>
              <a:cs typeface="Calibri" charset="0"/>
            </a:rPr>
            <a:t>标题</a:t>
          </a:r>
        </a:p>
      </dgm:t>
    </dgm:pt>
    <dgm:pt modelId="{180D8207-97DB-48B4-AFB6-E1571502D51D}" type="parTrans" cxnId="{88C7DEFE-ACEF-4A9F-B154-781CBBFCBE18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355D6E8A-518E-4B49-955A-8C7CE0CBDA24}" type="sibTrans" cxnId="{88C7DEFE-ACEF-4A9F-B154-781CBBFCBE18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FE81FEC-2664-411F-AEB3-065F29F52751}">
      <dgm:prSet custT="1"/>
      <dgm:spPr/>
      <dgm:t>
        <a:bodyPr lIns="182880" tIns="182880" rIns="182880" bIns="182880" rtlCol="0"/>
        <a:lstStyle/>
        <a:p>
          <a:pPr marL="0" rtl="0">
            <a:lnSpc>
              <a:spcPct val="100000"/>
            </a:lnSpc>
            <a:buNone/>
          </a:pPr>
          <a:r>
            <a:rPr lang="zh-CN" altLang="en-US" sz="1800" b="0" i="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如果看不到备注窗格或它已完全最小化，请在 </a:t>
          </a:r>
          <a:r>
            <a:rPr lang="en-US" altLang="zh-CN" sz="1800" b="0" i="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PowerPoint </a:t>
          </a:r>
          <a:r>
            <a:rPr lang="zh-CN" altLang="en-US" sz="1800" b="0" i="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窗口底部的任务栏上单击“备注”。 </a:t>
          </a:r>
          <a:endParaRPr lang="zh-CN" altLang="en-US" sz="1800" noProof="0" dirty="0">
            <a:latin typeface="Microsoft YaHei UI" panose="020B0503020204020204" pitchFamily="34" charset="-122"/>
            <a:ea typeface="Microsoft YaHei UI" panose="020B0503020204020204" pitchFamily="34" charset="-122"/>
            <a:cs typeface="Calibri" charset="0"/>
          </a:endParaRPr>
        </a:p>
      </dgm:t>
    </dgm:pt>
    <dgm:pt modelId="{BCBC007E-0269-421B-9C41-DE26D5C3A822}" type="parTrans" cxnId="{711E093C-AD42-45A4-8D40-A2D39702062E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0230EB7-7230-4881-A631-309C07417378}" type="sibTrans" cxnId="{711E093C-AD42-45A4-8D40-A2D39702062E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917788B4-4702-452B-A9BF-BD370AC7C91D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54C7622E-B3EE-4BFC-B751-4B261C400F01}" type="pres">
      <dgm:prSet presAssocID="{CEA68BC1-0214-475A-AAEB-F2C106BEDF3D}" presName="composite" presStyleCnt="0"/>
      <dgm:spPr/>
    </dgm:pt>
    <dgm:pt modelId="{80A1A6DF-0273-4C9F-A1CF-A320F9DB6FD1}" type="pres">
      <dgm:prSet presAssocID="{CEA68BC1-0214-475A-AAEB-F2C106BEDF3D}" presName="parTx" presStyleLbl="alignNode1" presStyleIdx="0" presStyleCnt="5">
        <dgm:presLayoutVars>
          <dgm:chMax val="0"/>
          <dgm:chPref val="0"/>
        </dgm:presLayoutVars>
      </dgm:prSet>
      <dgm:spPr/>
    </dgm:pt>
    <dgm:pt modelId="{910C52EF-D1F5-4581-A150-24B263AF9343}" type="pres">
      <dgm:prSet presAssocID="{CEA68BC1-0214-475A-AAEB-F2C106BEDF3D}" presName="desTx" presStyleLbl="alignAccFollowNode1" presStyleIdx="0" presStyleCnt="5">
        <dgm:presLayoutVars/>
      </dgm:prSet>
      <dgm:spPr/>
    </dgm:pt>
    <dgm:pt modelId="{06DEF15E-2A95-4424-9CA3-93FFF5A22F97}" type="pres">
      <dgm:prSet presAssocID="{D52D63DB-7300-43C9-9B4D-DCAB119753ED}" presName="space" presStyleCnt="0"/>
      <dgm:spPr/>
    </dgm:pt>
    <dgm:pt modelId="{0D1CB9BF-C612-4FA5-A8ED-CBAA77D93857}" type="pres">
      <dgm:prSet presAssocID="{57B30C7E-2C98-474C-972A-4A9F013596F6}" presName="composite" presStyleCnt="0"/>
      <dgm:spPr/>
    </dgm:pt>
    <dgm:pt modelId="{1F484571-9C36-4EBC-94E8-740ECF59A9E8}" type="pres">
      <dgm:prSet presAssocID="{57B30C7E-2C98-474C-972A-4A9F013596F6}" presName="parTx" presStyleLbl="alignNode1" presStyleIdx="1" presStyleCnt="5">
        <dgm:presLayoutVars>
          <dgm:chMax val="0"/>
          <dgm:chPref val="0"/>
        </dgm:presLayoutVars>
      </dgm:prSet>
      <dgm:spPr/>
    </dgm:pt>
    <dgm:pt modelId="{8382FB71-379A-4A42-BEC2-AAF439B565D5}" type="pres">
      <dgm:prSet presAssocID="{57B30C7E-2C98-474C-972A-4A9F013596F6}" presName="desTx" presStyleLbl="alignAccFollowNode1" presStyleIdx="1" presStyleCnt="5">
        <dgm:presLayoutVars/>
      </dgm:prSet>
      <dgm:spPr/>
    </dgm:pt>
    <dgm:pt modelId="{CEAD898F-DA15-46A5-A07C-10D30E78B5E8}" type="pres">
      <dgm:prSet presAssocID="{7F14057D-1A20-4F64-A110-C77AC5F00602}" presName="space" presStyleCnt="0"/>
      <dgm:spPr/>
    </dgm:pt>
    <dgm:pt modelId="{BEA164EE-1450-4AEB-9527-4E22FBF3C1A8}" type="pres">
      <dgm:prSet presAssocID="{0A954AA6-C6B0-4271-8792-CCCE30CE7D69}" presName="composite" presStyleCnt="0"/>
      <dgm:spPr/>
    </dgm:pt>
    <dgm:pt modelId="{6B33ABE5-CEF1-4B39-82C3-F1FC644C0A8F}" type="pres">
      <dgm:prSet presAssocID="{0A954AA6-C6B0-4271-8792-CCCE30CE7D69}" presName="parTx" presStyleLbl="alignNode1" presStyleIdx="2" presStyleCnt="5">
        <dgm:presLayoutVars>
          <dgm:chMax val="0"/>
          <dgm:chPref val="0"/>
        </dgm:presLayoutVars>
      </dgm:prSet>
      <dgm:spPr/>
    </dgm:pt>
    <dgm:pt modelId="{D49AD3F7-B2B6-4709-A43B-C22DEB981B39}" type="pres">
      <dgm:prSet presAssocID="{0A954AA6-C6B0-4271-8792-CCCE30CE7D69}" presName="desTx" presStyleLbl="alignAccFollowNode1" presStyleIdx="2" presStyleCnt="5">
        <dgm:presLayoutVars/>
      </dgm:prSet>
      <dgm:spPr/>
    </dgm:pt>
    <dgm:pt modelId="{C83CA8A9-5873-4873-B14F-2F0E7FB2ABCC}" type="pres">
      <dgm:prSet presAssocID="{7635DF39-FFCE-4F67-A43A-C3F7B847830D}" presName="space" presStyleCnt="0"/>
      <dgm:spPr/>
    </dgm:pt>
    <dgm:pt modelId="{952DF76F-9AB8-4BB6-B004-372FA36D16E3}" type="pres">
      <dgm:prSet presAssocID="{1E1BD5C7-7E98-4E9C-980A-6231C710F86D}" presName="composite" presStyleCnt="0"/>
      <dgm:spPr/>
    </dgm:pt>
    <dgm:pt modelId="{4AE355A7-3A54-47B1-8CB5-F35120F77B1B}" type="pres">
      <dgm:prSet presAssocID="{1E1BD5C7-7E98-4E9C-980A-6231C710F86D}" presName="parTx" presStyleLbl="alignNode1" presStyleIdx="3" presStyleCnt="5">
        <dgm:presLayoutVars>
          <dgm:chMax val="0"/>
          <dgm:chPref val="0"/>
        </dgm:presLayoutVars>
      </dgm:prSet>
      <dgm:spPr/>
    </dgm:pt>
    <dgm:pt modelId="{C0A30CE6-D937-498A-8D1C-AB49CDB4AE52}" type="pres">
      <dgm:prSet presAssocID="{1E1BD5C7-7E98-4E9C-980A-6231C710F86D}" presName="desTx" presStyleLbl="alignAccFollowNode1" presStyleIdx="3" presStyleCnt="5">
        <dgm:presLayoutVars/>
      </dgm:prSet>
      <dgm:spPr/>
    </dgm:pt>
    <dgm:pt modelId="{5F52C0BF-6756-4EC5-B609-DFC97E73A4A5}" type="pres">
      <dgm:prSet presAssocID="{BDC49242-DD3A-494A-A4AF-E750AD6D3DAB}" presName="space" presStyleCnt="0"/>
      <dgm:spPr/>
    </dgm:pt>
    <dgm:pt modelId="{F042507F-C824-490E-948D-BDF8D9C669BD}" type="pres">
      <dgm:prSet presAssocID="{13416990-6629-4AE4-B0B2-7DE8418884DB}" presName="composite" presStyleCnt="0"/>
      <dgm:spPr/>
    </dgm:pt>
    <dgm:pt modelId="{1D3D5FCC-5789-4468-99A6-5D6A676B6013}" type="pres">
      <dgm:prSet presAssocID="{13416990-6629-4AE4-B0B2-7DE8418884DB}" presName="parTx" presStyleLbl="alignNode1" presStyleIdx="4" presStyleCnt="5">
        <dgm:presLayoutVars>
          <dgm:chMax val="0"/>
          <dgm:chPref val="0"/>
        </dgm:presLayoutVars>
      </dgm:prSet>
      <dgm:spPr/>
    </dgm:pt>
    <dgm:pt modelId="{44C7D37A-568B-4A53-88BE-8330DEF7D4A3}" type="pres">
      <dgm:prSet presAssocID="{13416990-6629-4AE4-B0B2-7DE8418884DB}" presName="desTx" presStyleLbl="alignAccFollowNode1" presStyleIdx="4" presStyleCnt="5">
        <dgm:presLayoutVars/>
      </dgm:prSet>
      <dgm:spPr/>
    </dgm:pt>
  </dgm:ptLst>
  <dgm:cxnLst>
    <dgm:cxn modelId="{4A7F6715-186E-49A7-B901-131CC9610C6D}" srcId="{0DD8915E-DC14-41D6-9BB5-F49E1C265163}" destId="{CEA68BC1-0214-475A-AAEB-F2C106BEDF3D}" srcOrd="0" destOrd="0" parTransId="{D39F5498-D166-4D4F-959E-220D13F281F2}" sibTransId="{D52D63DB-7300-43C9-9B4D-DCAB119753ED}"/>
    <dgm:cxn modelId="{88C0D421-0F9D-49BA-8817-FC936CC87FAC}" type="presOf" srcId="{B45FF3C1-5A75-4E4C-B2B6-84B0FAC421C2}" destId="{8382FB71-379A-4A42-BEC2-AAF439B565D5}" srcOrd="0" destOrd="0" presId="urn:microsoft.com/office/officeart/2016/7/layout/HorizontalActionList"/>
    <dgm:cxn modelId="{13126A2F-129D-4762-93CF-9798949EB589}" srcId="{0DD8915E-DC14-41D6-9BB5-F49E1C265163}" destId="{57B30C7E-2C98-474C-972A-4A9F013596F6}" srcOrd="1" destOrd="0" parTransId="{3C56CB1B-7905-41E8-90E6-A55A14BA7821}" sibTransId="{7F14057D-1A20-4F64-A110-C77AC5F00602}"/>
    <dgm:cxn modelId="{61DE8435-87FC-4ED8-A1D9-A0E36224C192}" srcId="{0DD8915E-DC14-41D6-9BB5-F49E1C265163}" destId="{0A954AA6-C6B0-4271-8792-CCCE30CE7D69}" srcOrd="2" destOrd="0" parTransId="{81CA91A9-12C9-4000-A833-6528B617CCA1}" sibTransId="{7635DF39-FFCE-4F67-A43A-C3F7B847830D}"/>
    <dgm:cxn modelId="{DA65D739-98AB-49B5-B28F-78D06B43157F}" srcId="{1E1BD5C7-7E98-4E9C-980A-6231C710F86D}" destId="{A0B60079-4AAF-49AC-8F08-8A2DFAEE29DB}" srcOrd="0" destOrd="0" parTransId="{94E190C2-DE76-4E92-9B8B-12C8AC85398D}" sibTransId="{B3783AFC-A7BD-4A0E-8A53-49FBB33EB50F}"/>
    <dgm:cxn modelId="{711E093C-AD42-45A4-8D40-A2D39702062E}" srcId="{13416990-6629-4AE4-B0B2-7DE8418884DB}" destId="{8FE81FEC-2664-411F-AEB3-065F29F52751}" srcOrd="0" destOrd="0" parTransId="{BCBC007E-0269-421B-9C41-DE26D5C3A822}" sibTransId="{80230EB7-7230-4881-A631-309C07417378}"/>
    <dgm:cxn modelId="{F291143C-5080-4FD6-BEEA-B126FBAFEC70}" srcId="{0DD8915E-DC14-41D6-9BB5-F49E1C265163}" destId="{1E1BD5C7-7E98-4E9C-980A-6231C710F86D}" srcOrd="3" destOrd="0" parTransId="{63D0BD99-D324-4743-A063-0F16264E6A03}" sibTransId="{BDC49242-DD3A-494A-A4AF-E750AD6D3DAB}"/>
    <dgm:cxn modelId="{7AF7564A-7BD3-438E-9B3C-14BD86824042}" type="presOf" srcId="{57B30C7E-2C98-474C-972A-4A9F013596F6}" destId="{1F484571-9C36-4EBC-94E8-740ECF59A9E8}" srcOrd="0" destOrd="0" presId="urn:microsoft.com/office/officeart/2016/7/layout/HorizontalActionList"/>
    <dgm:cxn modelId="{6AFDC150-9F77-4A36-A180-B36F17F720D5}" type="presOf" srcId="{1E1BD5C7-7E98-4E9C-980A-6231C710F86D}" destId="{4AE355A7-3A54-47B1-8CB5-F35120F77B1B}" srcOrd="0" destOrd="0" presId="urn:microsoft.com/office/officeart/2016/7/layout/HorizontalActionList"/>
    <dgm:cxn modelId="{9C4BCC70-6D73-47C9-B488-C135FF971FCD}" type="presOf" srcId="{13416990-6629-4AE4-B0B2-7DE8418884DB}" destId="{1D3D5FCC-5789-4468-99A6-5D6A676B6013}" srcOrd="0" destOrd="0" presId="urn:microsoft.com/office/officeart/2016/7/layout/HorizontalActionList"/>
    <dgm:cxn modelId="{E6E94786-140A-4645-ACBD-B11A56308E02}" srcId="{CEA68BC1-0214-475A-AAEB-F2C106BEDF3D}" destId="{6E78410F-604C-43A6-A991-1F6A0685C76E}" srcOrd="0" destOrd="0" parTransId="{B87758DC-95B9-415D-8FA2-3A592F03EEB6}" sibTransId="{81ADE71D-3BBC-45B9-8FE7-89C53F21FB8E}"/>
    <dgm:cxn modelId="{77938B8A-5AD8-4A5E-A030-55E04EAC32E6}" type="presOf" srcId="{6E78410F-604C-43A6-A991-1F6A0685C76E}" destId="{910C52EF-D1F5-4581-A150-24B263AF9343}" srcOrd="0" destOrd="0" presId="urn:microsoft.com/office/officeart/2016/7/layout/HorizontalActionList"/>
    <dgm:cxn modelId="{E440549C-0098-4200-80A6-FF88137F160F}" type="presOf" srcId="{0DD8915E-DC14-41D6-9BB5-F49E1C265163}" destId="{917788B4-4702-452B-A9BF-BD370AC7C91D}" srcOrd="0" destOrd="0" presId="urn:microsoft.com/office/officeart/2016/7/layout/HorizontalActionList"/>
    <dgm:cxn modelId="{B33405B2-B51D-4E21-BC61-F0A17B517544}" type="presOf" srcId="{A0B60079-4AAF-49AC-8F08-8A2DFAEE29DB}" destId="{C0A30CE6-D937-498A-8D1C-AB49CDB4AE52}" srcOrd="0" destOrd="0" presId="urn:microsoft.com/office/officeart/2016/7/layout/HorizontalActionList"/>
    <dgm:cxn modelId="{D6AF6FC0-4B56-4246-AC09-69D41F1CFC6B}" srcId="{57B30C7E-2C98-474C-972A-4A9F013596F6}" destId="{B45FF3C1-5A75-4E4C-B2B6-84B0FAC421C2}" srcOrd="0" destOrd="0" parTransId="{34A81C80-FF70-48EA-B442-BDB1EF403754}" sibTransId="{5B9815BA-8A8F-4251-B182-AD39A4FE26DD}"/>
    <dgm:cxn modelId="{B4983ACB-8E8C-4A2A-9B18-8617D7E17A77}" type="presOf" srcId="{838BD54C-88AD-40D7-AF5F-AB65EB0898A5}" destId="{D49AD3F7-B2B6-4709-A43B-C22DEB981B39}" srcOrd="0" destOrd="0" presId="urn:microsoft.com/office/officeart/2016/7/layout/HorizontalActionList"/>
    <dgm:cxn modelId="{F287A5D1-1293-47FF-AD35-F35BD7DB7217}" type="presOf" srcId="{8FE81FEC-2664-411F-AEB3-065F29F52751}" destId="{44C7D37A-568B-4A53-88BE-8330DEF7D4A3}" srcOrd="0" destOrd="0" presId="urn:microsoft.com/office/officeart/2016/7/layout/HorizontalActionList"/>
    <dgm:cxn modelId="{9AF54BDB-DAB3-4B24-A529-369FFC39451F}" type="presOf" srcId="{0A954AA6-C6B0-4271-8792-CCCE30CE7D69}" destId="{6B33ABE5-CEF1-4B39-82C3-F1FC644C0A8F}" srcOrd="0" destOrd="0" presId="urn:microsoft.com/office/officeart/2016/7/layout/HorizontalActionList"/>
    <dgm:cxn modelId="{E3F2F5EC-16B1-4C58-9182-F30E78C8D17D}" type="presOf" srcId="{CEA68BC1-0214-475A-AAEB-F2C106BEDF3D}" destId="{80A1A6DF-0273-4C9F-A1CF-A320F9DB6FD1}" srcOrd="0" destOrd="0" presId="urn:microsoft.com/office/officeart/2016/7/layout/HorizontalActionList"/>
    <dgm:cxn modelId="{122438FB-0EB1-4DC7-B97A-C5EDE3236321}" srcId="{0A954AA6-C6B0-4271-8792-CCCE30CE7D69}" destId="{838BD54C-88AD-40D7-AF5F-AB65EB0898A5}" srcOrd="0" destOrd="0" parTransId="{FD106F30-FED7-4A4D-9063-A51FC1861B8D}" sibTransId="{C5AC6457-3C00-4583-9061-8DA5017D63FF}"/>
    <dgm:cxn modelId="{88C7DEFE-ACEF-4A9F-B154-781CBBFCBE18}" srcId="{0DD8915E-DC14-41D6-9BB5-F49E1C265163}" destId="{13416990-6629-4AE4-B0B2-7DE8418884DB}" srcOrd="4" destOrd="0" parTransId="{180D8207-97DB-48B4-AFB6-E1571502D51D}" sibTransId="{355D6E8A-518E-4B49-955A-8C7CE0CBDA24}"/>
    <dgm:cxn modelId="{33ECD332-58AF-4E88-A500-D1240A9110AD}" type="presParOf" srcId="{917788B4-4702-452B-A9BF-BD370AC7C91D}" destId="{54C7622E-B3EE-4BFC-B751-4B261C400F01}" srcOrd="0" destOrd="0" presId="urn:microsoft.com/office/officeart/2016/7/layout/HorizontalActionList"/>
    <dgm:cxn modelId="{235818C5-3573-4908-AEE0-3A7896555462}" type="presParOf" srcId="{54C7622E-B3EE-4BFC-B751-4B261C400F01}" destId="{80A1A6DF-0273-4C9F-A1CF-A320F9DB6FD1}" srcOrd="0" destOrd="0" presId="urn:microsoft.com/office/officeart/2016/7/layout/HorizontalActionList"/>
    <dgm:cxn modelId="{33438145-C485-436C-AD90-2BC58FD45BD2}" type="presParOf" srcId="{54C7622E-B3EE-4BFC-B751-4B261C400F01}" destId="{910C52EF-D1F5-4581-A150-24B263AF9343}" srcOrd="1" destOrd="0" presId="urn:microsoft.com/office/officeart/2016/7/layout/HorizontalActionList"/>
    <dgm:cxn modelId="{0EA76779-6AA3-4942-8892-7B9CDEB74548}" type="presParOf" srcId="{917788B4-4702-452B-A9BF-BD370AC7C91D}" destId="{06DEF15E-2A95-4424-9CA3-93FFF5A22F97}" srcOrd="1" destOrd="0" presId="urn:microsoft.com/office/officeart/2016/7/layout/HorizontalActionList"/>
    <dgm:cxn modelId="{57A61824-4682-4CED-A1C9-A568972EE94D}" type="presParOf" srcId="{917788B4-4702-452B-A9BF-BD370AC7C91D}" destId="{0D1CB9BF-C612-4FA5-A8ED-CBAA77D93857}" srcOrd="2" destOrd="0" presId="urn:microsoft.com/office/officeart/2016/7/layout/HorizontalActionList"/>
    <dgm:cxn modelId="{7A2FA531-FB20-457D-BFF0-44C485415D15}" type="presParOf" srcId="{0D1CB9BF-C612-4FA5-A8ED-CBAA77D93857}" destId="{1F484571-9C36-4EBC-94E8-740ECF59A9E8}" srcOrd="0" destOrd="0" presId="urn:microsoft.com/office/officeart/2016/7/layout/HorizontalActionList"/>
    <dgm:cxn modelId="{9BCEDA81-6667-4C17-AFA8-2C42082BF207}" type="presParOf" srcId="{0D1CB9BF-C612-4FA5-A8ED-CBAA77D93857}" destId="{8382FB71-379A-4A42-BEC2-AAF439B565D5}" srcOrd="1" destOrd="0" presId="urn:microsoft.com/office/officeart/2016/7/layout/HorizontalActionList"/>
    <dgm:cxn modelId="{5A057344-D843-4EDB-84B0-60D5D1347B9F}" type="presParOf" srcId="{917788B4-4702-452B-A9BF-BD370AC7C91D}" destId="{CEAD898F-DA15-46A5-A07C-10D30E78B5E8}" srcOrd="3" destOrd="0" presId="urn:microsoft.com/office/officeart/2016/7/layout/HorizontalActionList"/>
    <dgm:cxn modelId="{8508FC8E-9136-4A97-9AA3-FFDDDB3B40AE}" type="presParOf" srcId="{917788B4-4702-452B-A9BF-BD370AC7C91D}" destId="{BEA164EE-1450-4AEB-9527-4E22FBF3C1A8}" srcOrd="4" destOrd="0" presId="urn:microsoft.com/office/officeart/2016/7/layout/HorizontalActionList"/>
    <dgm:cxn modelId="{657D2BC0-01E3-4AB6-A185-AF8A8BDB41EA}" type="presParOf" srcId="{BEA164EE-1450-4AEB-9527-4E22FBF3C1A8}" destId="{6B33ABE5-CEF1-4B39-82C3-F1FC644C0A8F}" srcOrd="0" destOrd="0" presId="urn:microsoft.com/office/officeart/2016/7/layout/HorizontalActionList"/>
    <dgm:cxn modelId="{D58411C6-0DF5-4662-9901-DA23240E83B9}" type="presParOf" srcId="{BEA164EE-1450-4AEB-9527-4E22FBF3C1A8}" destId="{D49AD3F7-B2B6-4709-A43B-C22DEB981B39}" srcOrd="1" destOrd="0" presId="urn:microsoft.com/office/officeart/2016/7/layout/HorizontalActionList"/>
    <dgm:cxn modelId="{3F6A4F5F-E2A5-4931-86E6-12BB70DD5E96}" type="presParOf" srcId="{917788B4-4702-452B-A9BF-BD370AC7C91D}" destId="{C83CA8A9-5873-4873-B14F-2F0E7FB2ABCC}" srcOrd="5" destOrd="0" presId="urn:microsoft.com/office/officeart/2016/7/layout/HorizontalActionList"/>
    <dgm:cxn modelId="{4C32C92D-DDF9-49A1-AF89-0235CF9C71B7}" type="presParOf" srcId="{917788B4-4702-452B-A9BF-BD370AC7C91D}" destId="{952DF76F-9AB8-4BB6-B004-372FA36D16E3}" srcOrd="6" destOrd="0" presId="urn:microsoft.com/office/officeart/2016/7/layout/HorizontalActionList"/>
    <dgm:cxn modelId="{57417539-B51B-4234-AEE5-F533ECC107BB}" type="presParOf" srcId="{952DF76F-9AB8-4BB6-B004-372FA36D16E3}" destId="{4AE355A7-3A54-47B1-8CB5-F35120F77B1B}" srcOrd="0" destOrd="0" presId="urn:microsoft.com/office/officeart/2016/7/layout/HorizontalActionList"/>
    <dgm:cxn modelId="{17742994-33B7-461E-8138-938D77B15D79}" type="presParOf" srcId="{952DF76F-9AB8-4BB6-B004-372FA36D16E3}" destId="{C0A30CE6-D937-498A-8D1C-AB49CDB4AE52}" srcOrd="1" destOrd="0" presId="urn:microsoft.com/office/officeart/2016/7/layout/HorizontalActionList"/>
    <dgm:cxn modelId="{63E4F875-88CC-449C-98C8-8CCD36740115}" type="presParOf" srcId="{917788B4-4702-452B-A9BF-BD370AC7C91D}" destId="{5F52C0BF-6756-4EC5-B609-DFC97E73A4A5}" srcOrd="7" destOrd="0" presId="urn:microsoft.com/office/officeart/2016/7/layout/HorizontalActionList"/>
    <dgm:cxn modelId="{008A04F8-CCA8-463D-A028-8F7B8B5DED82}" type="presParOf" srcId="{917788B4-4702-452B-A9BF-BD370AC7C91D}" destId="{F042507F-C824-490E-948D-BDF8D9C669BD}" srcOrd="8" destOrd="0" presId="urn:microsoft.com/office/officeart/2016/7/layout/HorizontalActionList"/>
    <dgm:cxn modelId="{1AE7904C-A54A-4252-8559-6AFDB410BC10}" type="presParOf" srcId="{F042507F-C824-490E-948D-BDF8D9C669BD}" destId="{1D3D5FCC-5789-4468-99A6-5D6A676B6013}" srcOrd="0" destOrd="0" presId="urn:microsoft.com/office/officeart/2016/7/layout/HorizontalActionList"/>
    <dgm:cxn modelId="{52C4214A-785F-4BE4-BD04-5A0C4ABD5272}" type="presParOf" srcId="{F042507F-C824-490E-948D-BDF8D9C669BD}" destId="{44C7D37A-568B-4A53-88BE-8330DEF7D4A3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1A6DF-0273-4C9F-A1CF-A320F9DB6FD1}">
      <dsp:nvSpPr>
        <dsp:cNvPr id="0" name=""/>
        <dsp:cNvSpPr/>
      </dsp:nvSpPr>
      <dsp:spPr>
        <a:xfrm>
          <a:off x="15499" y="334600"/>
          <a:ext cx="2087524" cy="6262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961" tIns="164961" rIns="164961" bIns="164961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  <a:cs typeface="Calibri" charset="0"/>
            </a:rPr>
            <a:t>标题</a:t>
          </a:r>
          <a:endParaRPr lang="zh-CN" altLang="en-US" sz="2100" b="1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15499" y="334600"/>
        <a:ext cx="2087524" cy="626257"/>
      </dsp:txXfrm>
    </dsp:sp>
    <dsp:sp modelId="{910C52EF-D1F5-4581-A150-24B263AF9343}">
      <dsp:nvSpPr>
        <dsp:cNvPr id="0" name=""/>
        <dsp:cNvSpPr/>
      </dsp:nvSpPr>
      <dsp:spPr>
        <a:xfrm>
          <a:off x="15499" y="960857"/>
          <a:ext cx="2087524" cy="304635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rtlCol="0" anchor="t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0" i="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若要启动演示文稿，请转到“幻灯片放映”选项卡，然后选择“从头开始”。</a:t>
          </a:r>
          <a:endParaRPr lang="zh-CN" altLang="en-US" sz="1800" kern="1200" noProof="0" dirty="0">
            <a:latin typeface="Microsoft YaHei UI" panose="020B0503020204020204" pitchFamily="34" charset="-122"/>
            <a:ea typeface="Microsoft YaHei UI" panose="020B0503020204020204" pitchFamily="34" charset="-122"/>
            <a:cs typeface="Calibri" charset="0"/>
          </a:endParaRPr>
        </a:p>
      </dsp:txBody>
      <dsp:txXfrm>
        <a:off x="15499" y="960857"/>
        <a:ext cx="2087524" cy="3046354"/>
      </dsp:txXfrm>
    </dsp:sp>
    <dsp:sp modelId="{1F484571-9C36-4EBC-94E8-740ECF59A9E8}">
      <dsp:nvSpPr>
        <dsp:cNvPr id="0" name=""/>
        <dsp:cNvSpPr/>
      </dsp:nvSpPr>
      <dsp:spPr>
        <a:xfrm>
          <a:off x="2210812" y="334600"/>
          <a:ext cx="2087524" cy="626257"/>
        </a:xfrm>
        <a:prstGeom prst="rect">
          <a:avLst/>
        </a:prstGeom>
        <a:solidFill>
          <a:schemeClr val="accent2">
            <a:hueOff val="469008"/>
            <a:satOff val="8545"/>
            <a:lumOff val="1863"/>
            <a:alphaOff val="0"/>
          </a:schemeClr>
        </a:solidFill>
        <a:ln w="12700" cap="flat" cmpd="sng" algn="ctr">
          <a:solidFill>
            <a:schemeClr val="accent2">
              <a:hueOff val="469008"/>
              <a:satOff val="8545"/>
              <a:lumOff val="1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961" tIns="164961" rIns="164961" bIns="164961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  <a:cs typeface="Calibri" charset="0"/>
            </a:rPr>
            <a:t>标题</a:t>
          </a:r>
        </a:p>
      </dsp:txBody>
      <dsp:txXfrm>
        <a:off x="2210812" y="334600"/>
        <a:ext cx="2087524" cy="626257"/>
      </dsp:txXfrm>
    </dsp:sp>
    <dsp:sp modelId="{8382FB71-379A-4A42-BEC2-AAF439B565D5}">
      <dsp:nvSpPr>
        <dsp:cNvPr id="0" name=""/>
        <dsp:cNvSpPr/>
      </dsp:nvSpPr>
      <dsp:spPr>
        <a:xfrm>
          <a:off x="2210812" y="960857"/>
          <a:ext cx="2087524" cy="3046354"/>
        </a:xfrm>
        <a:prstGeom prst="rect">
          <a:avLst/>
        </a:prstGeom>
        <a:solidFill>
          <a:schemeClr val="accent2">
            <a:tint val="40000"/>
            <a:alpha val="90000"/>
            <a:hueOff val="699602"/>
            <a:satOff val="10600"/>
            <a:lumOff val="9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99602"/>
              <a:satOff val="10600"/>
              <a:lumOff val="9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rtlCol="0" anchor="t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0" i="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若要在幻灯片视图中显示演示者视图，请在底部左侧的控制栏上选择三个圆点，然后选择“显示演示者视图”。 </a:t>
          </a:r>
          <a:endParaRPr lang="zh-CN" altLang="en-US" sz="1800" kern="1200" noProof="0" dirty="0">
            <a:latin typeface="Microsoft YaHei UI" panose="020B0503020204020204" pitchFamily="34" charset="-122"/>
            <a:ea typeface="Microsoft YaHei UI" panose="020B0503020204020204" pitchFamily="34" charset="-122"/>
            <a:cs typeface="Calibri" charset="0"/>
          </a:endParaRPr>
        </a:p>
      </dsp:txBody>
      <dsp:txXfrm>
        <a:off x="2210812" y="960857"/>
        <a:ext cx="2087524" cy="3046354"/>
      </dsp:txXfrm>
    </dsp:sp>
    <dsp:sp modelId="{6B33ABE5-CEF1-4B39-82C3-F1FC644C0A8F}">
      <dsp:nvSpPr>
        <dsp:cNvPr id="0" name=""/>
        <dsp:cNvSpPr/>
      </dsp:nvSpPr>
      <dsp:spPr>
        <a:xfrm>
          <a:off x="4406125" y="334600"/>
          <a:ext cx="2087524" cy="626257"/>
        </a:xfrm>
        <a:prstGeom prst="rect">
          <a:avLst/>
        </a:prstGeom>
        <a:solidFill>
          <a:schemeClr val="accent2">
            <a:hueOff val="938015"/>
            <a:satOff val="17090"/>
            <a:lumOff val="3726"/>
            <a:alphaOff val="0"/>
          </a:schemeClr>
        </a:solidFill>
        <a:ln w="12700" cap="flat" cmpd="sng" algn="ctr">
          <a:solidFill>
            <a:schemeClr val="accent2">
              <a:hueOff val="938015"/>
              <a:satOff val="17090"/>
              <a:lumOff val="3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961" tIns="164961" rIns="164961" bIns="164961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  <a:cs typeface="Calibri" charset="0"/>
            </a:rPr>
            <a:t>标题</a:t>
          </a:r>
          <a:endParaRPr lang="zh-CN" altLang="en-US" sz="2100" b="1" kern="1200" noProof="0" dirty="0">
            <a:latin typeface="Microsoft YaHei UI" panose="020B0503020204020204" pitchFamily="34" charset="-122"/>
            <a:ea typeface="Microsoft YaHei UI" panose="020B0503020204020204" pitchFamily="34" charset="-122"/>
            <a:cs typeface="Calibri" charset="0"/>
          </a:endParaRPr>
        </a:p>
      </dsp:txBody>
      <dsp:txXfrm>
        <a:off x="4406125" y="334600"/>
        <a:ext cx="2087524" cy="626257"/>
      </dsp:txXfrm>
    </dsp:sp>
    <dsp:sp modelId="{D49AD3F7-B2B6-4709-A43B-C22DEB981B39}">
      <dsp:nvSpPr>
        <dsp:cNvPr id="0" name=""/>
        <dsp:cNvSpPr/>
      </dsp:nvSpPr>
      <dsp:spPr>
        <a:xfrm>
          <a:off x="4406125" y="960857"/>
          <a:ext cx="2087524" cy="3046354"/>
        </a:xfrm>
        <a:prstGeom prst="rect">
          <a:avLst/>
        </a:prstGeom>
        <a:solidFill>
          <a:schemeClr val="accent2">
            <a:tint val="40000"/>
            <a:alpha val="90000"/>
            <a:hueOff val="1399204"/>
            <a:satOff val="21201"/>
            <a:lumOff val="191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399204"/>
              <a:satOff val="21201"/>
              <a:lumOff val="19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rtlCol="0" anchor="t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0" i="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在演示文稿中，发言人备注在你的显示器上可见，但对观众不可见。 </a:t>
          </a:r>
          <a:endParaRPr lang="zh-CN" altLang="en-US" sz="1800" kern="1200" noProof="0" dirty="0">
            <a:latin typeface="Microsoft YaHei UI" panose="020B0503020204020204" pitchFamily="34" charset="-122"/>
            <a:ea typeface="Microsoft YaHei UI" panose="020B0503020204020204" pitchFamily="34" charset="-122"/>
            <a:cs typeface="Calibri" charset="0"/>
          </a:endParaRPr>
        </a:p>
      </dsp:txBody>
      <dsp:txXfrm>
        <a:off x="4406125" y="960857"/>
        <a:ext cx="2087524" cy="3046354"/>
      </dsp:txXfrm>
    </dsp:sp>
    <dsp:sp modelId="{4AE355A7-3A54-47B1-8CB5-F35120F77B1B}">
      <dsp:nvSpPr>
        <dsp:cNvPr id="0" name=""/>
        <dsp:cNvSpPr/>
      </dsp:nvSpPr>
      <dsp:spPr>
        <a:xfrm>
          <a:off x="6601438" y="334600"/>
          <a:ext cx="2087524" cy="626257"/>
        </a:xfrm>
        <a:prstGeom prst="rect">
          <a:avLst/>
        </a:prstGeom>
        <a:solidFill>
          <a:schemeClr val="accent2">
            <a:hueOff val="1407023"/>
            <a:satOff val="25635"/>
            <a:lumOff val="5589"/>
            <a:alphaOff val="0"/>
          </a:schemeClr>
        </a:solidFill>
        <a:ln w="12700" cap="flat" cmpd="sng" algn="ctr">
          <a:solidFill>
            <a:schemeClr val="accent2">
              <a:hueOff val="1407023"/>
              <a:satOff val="25635"/>
              <a:lumOff val="5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961" tIns="164961" rIns="164961" bIns="164961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  <a:cs typeface="Calibri" charset="0"/>
            </a:rPr>
            <a:t>标题</a:t>
          </a:r>
        </a:p>
      </dsp:txBody>
      <dsp:txXfrm>
        <a:off x="6601438" y="334600"/>
        <a:ext cx="2087524" cy="626257"/>
      </dsp:txXfrm>
    </dsp:sp>
    <dsp:sp modelId="{C0A30CE6-D937-498A-8D1C-AB49CDB4AE52}">
      <dsp:nvSpPr>
        <dsp:cNvPr id="0" name=""/>
        <dsp:cNvSpPr/>
      </dsp:nvSpPr>
      <dsp:spPr>
        <a:xfrm>
          <a:off x="6601438" y="960857"/>
          <a:ext cx="2087524" cy="3046354"/>
        </a:xfrm>
        <a:prstGeom prst="rect">
          <a:avLst/>
        </a:prstGeom>
        <a:solidFill>
          <a:schemeClr val="accent2">
            <a:tint val="40000"/>
            <a:alpha val="90000"/>
            <a:hueOff val="2098805"/>
            <a:satOff val="31801"/>
            <a:lumOff val="28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098805"/>
              <a:satOff val="31801"/>
              <a:lumOff val="28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rtlCol="0" anchor="t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0" i="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备注窗格是显示在每张幻灯片下方的方框。点击它以添加备注。 </a:t>
          </a:r>
          <a:endParaRPr lang="zh-CN" altLang="en-US" sz="1800" kern="1200" noProof="0" dirty="0">
            <a:latin typeface="Microsoft YaHei UI" panose="020B0503020204020204" pitchFamily="34" charset="-122"/>
            <a:ea typeface="Microsoft YaHei UI" panose="020B0503020204020204" pitchFamily="34" charset="-122"/>
            <a:cs typeface="Calibri" charset="0"/>
          </a:endParaRPr>
        </a:p>
      </dsp:txBody>
      <dsp:txXfrm>
        <a:off x="6601438" y="960857"/>
        <a:ext cx="2087524" cy="3046354"/>
      </dsp:txXfrm>
    </dsp:sp>
    <dsp:sp modelId="{1D3D5FCC-5789-4468-99A6-5D6A676B6013}">
      <dsp:nvSpPr>
        <dsp:cNvPr id="0" name=""/>
        <dsp:cNvSpPr/>
      </dsp:nvSpPr>
      <dsp:spPr>
        <a:xfrm>
          <a:off x="8796751" y="334600"/>
          <a:ext cx="2087524" cy="626257"/>
        </a:xfrm>
        <a:prstGeom prst="rect">
          <a:avLst/>
        </a:prstGeom>
        <a:solidFill>
          <a:schemeClr val="accent2">
            <a:hueOff val="1876031"/>
            <a:satOff val="34180"/>
            <a:lumOff val="7452"/>
            <a:alphaOff val="0"/>
          </a:schemeClr>
        </a:solidFill>
        <a:ln w="12700" cap="flat" cmpd="sng" algn="ctr">
          <a:solidFill>
            <a:schemeClr val="accent2">
              <a:hueOff val="1876031"/>
              <a:satOff val="34180"/>
              <a:lumOff val="74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961" tIns="164961" rIns="164961" bIns="164961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  <a:cs typeface="Calibri" charset="0"/>
            </a:rPr>
            <a:t>标题</a:t>
          </a:r>
        </a:p>
      </dsp:txBody>
      <dsp:txXfrm>
        <a:off x="8796751" y="334600"/>
        <a:ext cx="2087524" cy="626257"/>
      </dsp:txXfrm>
    </dsp:sp>
    <dsp:sp modelId="{44C7D37A-568B-4A53-88BE-8330DEF7D4A3}">
      <dsp:nvSpPr>
        <dsp:cNvPr id="0" name=""/>
        <dsp:cNvSpPr/>
      </dsp:nvSpPr>
      <dsp:spPr>
        <a:xfrm>
          <a:off x="8796751" y="960857"/>
          <a:ext cx="2087524" cy="3046354"/>
        </a:xfrm>
        <a:prstGeom prst="rect">
          <a:avLst/>
        </a:prstGeom>
        <a:solidFill>
          <a:schemeClr val="accent2">
            <a:tint val="40000"/>
            <a:alpha val="90000"/>
            <a:hueOff val="2798407"/>
            <a:satOff val="42402"/>
            <a:lumOff val="382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798407"/>
              <a:satOff val="42402"/>
              <a:lumOff val="3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rtlCol="0" anchor="t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0" i="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如果看不到备注窗格或它已完全最小化，请在 </a:t>
          </a:r>
          <a:r>
            <a:rPr lang="en-US" altLang="zh-CN" sz="1800" b="0" i="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PowerPoint </a:t>
          </a:r>
          <a:r>
            <a:rPr lang="zh-CN" altLang="en-US" sz="1800" b="0" i="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窗口底部的任务栏上单击“备注”。 </a:t>
          </a:r>
          <a:endParaRPr lang="zh-CN" altLang="en-US" sz="1800" kern="1200" noProof="0" dirty="0">
            <a:latin typeface="Microsoft YaHei UI" panose="020B0503020204020204" pitchFamily="34" charset="-122"/>
            <a:ea typeface="Microsoft YaHei UI" panose="020B0503020204020204" pitchFamily="34" charset="-122"/>
            <a:cs typeface="Calibri" charset="0"/>
          </a:endParaRPr>
        </a:p>
      </dsp:txBody>
      <dsp:txXfrm>
        <a:off x="8796751" y="960857"/>
        <a:ext cx="2087524" cy="3046354"/>
      </dsp:txXfrm>
    </dsp:sp>
  </dsp:spTree>
</dsp:drawing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水平操作列表"/>
  <dgm:desc val="用于显示非连续或分组的信息。适用于大量文本。所有文字的强调级别相同，且不指明方向。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EC026C9-4C52-4B60-A858-A50E4BE56D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160113-35DB-4BB4-9269-631D6FEB5E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DA9019A-0887-433C-843B-E309EBF816F0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2021/6/25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F40E5BB-A291-4B94-8433-B9D3F16854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57D678-038E-42A6-961E-EAB034DB47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DE7DFA-63CC-4ED7-B30E-ACF88B4B893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00912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8C2FA7B-6F9C-436E-86D5-03D618F8E62E}" type="datetime1">
              <a:rPr lang="zh-CN" altLang="en-US" smtClean="0"/>
              <a:t>2021/6/25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98C5307-140F-447F-BCBA-BB92E3A290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54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012.xml.rels>&#65279;<?xml version="1.0" encoding="utf-8"?><Relationships xmlns="http://schemas.openxmlformats.org/package/2006/relationships"><Relationship Type="http://schemas.openxmlformats.org/officeDocument/2006/relationships/slide" Target="/ppt/slides/slide1012.xml" Id="rId2" /><Relationship Type="http://schemas.openxmlformats.org/officeDocument/2006/relationships/notesMaster" Target="/ppt/notesMasters/notesMaster11.xml" Id="rId1" /></Relationships>
</file>

<file path=ppt/notesSlides/_rels/notesSlide119.xml.rels>&#65279;<?xml version="1.0" encoding="utf-8"?><Relationships xmlns="http://schemas.openxmlformats.org/package/2006/relationships"><Relationship Type="http://schemas.openxmlformats.org/officeDocument/2006/relationships/slide" Target="/ppt/slides/slide119.xml" Id="rId2" /><Relationship Type="http://schemas.openxmlformats.org/officeDocument/2006/relationships/notesMaster" Target="/ppt/notesMasters/notesMaster11.xml" Id="rId1" /></Relationships>
</file>

<file path=ppt/notesSlides/_rels/notesSlide125.xml.rels>&#65279;<?xml version="1.0" encoding="utf-8"?><Relationships xmlns="http://schemas.openxmlformats.org/package/2006/relationships"><Relationship Type="http://schemas.openxmlformats.org/officeDocument/2006/relationships/slide" Target="/ppt/slides/slide125.xml" Id="rId2" /><Relationship Type="http://schemas.openxmlformats.org/officeDocument/2006/relationships/notesMaster" Target="/ppt/notesMasters/notesMaster11.xml" Id="rId1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Id2" /><Relationship Type="http://schemas.openxmlformats.org/officeDocument/2006/relationships/notesMaster" Target="/ppt/notesMasters/notesMaster11.xml" Id="rId1" /></Relationships>
</file>

<file path=ppt/notesSlides/_rels/notesSlide26.xml.rels>&#65279;<?xml version="1.0" encoding="utf-8"?><Relationships xmlns="http://schemas.openxmlformats.org/package/2006/relationships"><Relationship Type="http://schemas.openxmlformats.org/officeDocument/2006/relationships/slide" Target="/ppt/slides/slide26.xml" Id="rId2" /><Relationship Type="http://schemas.openxmlformats.org/officeDocument/2006/relationships/notesMaster" Target="/ppt/notesMasters/notesMaster11.xml" Id="rId1" /></Relationships>
</file>

<file path=ppt/notesSlides/_rels/notesSlide33.xml.rels>&#65279;<?xml version="1.0" encoding="utf-8"?><Relationships xmlns="http://schemas.openxmlformats.org/package/2006/relationships"><Relationship Type="http://schemas.openxmlformats.org/officeDocument/2006/relationships/slide" Target="/ppt/slides/slide33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_rels/notesSlide511.xml.rels>&#65279;<?xml version="1.0" encoding="utf-8"?><Relationships xmlns="http://schemas.openxmlformats.org/package/2006/relationships"><Relationship Type="http://schemas.openxmlformats.org/officeDocument/2006/relationships/slide" Target="/ppt/slides/slide511.xml" Id="rId2" /><Relationship Type="http://schemas.openxmlformats.org/officeDocument/2006/relationships/notesMaster" Target="/ppt/notesMasters/notesMaster11.xml" Id="rId1" /></Relationships>
</file>

<file path=ppt/notesSlides/_rels/notesSlide610.xml.rels>&#65279;<?xml version="1.0" encoding="utf-8"?><Relationships xmlns="http://schemas.openxmlformats.org/package/2006/relationships"><Relationship Type="http://schemas.openxmlformats.org/officeDocument/2006/relationships/slide" Target="/ppt/slides/slide610.xml" Id="rId2" /><Relationship Type="http://schemas.openxmlformats.org/officeDocument/2006/relationships/notesMaster" Target="/ppt/notesMasters/notesMaster11.xml" Id="rId1" /></Relationships>
</file>

<file path=ppt/notesSlides/_rels/notesSlide77.xml.rels>&#65279;<?xml version="1.0" encoding="utf-8"?><Relationships xmlns="http://schemas.openxmlformats.org/package/2006/relationships"><Relationship Type="http://schemas.openxmlformats.org/officeDocument/2006/relationships/slide" Target="/ppt/slides/slide77.xml" Id="rId2" /><Relationship Type="http://schemas.openxmlformats.org/officeDocument/2006/relationships/notesMaster" Target="/ppt/notesMasters/notesMaster11.xml" Id="rId1" /></Relationships>
</file>

<file path=ppt/notesSlides/_rels/notesSlide84.xml.rels>&#65279;<?xml version="1.0" encoding="utf-8"?><Relationships xmlns="http://schemas.openxmlformats.org/package/2006/relationships"><Relationship Type="http://schemas.openxmlformats.org/officeDocument/2006/relationships/slide" Target="/ppt/slides/slide84.xml" Id="rId2" /><Relationship Type="http://schemas.openxmlformats.org/officeDocument/2006/relationships/notesMaster" Target="/ppt/notesMasters/notesMaster11.xml" Id="rId1" /></Relationships>
</file>

<file path=ppt/notesSlides/_rels/notesSlide92.xml.rels>&#65279;<?xml version="1.0" encoding="utf-8"?><Relationships xmlns="http://schemas.openxmlformats.org/package/2006/relationships"><Relationship Type="http://schemas.openxmlformats.org/officeDocument/2006/relationships/slide" Target="/ppt/slides/slide92.xml" Id="rId2" /><Relationship Type="http://schemas.openxmlformats.org/officeDocument/2006/relationships/notesMaster" Target="/ppt/notesMasters/notesMaster11.xml" Id="rId1" /></Relationships>
</file>

<file path=ppt/notesSlides/notesSlide10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940544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9763318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8C5307-140F-447F-BCBA-BB92E3A2906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7369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6963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altLang="zh-CN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49077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74439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1B3B4-A5A9-442E-B305-2C1B61528B9D}" type="slidenum">
              <a:rPr kumimoji="0" lang="en-US" altLang="zh-CN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3555847"/>
      </p:ext>
    </p:extLst>
  </p:cSld>
  <p:clrMapOvr>
    <a:masterClrMapping/>
  </p:clrMapOvr>
</p:notes>
</file>

<file path=ppt/notesSlides/notesSlide5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7969519"/>
      </p:ext>
    </p:extLst>
  </p:cSld>
  <p:clrMapOvr>
    <a:masterClrMapping/>
  </p:clrMapOvr>
</p:notes>
</file>

<file path=ppt/notesSlides/notesSlide6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571821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758864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792084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8642220"/>
      </p:ext>
    </p:extLst>
  </p:cSld>
  <p:clrMapOvr>
    <a:masterClrMapping/>
  </p:clrMapOvr>
</p:notes>
</file>

<file path=ppt/slideLayouts/_rels/slideLayout10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日程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长方形 1">
            <a:extLst>
              <a:ext uri="{FF2B5EF4-FFF2-40B4-BE49-F238E27FC236}">
                <a16:creationId xmlns:a16="http://schemas.microsoft.com/office/drawing/2014/main" id="{C6F922A0-5527-4314-A2EA-E5CF34EF9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96EC4CB6-956E-48EB-86AC-B40D89D74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759" y="194783"/>
            <a:ext cx="10022841" cy="760892"/>
          </a:xfrm>
        </p:spPr>
        <p:txBody>
          <a:bodyPr rtlCol="0"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单击此处添加标题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13FA4250-BD33-40AE-934A-A473029C5CA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6112" y="1560513"/>
            <a:ext cx="10899776" cy="434181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单击以添加内容</a:t>
            </a: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771E7CA1-3FAA-4961-8BAC-93AB2EF6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>
                <a:solidFill>
                  <a:prstClr val="black"/>
                </a:solidFill>
              </a:rPr>
              <a:t>演示文稿标题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520CC547-8B7E-4C4B-9B2A-04BD498A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noProof="0">
                <a:solidFill>
                  <a:prstClr val="black"/>
                </a:solidFill>
              </a:rPr>
              <a:t>20XX</a:t>
            </a:r>
            <a:endParaRPr lang="zh-CN" altLang="en-US" noProof="0">
              <a:solidFill>
                <a:prstClr val="black"/>
              </a:solidFill>
            </a:endParaRP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AD34245B-9DC4-457D-AB68-8E3BBB85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06B786C7-B8F9-4072-AAAA-17258464D730}" type="slidenum">
              <a:rPr lang="en-US" altLang="zh-CN" noProof="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 noProof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06578"/>
      </p:ext>
    </p:extLst>
  </p:cSld>
  <p:clrMapOvr>
    <a:masterClrMapping/>
  </p:clrMapOvr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 2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190500"/>
            <a:ext cx="10036292" cy="773776"/>
          </a:xfrm>
        </p:spPr>
        <p:txBody>
          <a:bodyPr rtlCol="0"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单击此处添加标题</a:t>
            </a:r>
          </a:p>
        </p:txBody>
      </p:sp>
      <p:sp>
        <p:nvSpPr>
          <p:cNvPr id="12" name="文本占位符 30">
            <a:extLst>
              <a:ext uri="{FF2B5EF4-FFF2-40B4-BE49-F238E27FC236}">
                <a16:creationId xmlns:a16="http://schemas.microsoft.com/office/drawing/2014/main" id="{7F0BA818-CA3B-46FD-9A79-7BDC1D9CA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43" y="1764139"/>
            <a:ext cx="4756714" cy="5976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17" name="文本占位符 15">
            <a:extLst>
              <a:ext uri="{FF2B5EF4-FFF2-40B4-BE49-F238E27FC236}">
                <a16:creationId xmlns:a16="http://schemas.microsoft.com/office/drawing/2014/main" id="{4EAD007E-B9BB-4C9F-BDC8-127A77F0F9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9243" y="2374900"/>
            <a:ext cx="4756714" cy="3365500"/>
          </a:xfrm>
        </p:spPr>
        <p:txBody>
          <a:bodyPr rtlCol="0">
            <a:normAutofit/>
          </a:bodyPr>
          <a:lstStyle>
            <a:lvl1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4" name="文本占位符 30">
            <a:extLst>
              <a:ext uri="{FF2B5EF4-FFF2-40B4-BE49-F238E27FC236}">
                <a16:creationId xmlns:a16="http://schemas.microsoft.com/office/drawing/2014/main" id="{9ECBA1DE-781A-4AA7-86CA-0EBE52A9B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7467" y="1764031"/>
            <a:ext cx="4756714" cy="5976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18" name="文本占位符 15">
            <a:extLst>
              <a:ext uri="{FF2B5EF4-FFF2-40B4-BE49-F238E27FC236}">
                <a16:creationId xmlns:a16="http://schemas.microsoft.com/office/drawing/2014/main" id="{53A9CA10-3BBC-41E7-A34E-C6CCFEC820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7467" y="2374900"/>
            <a:ext cx="4756714" cy="3365500"/>
          </a:xfrm>
        </p:spPr>
        <p:txBody>
          <a:bodyPr rtlCol="0">
            <a:normAutofit/>
          </a:bodyPr>
          <a:lstStyle>
            <a:lvl1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noProof="0">
                <a:solidFill>
                  <a:prstClr val="black"/>
                </a:solidFill>
              </a:rPr>
              <a:t>演示文稿标题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noProof="0">
                <a:solidFill>
                  <a:prstClr val="black"/>
                </a:solidFill>
              </a:rPr>
              <a:t>20XX</a:t>
            </a:r>
            <a:endParaRPr lang="zh-CN" altLang="en-US" noProof="0">
              <a:solidFill>
                <a:prstClr val="black"/>
              </a:solidFill>
            </a:endParaRPr>
          </a:p>
        </p:txBody>
      </p:sp>
      <p:sp>
        <p:nvSpPr>
          <p:cNvPr id="8" name="幻灯片编号占位符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06B786C7-B8F9-4072-AAAA-17258464D730}" type="slidenum">
              <a:rPr lang="en-US" altLang="zh-CN" noProof="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 noProof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28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 3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>
            <a:extLst>
              <a:ext uri="{FF2B5EF4-FFF2-40B4-BE49-F238E27FC236}">
                <a16:creationId xmlns:a16="http://schemas.microsoft.com/office/drawing/2014/main" id="{EE97352E-C52D-43BE-BCE2-2D71FE035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92051A8D-592F-40C1-A65D-E1F17B07C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600" y="183988"/>
            <a:ext cx="9406372" cy="803380"/>
          </a:xfrm>
        </p:spPr>
        <p:txBody>
          <a:bodyPr rtlCol="0"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单击此处添加标题</a:t>
            </a:r>
          </a:p>
        </p:txBody>
      </p:sp>
      <p:sp>
        <p:nvSpPr>
          <p:cNvPr id="8" name="文本占位符 30">
            <a:extLst>
              <a:ext uri="{FF2B5EF4-FFF2-40B4-BE49-F238E27FC236}">
                <a16:creationId xmlns:a16="http://schemas.microsoft.com/office/drawing/2014/main" id="{CF4C4703-C9D4-483C-8E41-17BB7193D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00" y="1764193"/>
            <a:ext cx="3327366" cy="5976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14" name="文本占位符 15">
            <a:extLst>
              <a:ext uri="{FF2B5EF4-FFF2-40B4-BE49-F238E27FC236}">
                <a16:creationId xmlns:a16="http://schemas.microsoft.com/office/drawing/2014/main" id="{7393281D-B77A-4BB8-A3E2-49E0F1259D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193" y="2374899"/>
            <a:ext cx="3327366" cy="3485573"/>
          </a:xfrm>
        </p:spPr>
        <p:txBody>
          <a:bodyPr rtlCol="0">
            <a:normAutofit/>
          </a:bodyPr>
          <a:lstStyle>
            <a:lvl1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2" name="文本占位符 30">
            <a:extLst>
              <a:ext uri="{FF2B5EF4-FFF2-40B4-BE49-F238E27FC236}">
                <a16:creationId xmlns:a16="http://schemas.microsoft.com/office/drawing/2014/main" id="{6B205DED-723B-48E3-AE9F-556696225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2317" y="1764193"/>
            <a:ext cx="3327366" cy="5976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15" name="文本占位符 15">
            <a:extLst>
              <a:ext uri="{FF2B5EF4-FFF2-40B4-BE49-F238E27FC236}">
                <a16:creationId xmlns:a16="http://schemas.microsoft.com/office/drawing/2014/main" id="{77D63D24-8466-44F3-898F-5CBC42C76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2317" y="2374899"/>
            <a:ext cx="3327366" cy="3485573"/>
          </a:xfrm>
        </p:spPr>
        <p:txBody>
          <a:bodyPr rtlCol="0">
            <a:normAutofit/>
          </a:bodyPr>
          <a:lstStyle>
            <a:lvl1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0" name="文本占位符 30">
            <a:extLst>
              <a:ext uri="{FF2B5EF4-FFF2-40B4-BE49-F238E27FC236}">
                <a16:creationId xmlns:a16="http://schemas.microsoft.com/office/drawing/2014/main" id="{F600D1D1-B6A8-4A4E-BC6A-897FE089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5393" y="1764193"/>
            <a:ext cx="3327366" cy="5976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A205F643-67E9-4E41-A65F-163C81609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5393" y="2374899"/>
            <a:ext cx="3327366" cy="3485573"/>
          </a:xfrm>
        </p:spPr>
        <p:txBody>
          <a:bodyPr rtlCol="0">
            <a:normAutofit/>
          </a:bodyPr>
          <a:lstStyle>
            <a:lvl1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2" name="页脚占位符 4">
            <a:extLst>
              <a:ext uri="{FF2B5EF4-FFF2-40B4-BE49-F238E27FC236}">
                <a16:creationId xmlns:a16="http://schemas.microsoft.com/office/drawing/2014/main" id="{B0EF04CC-F1B1-495C-BA2F-F28A5D97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noProof="0">
                <a:solidFill>
                  <a:prstClr val="black"/>
                </a:solidFill>
              </a:rPr>
              <a:t>演示文稿标题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657B66A6-EBC5-4A75-B938-7148B7A1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noProof="0">
                <a:solidFill>
                  <a:prstClr val="black"/>
                </a:solidFill>
              </a:rPr>
              <a:t>20XX</a:t>
            </a:r>
            <a:endParaRPr lang="zh-CN" altLang="en-US" noProof="0">
              <a:solidFill>
                <a:prstClr val="black"/>
              </a:solidFill>
            </a:endParaRPr>
          </a:p>
        </p:txBody>
      </p:sp>
      <p:sp>
        <p:nvSpPr>
          <p:cNvPr id="4" name="幻灯片编号占位符 5">
            <a:extLst>
              <a:ext uri="{FF2B5EF4-FFF2-40B4-BE49-F238E27FC236}">
                <a16:creationId xmlns:a16="http://schemas.microsoft.com/office/drawing/2014/main" id="{D83DD707-C769-4868-9B2F-1BF7ABBC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06B786C7-B8F9-4072-AAAA-17258464D730}" type="slidenum">
              <a:rPr lang="en-US" altLang="zh-CN" noProof="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 noProof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077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摘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6B926107-51B9-44DD-8581-AA5E8B60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8" y="484494"/>
            <a:ext cx="5800867" cy="1569493"/>
          </a:xfrm>
        </p:spPr>
        <p:txBody>
          <a:bodyPr rtlCol="0" anchor="b">
            <a:normAutofit/>
          </a:bodyPr>
          <a:lstStyle>
            <a:lvl1pPr>
              <a:defRPr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CD144A4B-34B7-47EC-888B-0D2076006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2" y="2156346"/>
            <a:ext cx="5800866" cy="3963937"/>
          </a:xfrm>
        </p:spPr>
        <p:txBody>
          <a:bodyPr rtlCol="0">
            <a:normAutofit/>
          </a:bodyPr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C6A9B852-DA3F-4566-BDEB-F1F69334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877423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noProof="0">
                <a:solidFill>
                  <a:prstClr val="black"/>
                </a:solidFill>
              </a:rPr>
              <a:t>演示文稿标题</a:t>
            </a:r>
          </a:p>
        </p:txBody>
      </p:sp>
      <p:sp>
        <p:nvSpPr>
          <p:cNvPr id="17" name="图片占位符 12">
            <a:extLst>
              <a:ext uri="{FF2B5EF4-FFF2-40B4-BE49-F238E27FC236}">
                <a16:creationId xmlns:a16="http://schemas.microsoft.com/office/drawing/2014/main" id="{116EBB24-A127-412B-99DB-A7FBCA68A2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0838" y="665163"/>
            <a:ext cx="2214562" cy="2513012"/>
          </a:xfrm>
        </p:spPr>
        <p:txBody>
          <a:bodyPr rtlCol="0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18" name="图片占位符 12">
            <a:extLst>
              <a:ext uri="{FF2B5EF4-FFF2-40B4-BE49-F238E27FC236}">
                <a16:creationId xmlns:a16="http://schemas.microsoft.com/office/drawing/2014/main" id="{63CCB0A6-D7F6-4C78-B6C0-A045E3B25B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29737" y="665579"/>
            <a:ext cx="2214562" cy="2513012"/>
          </a:xfrm>
        </p:spPr>
        <p:txBody>
          <a:bodyPr rtlCol="0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19" name="图片占位符 12">
            <a:extLst>
              <a:ext uri="{FF2B5EF4-FFF2-40B4-BE49-F238E27FC236}">
                <a16:creationId xmlns:a16="http://schemas.microsoft.com/office/drawing/2014/main" id="{F3038A14-3DB7-4BDC-A247-674224BFB8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00854" y="3607271"/>
            <a:ext cx="2214562" cy="2513012"/>
          </a:xfrm>
        </p:spPr>
        <p:txBody>
          <a:bodyPr rtlCol="0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20" name="图片占位符 12">
            <a:extLst>
              <a:ext uri="{FF2B5EF4-FFF2-40B4-BE49-F238E27FC236}">
                <a16:creationId xmlns:a16="http://schemas.microsoft.com/office/drawing/2014/main" id="{59BCC1BB-4299-409F-9215-B3A4ECAB52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24845" y="3607271"/>
            <a:ext cx="2214562" cy="2513012"/>
          </a:xfrm>
        </p:spPr>
        <p:txBody>
          <a:bodyPr rtlCol="0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10" name="日期占位符 3">
            <a:extLst>
              <a:ext uri="{FF2B5EF4-FFF2-40B4-BE49-F238E27FC236}">
                <a16:creationId xmlns:a16="http://schemas.microsoft.com/office/drawing/2014/main" id="{7FB415D6-2F2D-46E2-94AF-1F3BE10F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noProof="0">
                <a:solidFill>
                  <a:prstClr val="black"/>
                </a:solidFill>
              </a:rPr>
              <a:t>20XX</a:t>
            </a:r>
            <a:endParaRPr lang="zh-CN" altLang="en-US" noProof="0">
              <a:solidFill>
                <a:prstClr val="black"/>
              </a:solidFill>
            </a:endParaRPr>
          </a:p>
        </p:txBody>
      </p:sp>
      <p:sp>
        <p:nvSpPr>
          <p:cNvPr id="11" name="幻灯片编号占位符 5">
            <a:extLst>
              <a:ext uri="{FF2B5EF4-FFF2-40B4-BE49-F238E27FC236}">
                <a16:creationId xmlns:a16="http://schemas.microsoft.com/office/drawing/2014/main" id="{FEC8DC3B-1AAD-429C-A1EA-FAEE9D88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D39F39FF-F5CB-4ACA-9B46-4CCF89ECA75F}" type="slidenum">
              <a:rPr lang="en-US" altLang="zh-CN" noProof="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 noProof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62321"/>
      </p:ext>
    </p:extLst>
  </p:cSld>
  <p:clrMapOvr>
    <a:masterClrMapping/>
  </p:clrMapOvr>
</p:sldLayout>
</file>

<file path=ppt/slideLayouts/slideLayout1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束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>
            <a:extLst>
              <a:ext uri="{FF2B5EF4-FFF2-40B4-BE49-F238E27FC236}">
                <a16:creationId xmlns:a16="http://schemas.microsoft.com/office/drawing/2014/main" id="{3152F41C-45C5-4E09-A91A-8F4AE80B0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33900"/>
            <a:ext cx="9144000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0" name="标题 6">
            <a:extLst>
              <a:ext uri="{FF2B5EF4-FFF2-40B4-BE49-F238E27FC236}">
                <a16:creationId xmlns:a16="http://schemas.microsoft.com/office/drawing/2014/main" id="{DA9EBEF3-E8A8-4C5C-B6D9-B322242DC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01" y="4947313"/>
            <a:ext cx="7700617" cy="1409037"/>
          </a:xfrm>
        </p:spPr>
        <p:txBody>
          <a:bodyPr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sz="5400" noProof="0"/>
          </a:p>
        </p:txBody>
      </p:sp>
      <p:sp>
        <p:nvSpPr>
          <p:cNvPr id="11" name="副标题 7">
            <a:extLst>
              <a:ext uri="{FF2B5EF4-FFF2-40B4-BE49-F238E27FC236}">
                <a16:creationId xmlns:a16="http://schemas.microsoft.com/office/drawing/2014/main" id="{6A90C83B-4674-4CF1-9CD4-78C3B7CDC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6252" y="386989"/>
            <a:ext cx="2443495" cy="3758334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>
              <a:solidFill>
                <a:schemeClr val="accent1"/>
              </a:solidFill>
            </a:endParaRPr>
          </a:p>
        </p:txBody>
      </p:sp>
      <p:sp>
        <p:nvSpPr>
          <p:cNvPr id="19" name="图片占位符 17">
            <a:extLst>
              <a:ext uri="{FF2B5EF4-FFF2-40B4-BE49-F238E27FC236}">
                <a16:creationId xmlns:a16="http://schemas.microsoft.com/office/drawing/2014/main" id="{1894E094-44B9-4024-A43A-438DEB225D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32313"/>
          </a:xfrm>
        </p:spPr>
        <p:txBody>
          <a:bodyPr rtlCol="0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13" name="页脚占位符 4">
            <a:extLst>
              <a:ext uri="{FF2B5EF4-FFF2-40B4-BE49-F238E27FC236}">
                <a16:creationId xmlns:a16="http://schemas.microsoft.com/office/drawing/2014/main" id="{9BCFB5F5-AD25-4F9C-8AE7-E0E891F1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演示文稿标题</a:t>
            </a:r>
          </a:p>
        </p:txBody>
      </p:sp>
      <p:sp>
        <p:nvSpPr>
          <p:cNvPr id="23" name="图片占位符 20">
            <a:extLst>
              <a:ext uri="{FF2B5EF4-FFF2-40B4-BE49-F238E27FC236}">
                <a16:creationId xmlns:a16="http://schemas.microsoft.com/office/drawing/2014/main" id="{919568B3-FE67-4E6E-BA92-FEF29CBFE1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4532313"/>
            <a:ext cx="3048000" cy="2325687"/>
          </a:xfrm>
        </p:spPr>
        <p:txBody>
          <a:bodyPr rtlCol="0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15" name="日期占位符 3">
            <a:extLst>
              <a:ext uri="{FF2B5EF4-FFF2-40B4-BE49-F238E27FC236}">
                <a16:creationId xmlns:a16="http://schemas.microsoft.com/office/drawing/2014/main" id="{D87D4A75-1737-4D5B-A386-9FE32DFB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16" name="幻灯片编号占位符 5">
            <a:extLst>
              <a:ext uri="{FF2B5EF4-FFF2-40B4-BE49-F238E27FC236}">
                <a16:creationId xmlns:a16="http://schemas.microsoft.com/office/drawing/2014/main" id="{EB52AA41-FD0C-42C6-BD04-9E5B55A4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44D815C-8BF3-4ECF-A945-A2A7C2983AF9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134676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长方形 7">
            <a:extLst>
              <a:ext uri="{FF2B5EF4-FFF2-40B4-BE49-F238E27FC236}">
                <a16:creationId xmlns:a16="http://schemas.microsoft.com/office/drawing/2014/main" id="{14FD2957-8595-499F-896A-E9A0888D0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9" name="长方形 8">
            <a:extLst>
              <a:ext uri="{FF2B5EF4-FFF2-40B4-BE49-F238E27FC236}">
                <a16:creationId xmlns:a16="http://schemas.microsoft.com/office/drawing/2014/main" id="{1C44A184-010C-483F-8B5A-3D1E7E6EF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11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rtlCol="0" anchor="t">
            <a:normAutofit/>
          </a:bodyPr>
          <a:lstStyle>
            <a:lvl1pPr>
              <a:defRPr sz="8500" spc="-2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11" name="副标题 2">
            <a:extLst>
              <a:ext uri="{FF2B5EF4-FFF2-40B4-BE49-F238E27FC236}">
                <a16:creationId xmlns:a16="http://schemas.microsoft.com/office/drawing/2014/main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18" name="图片占位符 16">
            <a:extLst>
              <a:ext uri="{FF2B5EF4-FFF2-40B4-BE49-F238E27FC236}">
                <a16:creationId xmlns:a16="http://schemas.microsoft.com/office/drawing/2014/main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 rtlCol="0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单击此处添加照片</a:t>
            </a:r>
          </a:p>
        </p:txBody>
      </p:sp>
    </p:spTree>
    <p:extLst>
      <p:ext uri="{BB962C8B-B14F-4D97-AF65-F5344CB8AC3E}">
        <p14:creationId xmlns:p14="http://schemas.microsoft.com/office/powerpoint/2010/main" val="3706224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议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长方形 6">
            <a:extLst>
              <a:ext uri="{FF2B5EF4-FFF2-40B4-BE49-F238E27FC236}">
                <a16:creationId xmlns:a16="http://schemas.microsoft.com/office/drawing/2014/main" id="{74716EF3-1422-48C0-BC49-14FAC3550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8" name="长方形 7">
            <a:extLst>
              <a:ext uri="{FF2B5EF4-FFF2-40B4-BE49-F238E27FC236}">
                <a16:creationId xmlns:a16="http://schemas.microsoft.com/office/drawing/2014/main" id="{7F2AAFDE-CB45-46CA-8961-8133FCA5F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 rtlCol="0" anchor="b"/>
          <a:lstStyle>
            <a:lvl1pPr>
              <a:defRPr spc="-2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 dirty="0">
              <a:solidFill>
                <a:srgbClr val="FFFFFF"/>
              </a:solidFill>
            </a:endParaRPr>
          </a:p>
        </p:txBody>
      </p:sp>
      <p:sp>
        <p:nvSpPr>
          <p:cNvPr id="13" name="页脚占位符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演示文稿标题</a:t>
            </a:r>
          </a:p>
        </p:txBody>
      </p:sp>
      <p:sp>
        <p:nvSpPr>
          <p:cNvPr id="19" name="图片占位符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4038600" cy="3429000"/>
          </a:xfrm>
        </p:spPr>
        <p:txBody>
          <a:bodyPr rtlCol="0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单击此处添加照片</a:t>
            </a:r>
          </a:p>
        </p:txBody>
      </p:sp>
      <p:sp>
        <p:nvSpPr>
          <p:cNvPr id="20" name="图片占位符 16">
            <a:extLst>
              <a:ext uri="{FF2B5EF4-FFF2-40B4-BE49-F238E27FC236}">
                <a16:creationId xmlns:a16="http://schemas.microsoft.com/office/drawing/2014/main" id="{7B51DFB6-C977-4551-BE38-57688D7FF0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5300" y="0"/>
            <a:ext cx="4076701" cy="3429000"/>
          </a:xfrm>
        </p:spPr>
        <p:txBody>
          <a:bodyPr rtlCol="0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单击此处添加照片</a:t>
            </a:r>
          </a:p>
        </p:txBody>
      </p:sp>
      <p:sp>
        <p:nvSpPr>
          <p:cNvPr id="24" name="文本占位符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4100" y="3841750"/>
            <a:ext cx="6599238" cy="2296083"/>
          </a:xfrm>
        </p:spPr>
        <p:txBody>
          <a:bodyPr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单击此处添加文本</a:t>
            </a:r>
          </a:p>
        </p:txBody>
      </p:sp>
      <p:sp>
        <p:nvSpPr>
          <p:cNvPr id="14" name="日期占位符 3">
            <a:extLst>
              <a:ext uri="{FF2B5EF4-FFF2-40B4-BE49-F238E27FC236}">
                <a16:creationId xmlns:a16="http://schemas.microsoft.com/office/drawing/2014/main" id="{9188F17E-DD3B-4CCC-957F-5A69144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noProof="0" dirty="0">
                <a:solidFill>
                  <a:prstClr val="black"/>
                </a:solidFill>
              </a:rPr>
              <a:t>20XX</a:t>
            </a:r>
            <a:endParaRPr lang="zh-CN" altLang="en-US" noProof="0" dirty="0">
              <a:solidFill>
                <a:prstClr val="black"/>
              </a:solidFill>
            </a:endParaRPr>
          </a:p>
        </p:txBody>
      </p:sp>
      <p:sp>
        <p:nvSpPr>
          <p:cNvPr id="15" name="幻灯片编号占位符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244D815C-8BF3-4ECF-A945-A2A7C2983AF9}" type="slidenum">
              <a:rPr lang="en-US" altLang="zh-CN" noProof="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 noProof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72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简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长方形 2">
            <a:extLst>
              <a:ext uri="{FF2B5EF4-FFF2-40B4-BE49-F238E27FC236}">
                <a16:creationId xmlns:a16="http://schemas.microsoft.com/office/drawing/2014/main" id="{783698AF-A86A-4D69-8272-76C9C1914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F9E2DC86-4009-449C-8F4E-779A8C76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 rtlCol="0"/>
          <a:lstStyle>
            <a:lvl1pPr>
              <a:defRPr spc="-2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>
              <a:solidFill>
                <a:srgbClr val="FFFFFF"/>
              </a:solidFill>
            </a:endParaRPr>
          </a:p>
        </p:txBody>
      </p:sp>
      <p:sp>
        <p:nvSpPr>
          <p:cNvPr id="12" name="图片占位符 10">
            <a:extLst>
              <a:ext uri="{FF2B5EF4-FFF2-40B4-BE49-F238E27FC236}">
                <a16:creationId xmlns:a16="http://schemas.microsoft.com/office/drawing/2014/main" id="{671630E1-6506-4E93-BB6A-0604E0D04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86000"/>
            <a:ext cx="5067300" cy="4572000"/>
          </a:xfrm>
        </p:spPr>
        <p:txBody>
          <a:bodyPr rtlCol="0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7" name="页脚占位符 4">
            <a:extLst>
              <a:ext uri="{FF2B5EF4-FFF2-40B4-BE49-F238E27FC236}">
                <a16:creationId xmlns:a16="http://schemas.microsoft.com/office/drawing/2014/main" id="{51BAB65B-02AF-4992-85D0-8E98AB1B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演示文稿标题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FE115BC-4A4C-4385-82D5-106D1FA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 rtlCol="0">
            <a:normAutofit/>
          </a:bodyPr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5CD3EB2B-80EF-4DC6-B2B6-F4B56844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noProof="0">
                <a:solidFill>
                  <a:prstClr val="black"/>
                </a:solidFill>
              </a:rPr>
              <a:t>20XX</a:t>
            </a:r>
            <a:endParaRPr lang="zh-CN" altLang="en-US" noProof="0">
              <a:solidFill>
                <a:prstClr val="black"/>
              </a:solidFill>
            </a:endParaRPr>
          </a:p>
        </p:txBody>
      </p:sp>
      <p:sp>
        <p:nvSpPr>
          <p:cNvPr id="9" name="幻灯片编号占位符 5">
            <a:extLst>
              <a:ext uri="{FF2B5EF4-FFF2-40B4-BE49-F238E27FC236}">
                <a16:creationId xmlns:a16="http://schemas.microsoft.com/office/drawing/2014/main" id="{3DC3E33A-8A0A-4767-A4D9-CD895637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CD6D940D-6D44-4DF9-9322-B4B11F7EDCD0}" type="slidenum">
              <a:rPr lang="en-US" altLang="zh-CN" noProof="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 noProof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30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节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长方形 2">
            <a:extLst>
              <a:ext uri="{FF2B5EF4-FFF2-40B4-BE49-F238E27FC236}">
                <a16:creationId xmlns:a16="http://schemas.microsoft.com/office/drawing/2014/main" id="{046EB31F-C5DF-49FF-8DEA-86AC0C186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086599" cy="45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ACFE912F-46EC-49B0-9C9A-DE9CBDF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 rtlCol="0">
            <a:normAutofit/>
          </a:bodyPr>
          <a:lstStyle>
            <a:lvl1pPr>
              <a:defRPr spc="-2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sz="6000" noProof="0"/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9BF32D81-1E24-45B8-A09D-EEAD404D8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9F9C7900-0694-4FDF-B29C-24016C0B9C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533900"/>
            <a:ext cx="7086598" cy="2324100"/>
          </a:xfrm>
        </p:spPr>
        <p:txBody>
          <a:bodyPr rtlCol="0"/>
          <a:lstStyle>
            <a:lvl1pPr marL="0" indent="0" algn="l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14" name="图片占位符 12">
            <a:extLst>
              <a:ext uri="{FF2B5EF4-FFF2-40B4-BE49-F238E27FC236}">
                <a16:creationId xmlns:a16="http://schemas.microsoft.com/office/drawing/2014/main" id="{D71BA6F2-2182-4910-8DA6-71E5AB2745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600" y="0"/>
            <a:ext cx="5105400" cy="4533900"/>
          </a:xfrm>
        </p:spPr>
        <p:txBody>
          <a:bodyPr rtlCol="0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17" name="图片占位符 15">
            <a:extLst>
              <a:ext uri="{FF2B5EF4-FFF2-40B4-BE49-F238E27FC236}">
                <a16:creationId xmlns:a16="http://schemas.microsoft.com/office/drawing/2014/main" id="{83DCD7D2-7B94-48E9-9DCA-E72E1BCE43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6598" y="4533900"/>
            <a:ext cx="5105402" cy="2324100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</p:spTree>
    <p:extLst>
      <p:ext uri="{BB962C8B-B14F-4D97-AF65-F5344CB8AC3E}">
        <p14:creationId xmlns:p14="http://schemas.microsoft.com/office/powerpoint/2010/main" val="1578407353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长方形 9">
            <a:extLst>
              <a:ext uri="{FF2B5EF4-FFF2-40B4-BE49-F238E27FC236}">
                <a16:creationId xmlns:a16="http://schemas.microsoft.com/office/drawing/2014/main" id="{24F4DD58-525D-4728-A769-9F38711D5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C1F862FE-7A72-432B-9888-FB389D35B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875030"/>
            <a:ext cx="2384425" cy="5068570"/>
          </a:xfrm>
        </p:spPr>
        <p:txBody>
          <a:bodyPr rtlCol="0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单击此处添加文本</a:t>
            </a:r>
          </a:p>
        </p:txBody>
      </p:sp>
      <p:sp>
        <p:nvSpPr>
          <p:cNvPr id="13" name="页脚占位符 4">
            <a:extLst>
              <a:ext uri="{FF2B5EF4-FFF2-40B4-BE49-F238E27FC236}">
                <a16:creationId xmlns:a16="http://schemas.microsoft.com/office/drawing/2014/main" id="{A256B58A-EC2F-48AB-BF2D-AB678AF0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noProof="0"/>
              <a:t>演示文稿标题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D33DA1-34CB-434E-99AF-EA31D28A19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02000" y="876300"/>
            <a:ext cx="8607425" cy="47498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单击此处添加内容</a:t>
            </a:r>
          </a:p>
        </p:txBody>
      </p:sp>
      <p:sp>
        <p:nvSpPr>
          <p:cNvPr id="14" name="日期占位符 3">
            <a:extLst>
              <a:ext uri="{FF2B5EF4-FFF2-40B4-BE49-F238E27FC236}">
                <a16:creationId xmlns:a16="http://schemas.microsoft.com/office/drawing/2014/main" id="{DB48D9BB-04DF-4542-8DF6-C4C78753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noProof="0">
                <a:solidFill>
                  <a:prstClr val="black"/>
                </a:solidFill>
              </a:rPr>
              <a:t>20XX</a:t>
            </a:r>
            <a:endParaRPr lang="zh-CN" altLang="en-US" noProof="0">
              <a:solidFill>
                <a:prstClr val="black"/>
              </a:solidFill>
            </a:endParaRPr>
          </a:p>
        </p:txBody>
      </p:sp>
      <p:sp>
        <p:nvSpPr>
          <p:cNvPr id="15" name="幻灯片编号占位符 5">
            <a:extLst>
              <a:ext uri="{FF2B5EF4-FFF2-40B4-BE49-F238E27FC236}">
                <a16:creationId xmlns:a16="http://schemas.microsoft.com/office/drawing/2014/main" id="{F22742E1-6009-4FFB-A391-37B987F5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06B786C7-B8F9-4072-AAAA-17258464D730}" type="slidenum">
              <a:rPr lang="en-US" altLang="zh-CN" noProof="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 noProof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165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长方形 7">
            <a:extLst>
              <a:ext uri="{FF2B5EF4-FFF2-40B4-BE49-F238E27FC236}">
                <a16:creationId xmlns:a16="http://schemas.microsoft.com/office/drawing/2014/main" id="{183FEABB-56CC-491D-830B-02C0466D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4F3EF5A-453C-4D68-BA86-2FB1DE61C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7" y="996950"/>
            <a:ext cx="2384425" cy="4946650"/>
          </a:xfrm>
        </p:spPr>
        <p:txBody>
          <a:bodyPr rtlCol="0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单击此处添加文本</a:t>
            </a:r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9321BA0-41E1-404D-9063-DF281D18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noProof="0"/>
              <a:t>演示文稿标题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71CEA4-8F84-4893-8A45-28DB0AE206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2650" y="996950"/>
            <a:ext cx="8367713" cy="4545013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单击此处添加内容</a:t>
            </a:r>
          </a:p>
        </p:txBody>
      </p:sp>
      <p:sp>
        <p:nvSpPr>
          <p:cNvPr id="10" name="日期占位符 3">
            <a:extLst>
              <a:ext uri="{FF2B5EF4-FFF2-40B4-BE49-F238E27FC236}">
                <a16:creationId xmlns:a16="http://schemas.microsoft.com/office/drawing/2014/main" id="{C99D2EA6-8453-4240-88D1-460E269D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noProof="0">
                <a:solidFill>
                  <a:prstClr val="black"/>
                </a:solidFill>
              </a:rPr>
              <a:t>20XX</a:t>
            </a:r>
            <a:endParaRPr lang="zh-CN" altLang="en-US" noProof="0">
              <a:solidFill>
                <a:prstClr val="black"/>
              </a:solidFill>
            </a:endParaRPr>
          </a:p>
        </p:txBody>
      </p:sp>
      <p:sp>
        <p:nvSpPr>
          <p:cNvPr id="11" name="幻灯片编号占位符 5">
            <a:extLst>
              <a:ext uri="{FF2B5EF4-FFF2-40B4-BE49-F238E27FC236}">
                <a16:creationId xmlns:a16="http://schemas.microsoft.com/office/drawing/2014/main" id="{02DD4984-9B40-488F-B903-2E041955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06B786C7-B8F9-4072-AAAA-17258464D730}" type="slidenum">
              <a:rPr lang="en-US" altLang="zh-CN" noProof="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 noProof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591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图片占位符 22">
            <a:extLst>
              <a:ext uri="{FF2B5EF4-FFF2-40B4-BE49-F238E27FC236}">
                <a16:creationId xmlns:a16="http://schemas.microsoft.com/office/drawing/2014/main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6858000"/>
          </a:xfrm>
          <a:noFill/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F81B040C-8943-4433-BFE9-AFB1F7C9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  <a:gradFill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rIns="731520" rtlCol="0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algn="r" rtl="0"/>
            <a:endParaRPr lang="zh-CN" altLang="en-US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741A6711-44B3-4723-90E5-802B2DBD8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963" y="4089656"/>
            <a:ext cx="8950035" cy="2796566"/>
          </a:xfr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tIns="640080" rIns="731520" rtlCol="0" anchor="t">
            <a:norm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algn="r" rtl="0"/>
            <a:endParaRPr lang="zh-CN" altLang="en-US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页脚占位符 4">
            <a:extLst>
              <a:ext uri="{FF2B5EF4-FFF2-40B4-BE49-F238E27FC236}">
                <a16:creationId xmlns:a16="http://schemas.microsoft.com/office/drawing/2014/main" id="{B79A2161-66FE-4C11-AD83-5824307C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r>
              <a:rPr lang="zh-CN" altLang="en-US" noProof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演示文稿标题</a:t>
            </a:r>
          </a:p>
        </p:txBody>
      </p:sp>
      <p:sp>
        <p:nvSpPr>
          <p:cNvPr id="20" name="日期占位符 3">
            <a:extLst>
              <a:ext uri="{FF2B5EF4-FFF2-40B4-BE49-F238E27FC236}">
                <a16:creationId xmlns:a16="http://schemas.microsoft.com/office/drawing/2014/main" id="{91399727-F37D-4748-90E8-B5B6F531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r>
              <a:rPr lang="en-US" altLang="zh-CN" noProof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  <a:endParaRPr lang="zh-CN" altLang="en-US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幻灯片编号占位符 5">
            <a:extLst>
              <a:ext uri="{FF2B5EF4-FFF2-40B4-BE49-F238E27FC236}">
                <a16:creationId xmlns:a16="http://schemas.microsoft.com/office/drawing/2014/main" id="{B9DE4FD1-0950-4A6A-8167-F0E9C622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fld id="{CD6D940D-6D44-4DF9-9322-B4B11F7EDCD0}" type="slidenum">
              <a:rPr lang="en-US" altLang="zh-CN" noProof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zh-CN" altLang="en-US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0471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团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长方形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983" y="194783"/>
            <a:ext cx="9421177" cy="769493"/>
          </a:xfrm>
        </p:spPr>
        <p:txBody>
          <a:bodyPr rtlCol="0"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单击此处添加标题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4C5A662A-E279-494E-8389-ADC6E870E3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31863" y="1695450"/>
            <a:ext cx="10328275" cy="43148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单击以添加内容</a:t>
            </a: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1420B3F9-9DEF-4500-91D7-25F0B5E9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>
                <a:solidFill>
                  <a:prstClr val="black"/>
                </a:solidFill>
              </a:rPr>
              <a:t>演示文稿标题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5E504E9-EAD2-4BE5-9736-CED43FF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noProof="0">
                <a:solidFill>
                  <a:prstClr val="black"/>
                </a:solidFill>
              </a:rPr>
              <a:t>20XX</a:t>
            </a:r>
            <a:endParaRPr lang="zh-CN" altLang="en-US" noProof="0">
              <a:solidFill>
                <a:prstClr val="black"/>
              </a:solidFill>
            </a:endParaRP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8C3EB613-AF5E-423F-A78B-94F856BF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06B786C7-B8F9-4072-AAAA-17258464D730}" type="slidenum">
              <a:rPr lang="en-US" altLang="zh-CN" noProof="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 noProof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98428"/>
      </p:ext>
    </p:extLst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团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长方形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983" y="194783"/>
            <a:ext cx="9421177" cy="769493"/>
          </a:xfrm>
        </p:spPr>
        <p:txBody>
          <a:bodyPr rtlCol="0"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单击此处添加标题</a:t>
            </a: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1420B3F9-9DEF-4500-91D7-25F0B5E9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>
                <a:solidFill>
                  <a:prstClr val="black"/>
                </a:solidFill>
              </a:rPr>
              <a:t>演示文稿标题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5E504E9-EAD2-4BE5-9736-CED43FF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noProof="0">
                <a:solidFill>
                  <a:prstClr val="black"/>
                </a:solidFill>
              </a:rPr>
              <a:t>20XX</a:t>
            </a:r>
            <a:endParaRPr lang="zh-CN" altLang="en-US" noProof="0">
              <a:solidFill>
                <a:prstClr val="black"/>
              </a:solidFill>
            </a:endParaRP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8C3EB613-AF5E-423F-A78B-94F856BF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>
              <a:defRPr/>
            </a:pPr>
            <a:fld id="{06B786C7-B8F9-4072-AAAA-17258464D730}" type="slidenum">
              <a:rPr lang="en-US" altLang="zh-CN" noProof="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 noProof="0">
              <a:solidFill>
                <a:prstClr val="black"/>
              </a:solidFill>
            </a:endParaRPr>
          </a:p>
        </p:txBody>
      </p:sp>
      <p:sp>
        <p:nvSpPr>
          <p:cNvPr id="9" name="图片占位符 23">
            <a:extLst>
              <a:ext uri="{FF2B5EF4-FFF2-40B4-BE49-F238E27FC236}">
                <a16:creationId xmlns:a16="http://schemas.microsoft.com/office/drawing/2014/main" id="{43D59024-D21F-46A9-B65B-C9166E4E30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083" y="2339390"/>
            <a:ext cx="2075688" cy="2075688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1" name="图片占位符 23">
            <a:extLst>
              <a:ext uri="{FF2B5EF4-FFF2-40B4-BE49-F238E27FC236}">
                <a16:creationId xmlns:a16="http://schemas.microsoft.com/office/drawing/2014/main" id="{C929A99D-6C0C-468B-854A-FF1CC91260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20384" y="2339390"/>
            <a:ext cx="2075688" cy="2075688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2" name="图片占位符 23">
            <a:extLst>
              <a:ext uri="{FF2B5EF4-FFF2-40B4-BE49-F238E27FC236}">
                <a16:creationId xmlns:a16="http://schemas.microsoft.com/office/drawing/2014/main" id="{60F12D74-CCEB-4CE6-A979-072265047F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4685" y="2339390"/>
            <a:ext cx="2075688" cy="2075688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3" name="图片占位符 23">
            <a:extLst>
              <a:ext uri="{FF2B5EF4-FFF2-40B4-BE49-F238E27FC236}">
                <a16:creationId xmlns:a16="http://schemas.microsoft.com/office/drawing/2014/main" id="{6A481ED4-1444-4E48-A31E-B2624CF536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0228" y="2339390"/>
            <a:ext cx="2075688" cy="2075688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4" name="文本占位符 28">
            <a:extLst>
              <a:ext uri="{FF2B5EF4-FFF2-40B4-BE49-F238E27FC236}">
                <a16:creationId xmlns:a16="http://schemas.microsoft.com/office/drawing/2014/main" id="{1FCF4CD5-BF81-4AEB-BE4A-D07274F666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6083" y="4628543"/>
            <a:ext cx="207568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accent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姓名</a:t>
            </a:r>
          </a:p>
        </p:txBody>
      </p:sp>
      <p:sp>
        <p:nvSpPr>
          <p:cNvPr id="15" name="文本占位符 28">
            <a:extLst>
              <a:ext uri="{FF2B5EF4-FFF2-40B4-BE49-F238E27FC236}">
                <a16:creationId xmlns:a16="http://schemas.microsoft.com/office/drawing/2014/main" id="{68146790-CD56-4671-AD13-89B30FAF55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6083" y="4934031"/>
            <a:ext cx="207568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2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标题</a:t>
            </a:r>
          </a:p>
        </p:txBody>
      </p:sp>
      <p:sp>
        <p:nvSpPr>
          <p:cNvPr id="16" name="文本占位符 28">
            <a:extLst>
              <a:ext uri="{FF2B5EF4-FFF2-40B4-BE49-F238E27FC236}">
                <a16:creationId xmlns:a16="http://schemas.microsoft.com/office/drawing/2014/main" id="{305877BA-4DF5-499D-9288-3956FC9B1B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0384" y="4628543"/>
            <a:ext cx="207568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accent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姓名</a:t>
            </a:r>
          </a:p>
        </p:txBody>
      </p:sp>
      <p:sp>
        <p:nvSpPr>
          <p:cNvPr id="17" name="文本占位符 28">
            <a:extLst>
              <a:ext uri="{FF2B5EF4-FFF2-40B4-BE49-F238E27FC236}">
                <a16:creationId xmlns:a16="http://schemas.microsoft.com/office/drawing/2014/main" id="{22E6E064-1B6D-455F-98A9-1A851E3FE1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20384" y="4934031"/>
            <a:ext cx="207568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2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标题</a:t>
            </a:r>
          </a:p>
        </p:txBody>
      </p:sp>
      <p:sp>
        <p:nvSpPr>
          <p:cNvPr id="18" name="文本占位符 28">
            <a:extLst>
              <a:ext uri="{FF2B5EF4-FFF2-40B4-BE49-F238E27FC236}">
                <a16:creationId xmlns:a16="http://schemas.microsoft.com/office/drawing/2014/main" id="{76F0A93D-9B44-4CF6-87AF-4B5200AF2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4685" y="4628543"/>
            <a:ext cx="207568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accent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姓名</a:t>
            </a:r>
          </a:p>
        </p:txBody>
      </p:sp>
      <p:sp>
        <p:nvSpPr>
          <p:cNvPr id="19" name="文本占位符 28">
            <a:extLst>
              <a:ext uri="{FF2B5EF4-FFF2-40B4-BE49-F238E27FC236}">
                <a16:creationId xmlns:a16="http://schemas.microsoft.com/office/drawing/2014/main" id="{550B9205-0F01-47B9-9C79-42EB1E22C9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4685" y="4934031"/>
            <a:ext cx="207568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2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标题</a:t>
            </a:r>
          </a:p>
        </p:txBody>
      </p:sp>
      <p:sp>
        <p:nvSpPr>
          <p:cNvPr id="20" name="文本占位符 28">
            <a:extLst>
              <a:ext uri="{FF2B5EF4-FFF2-40B4-BE49-F238E27FC236}">
                <a16:creationId xmlns:a16="http://schemas.microsoft.com/office/drawing/2014/main" id="{8FC1F3E1-C69F-4835-A5CD-929BD175AF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70228" y="4628543"/>
            <a:ext cx="207568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accent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姓名</a:t>
            </a:r>
          </a:p>
        </p:txBody>
      </p:sp>
      <p:sp>
        <p:nvSpPr>
          <p:cNvPr id="21" name="文本占位符 28">
            <a:extLst>
              <a:ext uri="{FF2B5EF4-FFF2-40B4-BE49-F238E27FC236}">
                <a16:creationId xmlns:a16="http://schemas.microsoft.com/office/drawing/2014/main" id="{457972FF-3484-4C00-A636-0F208F816C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70228" y="4934031"/>
            <a:ext cx="207568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2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87361878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27.xml" Id="rId2" /><Relationship Type="http://schemas.openxmlformats.org/officeDocument/2006/relationships/slideLayout" Target="/ppt/slideLayouts/slideLayout18.xml" Id="rId1" /><Relationship Type="http://schemas.openxmlformats.org/officeDocument/2006/relationships/slideLayout" Target="/ppt/slideLayouts/slideLayout69.xml" Id="rId6" /><Relationship Type="http://schemas.openxmlformats.org/officeDocument/2006/relationships/slideLayout" Target="/ppt/slideLayouts/slideLayout1110.xml" Id="rId11" /><Relationship Type="http://schemas.openxmlformats.org/officeDocument/2006/relationships/slideLayout" Target="/ppt/slideLayouts/slideLayout511.xml" Id="rId5" /><Relationship Type="http://schemas.openxmlformats.org/officeDocument/2006/relationships/theme" Target="/ppt/theme/theme12.xml" Id="rId15" /><Relationship Type="http://schemas.openxmlformats.org/officeDocument/2006/relationships/slideLayout" Target="/ppt/slideLayouts/slideLayout1012.xml" Id="rId10" /><Relationship Type="http://schemas.openxmlformats.org/officeDocument/2006/relationships/slideLayout" Target="/ppt/slideLayouts/slideLayout41.xml" Id="rId4" /><Relationship Type="http://schemas.openxmlformats.org/officeDocument/2006/relationships/slideLayout" Target="/ppt/slideLayouts/slideLayout913.xml" Id="rId9" /><Relationship Type="http://schemas.openxmlformats.org/officeDocument/2006/relationships/slideLayout" Target="/ppt/slideLayouts/slideLayout1414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33E30A8-0D9C-47BB-8249-8A2EEEFC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E93687-61FE-460F-A66F-4DF17994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984248"/>
            <a:ext cx="10552176" cy="419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EE1FFB-7673-4E75-9B5C-5572E2B06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C4B9AF-F93C-43E8-8E68-3B700825C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演示文稿标题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9CD739F7-0AE5-4677-8957-9961D67C1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D4885A8-DDA8-4FCF-AB25-DA8F78EC7557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8998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86" r:id="rId9"/>
    <p:sldLayoutId id="2147483657" r:id="rId10"/>
    <p:sldLayoutId id="2147483658" r:id="rId11"/>
    <p:sldLayoutId id="2147483659" r:id="rId12"/>
    <p:sldLayoutId id="2147483672" r:id="rId13"/>
    <p:sldLayoutId id="214748368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12.xml.rels>&#65279;<?xml version="1.0" encoding="utf-8"?><Relationships xmlns="http://schemas.openxmlformats.org/package/2006/relationships"><Relationship Type="http://schemas.openxmlformats.org/officeDocument/2006/relationships/notesSlide" Target="/ppt/notesSlides/notesSlide1012.xml" Id="rId2" /><Relationship Type="http://schemas.openxmlformats.org/officeDocument/2006/relationships/slideLayout" Target="/ppt/slideLayouts/slideLayout126.xml" Id="rId1" /></Relationships>
</file>

<file path=ppt/slides/_rels/slide119.xml.rels>&#65279;<?xml version="1.0" encoding="utf-8"?><Relationships xmlns="http://schemas.openxmlformats.org/package/2006/relationships"><Relationship Type="http://schemas.openxmlformats.org/officeDocument/2006/relationships/image" Target="/ppt/media/image1310.jpeg" Id="rId3" /><Relationship Type="http://schemas.openxmlformats.org/officeDocument/2006/relationships/notesSlide" Target="/ppt/notesSlides/notesSlide119.xml" Id="rId2" /><Relationship Type="http://schemas.openxmlformats.org/officeDocument/2006/relationships/slideLayout" Target="/ppt/slideLayouts/slideLayout133.xml" Id="rId1" /><Relationship Type="http://schemas.openxmlformats.org/officeDocument/2006/relationships/image" Target="/ppt/media/image1611.jpeg" Id="rId6" /><Relationship Type="http://schemas.openxmlformats.org/officeDocument/2006/relationships/image" Target="/ppt/media/image1512.jpeg" Id="rId5" /><Relationship Type="http://schemas.openxmlformats.org/officeDocument/2006/relationships/image" Target="/ppt/media/image1413.jpeg" Id="rId4" /></Relationships>
</file>

<file path=ppt/slides/_rels/slide125.xml.rels>&#65279;<?xml version="1.0" encoding="utf-8"?><Relationships xmlns="http://schemas.openxmlformats.org/package/2006/relationships"><Relationship Type="http://schemas.openxmlformats.org/officeDocument/2006/relationships/image" Target="/ppt/media/image175.jpeg" Id="rId3" /><Relationship Type="http://schemas.openxmlformats.org/officeDocument/2006/relationships/notesSlide" Target="/ppt/notesSlides/notesSlide125.xml" Id="rId2" /><Relationship Type="http://schemas.openxmlformats.org/officeDocument/2006/relationships/slideLayout" Target="/ppt/slideLayouts/slideLayout1414.xml" Id="rId1" /><Relationship Type="http://schemas.openxmlformats.org/officeDocument/2006/relationships/image" Target="/ppt/media/image186.jpeg" Id="rId4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image" Target="/ppt/media/image19.jpeg" Id="rId3" /><Relationship Type="http://schemas.openxmlformats.org/officeDocument/2006/relationships/notesSlide" Target="/ppt/notesSlides/notesSlide18.xml" Id="rId2" /><Relationship Type="http://schemas.openxmlformats.org/officeDocument/2006/relationships/slideLayout" Target="/ppt/slideLayouts/slideLayout18.xml" Id="rId1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image" Target="/ppt/media/image27.jpeg" Id="rId3" /><Relationship Type="http://schemas.openxmlformats.org/officeDocument/2006/relationships/notesSlide" Target="/ppt/notesSlides/notesSlide26.xml" Id="rId2" /><Relationship Type="http://schemas.openxmlformats.org/officeDocument/2006/relationships/slideLayout" Target="/ppt/slideLayouts/slideLayout27.xml" Id="rId1" /><Relationship Type="http://schemas.openxmlformats.org/officeDocument/2006/relationships/image" Target="/ppt/media/image38.jpeg" Id="rId4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44.jpeg" Id="rId3" /><Relationship Type="http://schemas.openxmlformats.org/officeDocument/2006/relationships/notesSlide" Target="/ppt/notesSlides/notesSlide33.xml" Id="rId2" /><Relationship Type="http://schemas.openxmlformats.org/officeDocument/2006/relationships/slideLayout" Target="/ppt/slideLayouts/slideLayout34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5.jpg" Id="rId3" /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41.xml" Id="rId1" /><Relationship Type="http://schemas.openxmlformats.org/officeDocument/2006/relationships/image" Target="/ppt/media/image72.jpg" Id="rId5" /><Relationship Type="http://schemas.openxmlformats.org/officeDocument/2006/relationships/image" Target="/ppt/media/image63.jpg" Id="rId4" /></Relationships>
</file>

<file path=ppt/slides/_rels/slide511.xml.rels>&#65279;<?xml version="1.0" encoding="utf-8"?><Relationships xmlns="http://schemas.openxmlformats.org/package/2006/relationships"><Relationship Type="http://schemas.openxmlformats.org/officeDocument/2006/relationships/notesSlide" Target="/ppt/notesSlides/notesSlide511.xml" Id="rId2" /><Relationship Type="http://schemas.openxmlformats.org/officeDocument/2006/relationships/slideLayout" Target="/ppt/slideLayouts/slideLayout69.xml" Id="rId1" /></Relationships>
</file>

<file path=ppt/slides/_rels/slide610.xml.rels>&#65279;<?xml version="1.0" encoding="utf-8"?><Relationships xmlns="http://schemas.openxmlformats.org/package/2006/relationships"><Relationship Type="http://schemas.openxmlformats.org/officeDocument/2006/relationships/image" Target="/ppt/media/image814.jpg" Id="rId3" /><Relationship Type="http://schemas.openxmlformats.org/officeDocument/2006/relationships/notesSlide" Target="/ppt/notesSlides/notesSlide610.xml" Id="rId2" /><Relationship Type="http://schemas.openxmlformats.org/officeDocument/2006/relationships/slideLayout" Target="/ppt/slideLayouts/slideLayout75.xml" Id="rId1" /></Relationships>
</file>

<file path=ppt/slides/_rels/slide77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77.xml" Id="rId2" /><Relationship Type="http://schemas.openxmlformats.org/officeDocument/2006/relationships/slideLayout" Target="/ppt/slideLayouts/slideLayout913.xml" Id="rId1" /><Relationship Type="http://schemas.openxmlformats.org/officeDocument/2006/relationships/image" Target="/ppt/media/image122.png" Id="rId6" /><Relationship Type="http://schemas.openxmlformats.org/officeDocument/2006/relationships/image" Target="/ppt/media/image113.png" Id="rId5" /><Relationship Type="http://schemas.openxmlformats.org/officeDocument/2006/relationships/image" Target="/ppt/media/image104.png" Id="rId4" /></Relationships>
</file>

<file path=ppt/slides/_rels/slide84.xml.rels>&#65279;<?xml version="1.0" encoding="utf-8"?><Relationships xmlns="http://schemas.openxmlformats.org/package/2006/relationships"><Relationship Type="http://schemas.openxmlformats.org/officeDocument/2006/relationships/diagramData" Target="/ppt/diagrams/data11.xml" Id="rId3" /><Relationship Type="http://schemas.microsoft.com/office/2007/relationships/diagramDrawing" Target="/ppt/diagrams/drawing1.xml" Id="rId7" /><Relationship Type="http://schemas.openxmlformats.org/officeDocument/2006/relationships/notesSlide" Target="/ppt/notesSlides/notesSlide84.xml" Id="rId2" /><Relationship Type="http://schemas.openxmlformats.org/officeDocument/2006/relationships/slideLayout" Target="/ppt/slideLayouts/slideLayout1012.xml" Id="rId1" /><Relationship Type="http://schemas.openxmlformats.org/officeDocument/2006/relationships/diagramColors" Target="/ppt/diagrams/colors11.xml" Id="rId6" /><Relationship Type="http://schemas.openxmlformats.org/officeDocument/2006/relationships/diagramQuickStyle" Target="/ppt/diagrams/quickStyle11.xml" Id="rId5" /><Relationship Type="http://schemas.openxmlformats.org/officeDocument/2006/relationships/diagramLayout" Target="/ppt/diagrams/layout11.xml" Id="rId4" /></Relationships>
</file>

<file path=ppt/slides/_rels/slide92.xml.rels>&#65279;<?xml version="1.0" encoding="utf-8"?><Relationships xmlns="http://schemas.openxmlformats.org/package/2006/relationships"><Relationship Type="http://schemas.openxmlformats.org/officeDocument/2006/relationships/notesSlide" Target="/ppt/notesSlides/notesSlide92.xml" Id="rId2" /><Relationship Type="http://schemas.openxmlformats.org/officeDocument/2006/relationships/slideLayout" Target="/ppt/slideLayouts/slideLayout1110.xml" Id="rId1" /></Relationships>
</file>

<file path=ppt/slides/slide10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标题 40">
            <a:extLst>
              <a:ext uri="{FF2B5EF4-FFF2-40B4-BE49-F238E27FC236}">
                <a16:creationId xmlns:a16="http://schemas.microsoft.com/office/drawing/2014/main" id="{0622F47C-D986-4C50-BD14-2C1E537C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183988"/>
            <a:ext cx="9406372" cy="803380"/>
          </a:xfrm>
        </p:spPr>
        <p:txBody>
          <a:bodyPr rtlCol="0">
            <a:normAutofit fontScale="90000"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其他内容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D05AC8F8-F459-42EB-AA23-F556AEDD7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1300" y="1764193"/>
            <a:ext cx="3327366" cy="597604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副标题</a:t>
            </a: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DFFE8322-74A2-43C3-B71A-8DD6B2DC0D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1193" y="2374899"/>
            <a:ext cx="3327366" cy="3485573"/>
          </a:xfrm>
        </p:spPr>
        <p:txBody>
          <a:bodyPr rtlCol="0">
            <a:normAutofit/>
          </a:bodyPr>
          <a:lstStyle/>
          <a:p>
            <a:pPr lvl="0"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添加文本、图像、艺术作品和视频。 </a:t>
            </a:r>
          </a:p>
          <a:p>
            <a:pPr lvl="0"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添加切换效果、动画和动作。 </a:t>
            </a:r>
          </a:p>
          <a:p>
            <a:pPr lvl="0"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保存到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OneDrive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，以便从计算机、平板电脑或手机访问演示文稿。 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88417E53-E35C-4BA6-B238-61D2C004A2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32317" y="1764193"/>
            <a:ext cx="3327366" cy="597604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副标题</a:t>
            </a:r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32AA922F-7FCE-49A0-92E0-60263B0E00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2317" y="2374899"/>
            <a:ext cx="3327366" cy="3485573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此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PowerPoint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主题使用独特的一组颜色、字体和效果来打造这些幻灯片的整体外观。 </a:t>
            </a:r>
          </a:p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PowerPoint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有大量主题，可以让你的演示文稿别具一格。 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94D68F73-4FB1-4145-BF89-FE36142E5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25393" y="1764193"/>
            <a:ext cx="3327366" cy="597604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副标题</a:t>
            </a:r>
          </a:p>
        </p:txBody>
      </p:sp>
      <p:sp>
        <p:nvSpPr>
          <p:cNvPr id="15" name="内容占位符 14">
            <a:extLst>
              <a:ext uri="{FF2B5EF4-FFF2-40B4-BE49-F238E27FC236}">
                <a16:creationId xmlns:a16="http://schemas.microsoft.com/office/drawing/2014/main" id="{967F3EB6-BBF7-400D-831B-2949763446D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25393" y="2374899"/>
            <a:ext cx="3327366" cy="3485573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打开“设计灵感”窗格以查看即时幻灯片美化。 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如果有设计灵感，将在此处显示。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C20C49D-5E38-4E7C-A240-4B2D015F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/>
          <a:p>
            <a:pPr lvl="0"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演示文稿标题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0EC6D8-4D66-4B16-AD3F-2850D613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06B786C7-B8F9-4072-AAAA-17258464D73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lvl="0"/>
              <a:t>10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4994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9A92E93D-8BFB-4A21-A47E-78B6DCA21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8" y="484494"/>
            <a:ext cx="5800867" cy="1569493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摘要</a:t>
            </a:r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C69C1BDB-253B-4642-94A7-F84048E56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2" y="2156346"/>
            <a:ext cx="5800866" cy="3963937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借助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PowerPoint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，你都可以创建演示文稿，并与位于任意位置的用户共享你的作品。在这里键入想要的文本以开始使用。还可在此模板上添加图像、艺术作品和视频。保存到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OneDrive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，并从计算机、平板电脑或手机访问演示文稿。 </a:t>
            </a:r>
          </a:p>
        </p:txBody>
      </p:sp>
      <p:sp>
        <p:nvSpPr>
          <p:cNvPr id="16" name="页脚占位符 15">
            <a:extLst>
              <a:ext uri="{FF2B5EF4-FFF2-40B4-BE49-F238E27FC236}">
                <a16:creationId xmlns:a16="http://schemas.microsoft.com/office/drawing/2014/main" id="{C394FA6A-80EA-46C1-8A4C-B4D8E90A7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877423" cy="365125"/>
          </a:xfrm>
        </p:spPr>
        <p:txBody>
          <a:bodyPr rtlCol="0"/>
          <a:lstStyle/>
          <a:p>
            <a:pPr lvl="0"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演示文稿标题</a:t>
            </a:r>
          </a:p>
        </p:txBody>
      </p:sp>
      <p:pic>
        <p:nvPicPr>
          <p:cNvPr id="23" name="图片占位符 22" descr="包含山、户外、天空、岩石、帐篷的图片">
            <a:extLst>
              <a:ext uri="{FF2B5EF4-FFF2-40B4-BE49-F238E27FC236}">
                <a16:creationId xmlns:a16="http://schemas.microsoft.com/office/drawing/2014/main" id="{37330047-BDCE-48AE-A7A5-A6A79A7D29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0838" y="665163"/>
            <a:ext cx="2214562" cy="2513012"/>
          </a:xfrm>
        </p:spPr>
      </p:pic>
      <p:pic>
        <p:nvPicPr>
          <p:cNvPr id="53" name="图片占位符 52" descr="包含山、天空、雪、户外的图片">
            <a:extLst>
              <a:ext uri="{FF2B5EF4-FFF2-40B4-BE49-F238E27FC236}">
                <a16:creationId xmlns:a16="http://schemas.microsoft.com/office/drawing/2014/main" id="{9AFE6654-29BC-4F7D-9F69-C78DCCF2A7A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9737" y="665579"/>
            <a:ext cx="2214562" cy="2513012"/>
          </a:xfrm>
        </p:spPr>
      </p:pic>
      <p:pic>
        <p:nvPicPr>
          <p:cNvPr id="19" name="图片占位符 18" descr="包含户外、山、天空、自然的图片">
            <a:extLst>
              <a:ext uri="{FF2B5EF4-FFF2-40B4-BE49-F238E27FC236}">
                <a16:creationId xmlns:a16="http://schemas.microsoft.com/office/drawing/2014/main" id="{AA7C515C-968D-4E0E-AE9F-2B4791B73F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0854" y="3607271"/>
            <a:ext cx="2214562" cy="2513012"/>
          </a:xfrm>
        </p:spPr>
      </p:pic>
      <p:pic>
        <p:nvPicPr>
          <p:cNvPr id="25" name="图片占位符 24" descr="包含自然、室外、山、夜空的图片">
            <a:extLst>
              <a:ext uri="{FF2B5EF4-FFF2-40B4-BE49-F238E27FC236}">
                <a16:creationId xmlns:a16="http://schemas.microsoft.com/office/drawing/2014/main" id="{74AF03B6-7ED2-47DC-A5B8-3F7DB422CEA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4845" y="3607271"/>
            <a:ext cx="2214562" cy="2513012"/>
          </a:xfrm>
        </p:spPr>
      </p:pic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3F88522D-FC32-4BD0-B916-ED439025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D39F39FF-F5CB-4ACA-9B46-4CCF89ECA75F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lvl="0"/>
              <a:t>11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980826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>
            <a:extLst>
              <a:ext uri="{FF2B5EF4-FFF2-40B4-BE49-F238E27FC236}">
                <a16:creationId xmlns:a16="http://schemas.microsoft.com/office/drawing/2014/main" id="{30761B21-88ED-449E-B2B9-3FC40844C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01" y="4947313"/>
            <a:ext cx="7700617" cy="1409037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谢谢</a:t>
            </a:r>
          </a:p>
        </p:txBody>
      </p:sp>
      <p:sp>
        <p:nvSpPr>
          <p:cNvPr id="33" name="副标题 32">
            <a:extLst>
              <a:ext uri="{FF2B5EF4-FFF2-40B4-BE49-F238E27FC236}">
                <a16:creationId xmlns:a16="http://schemas.microsoft.com/office/drawing/2014/main" id="{0EEAA874-288B-4330-9FA4-F1144ACD4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6252" y="386989"/>
            <a:ext cx="2443495" cy="3758334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演示者姓名</a:t>
            </a:r>
          </a:p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电子邮件地址</a:t>
            </a:r>
          </a:p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网站</a:t>
            </a:r>
          </a:p>
        </p:txBody>
      </p:sp>
      <p:pic>
        <p:nvPicPr>
          <p:cNvPr id="52" name="图片占位符 51" descr="包含天空、户外、山、自然、星星的图片">
            <a:extLst>
              <a:ext uri="{FF2B5EF4-FFF2-40B4-BE49-F238E27FC236}">
                <a16:creationId xmlns:a16="http://schemas.microsoft.com/office/drawing/2014/main" id="{45DFCBF0-F91E-40C0-A4E6-24E8250C3B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532313"/>
          </a:xfr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BA09E0B-CEBC-425D-8A86-1F858D8D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/>
          <a:p>
            <a:pPr lvl="0"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演示文稿标题</a:t>
            </a:r>
          </a:p>
        </p:txBody>
      </p:sp>
      <p:pic>
        <p:nvPicPr>
          <p:cNvPr id="58" name="图片占位符 57" descr="包含山、天空、户外、自然的图片">
            <a:extLst>
              <a:ext uri="{FF2B5EF4-FFF2-40B4-BE49-F238E27FC236}">
                <a16:creationId xmlns:a16="http://schemas.microsoft.com/office/drawing/2014/main" id="{A51C462C-6D3B-4554-9CDC-86D00D0EA07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0" y="4532313"/>
            <a:ext cx="3048000" cy="2325687"/>
          </a:xfrm>
        </p:spPr>
      </p:pic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9E887279-B48F-43C3-91FA-09BD7EA3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D39F39FF-F5CB-4ACA-9B46-4CCF89ECA75F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lvl="0"/>
              <a:t>12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7611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演示文稿标题</a:t>
            </a:r>
          </a:p>
        </p:txBody>
      </p:sp>
      <p:sp>
        <p:nvSpPr>
          <p:cNvPr id="8" name="副标题 7">
            <a:extLst>
              <a:ext uri="{FF2B5EF4-FFF2-40B4-BE49-F238E27FC236}">
                <a16:creationId xmlns:a16="http://schemas.microsoft.com/office/drawing/2014/main" id="{6BBE0348-1527-4055-BA8A-E27542227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演示者姓名</a:t>
            </a:r>
          </a:p>
        </p:txBody>
      </p:sp>
      <p:pic>
        <p:nvPicPr>
          <p:cNvPr id="5" name="图片占位符 4" descr="包含山、天空、户外、自然、日出的图片 ">
            <a:extLst>
              <a:ext uri="{FF2B5EF4-FFF2-40B4-BE49-F238E27FC236}">
                <a16:creationId xmlns:a16="http://schemas.microsoft.com/office/drawing/2014/main" id="{A33E67C0-6C95-48DB-97CC-8CE8D36C05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3533" y="0"/>
            <a:ext cx="4082983" cy="6858000"/>
          </a:xfrm>
        </p:spPr>
      </p:pic>
    </p:spTree>
    <p:extLst>
      <p:ext uri="{BB962C8B-B14F-4D97-AF65-F5344CB8AC3E}">
        <p14:creationId xmlns:p14="http://schemas.microsoft.com/office/powerpoint/2010/main" val="2720718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议程</a:t>
            </a:r>
          </a:p>
        </p:txBody>
      </p:sp>
      <p:sp>
        <p:nvSpPr>
          <p:cNvPr id="20" name="页脚占位符 19">
            <a:extLst>
              <a:ext uri="{FF2B5EF4-FFF2-40B4-BE49-F238E27FC236}">
                <a16:creationId xmlns:a16="http://schemas.microsoft.com/office/drawing/2014/main" id="{6DB8AAF6-0D0C-4F4F-A10E-6A66E4A7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演示文稿标题</a:t>
            </a:r>
          </a:p>
        </p:txBody>
      </p:sp>
      <p:pic>
        <p:nvPicPr>
          <p:cNvPr id="5" name="图片占位符 4" descr="站在岩石上的人">
            <a:extLst>
              <a:ext uri="{FF2B5EF4-FFF2-40B4-BE49-F238E27FC236}">
                <a16:creationId xmlns:a16="http://schemas.microsoft.com/office/drawing/2014/main" id="{633DBDDF-94F3-4001-919E-B56D62CE7A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6700" y="0"/>
            <a:ext cx="4038600" cy="3429000"/>
          </a:xfrm>
        </p:spPr>
      </p:pic>
      <p:pic>
        <p:nvPicPr>
          <p:cNvPr id="44" name="图片占位符 43" descr="包含山、天空、自然、户外的图片">
            <a:extLst>
              <a:ext uri="{FF2B5EF4-FFF2-40B4-BE49-F238E27FC236}">
                <a16:creationId xmlns:a16="http://schemas.microsoft.com/office/drawing/2014/main" id="{73DD8BED-FB17-4ABE-9B18-B6DDA81A0E0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5300" y="0"/>
            <a:ext cx="4076701" cy="3429000"/>
          </a:xfrm>
        </p:spPr>
      </p:pic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87F2C169-25EA-4609-BC8A-BCA7C433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4100" y="3841750"/>
            <a:ext cx="6599238" cy="2296083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主题一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主题二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主题三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主题四</a:t>
            </a:r>
          </a:p>
        </p:txBody>
      </p:sp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C19BFBA5-3E41-40F8-9EFB-9DF730F5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244D815C-8BF3-4ECF-A945-A2A7C2983AF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lvl="0"/>
              <a:t>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6347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简介</a:t>
            </a:r>
          </a:p>
        </p:txBody>
      </p:sp>
      <p:pic>
        <p:nvPicPr>
          <p:cNvPr id="8" name="图片占位符 7" descr="包含山、天空、户外、自然的图片">
            <a:extLst>
              <a:ext uri="{FF2B5EF4-FFF2-40B4-BE49-F238E27FC236}">
                <a16:creationId xmlns:a16="http://schemas.microsoft.com/office/drawing/2014/main" id="{7B7F6341-D9BE-4D3C-92A1-37FAA11DE6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86000"/>
            <a:ext cx="5067300" cy="4572000"/>
          </a:xfrm>
        </p:spPr>
      </p:pic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8BDA17F-F303-4811-96C4-AD8A09AB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演示文稿标题</a:t>
            </a:r>
          </a:p>
        </p:txBody>
      </p:sp>
      <p:sp>
        <p:nvSpPr>
          <p:cNvPr id="19" name="内容占位符 18">
            <a:extLst>
              <a:ext uri="{FF2B5EF4-FFF2-40B4-BE49-F238E27FC236}">
                <a16:creationId xmlns:a16="http://schemas.microsoft.com/office/drawing/2014/main" id="{AB6583FE-B653-4C01-9ADF-EC8514A0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借助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PowerPoint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，你可以创建演示文稿，并与他人共享你的作品，无论他们身处何方。在这里键入想要的文本以开始使用。还可在此模板上添加图像、艺术作品和视频。保存到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OneDrive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，并从计算机、平板电脑或手机访问演示文稿。 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E08B9AF-847F-4250-A53B-82D9036A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244D815C-8BF3-4ECF-A945-A2A7C2983AF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lvl="0"/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4753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21C5EA2A-10BF-4B5E-ACC8-8A766A094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主题一</a:t>
            </a:r>
          </a:p>
        </p:txBody>
      </p:sp>
      <p:sp>
        <p:nvSpPr>
          <p:cNvPr id="12" name="副标题 11">
            <a:extLst>
              <a:ext uri="{FF2B5EF4-FFF2-40B4-BE49-F238E27FC236}">
                <a16:creationId xmlns:a16="http://schemas.microsoft.com/office/drawing/2014/main" id="{AEAC0465-1751-47C8-9200-CF24EEB5E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副标题</a:t>
            </a:r>
          </a:p>
        </p:txBody>
      </p:sp>
      <p:pic>
        <p:nvPicPr>
          <p:cNvPr id="26" name="图片占位符 25" descr="站在岩石上的人">
            <a:extLst>
              <a:ext uri="{FF2B5EF4-FFF2-40B4-BE49-F238E27FC236}">
                <a16:creationId xmlns:a16="http://schemas.microsoft.com/office/drawing/2014/main" id="{5A11C124-E818-45E0-9F70-7F0C271DDC7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533900"/>
            <a:ext cx="7086598" cy="2324100"/>
          </a:xfrm>
        </p:spPr>
      </p:pic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5932065-5BEE-4D45-A3A1-6F0559B4865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/>
          <a:p>
            <a:pPr lvl="0"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演示文稿标题</a:t>
            </a:r>
          </a:p>
        </p:txBody>
      </p:sp>
      <p:pic>
        <p:nvPicPr>
          <p:cNvPr id="18" name="图片占位符 17" descr="包含户外、人、山的图片">
            <a:extLst>
              <a:ext uri="{FF2B5EF4-FFF2-40B4-BE49-F238E27FC236}">
                <a16:creationId xmlns:a16="http://schemas.microsoft.com/office/drawing/2014/main" id="{17AE28DB-6A67-4368-B973-0AF9753460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600" y="0"/>
            <a:ext cx="5105400" cy="4533900"/>
          </a:xfrm>
        </p:spPr>
      </p:pic>
      <p:pic>
        <p:nvPicPr>
          <p:cNvPr id="22" name="图片占位符 21" descr="包含自然、室外、雪、山的图片">
            <a:extLst>
              <a:ext uri="{FF2B5EF4-FFF2-40B4-BE49-F238E27FC236}">
                <a16:creationId xmlns:a16="http://schemas.microsoft.com/office/drawing/2014/main" id="{8A37E149-B64A-42E8-BB3A-1FD622CE5C9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598" y="4533900"/>
            <a:ext cx="5105402" cy="2324100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CC3E1D-B7F8-47F6-A352-B757462BBB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2722F022-211C-4882-844C-086FEA6806AA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lvl="0"/>
              <a:t>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6028905"/>
      </p:ext>
    </p:extLst>
  </p:cSld>
  <p:clrMapOvr>
    <a:masterClrMapping/>
  </p:clrMapOvr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26">
            <a:extLst>
              <a:ext uri="{FF2B5EF4-FFF2-40B4-BE49-F238E27FC236}">
                <a16:creationId xmlns:a16="http://schemas.microsoft.com/office/drawing/2014/main" id="{28E6A4D9-12A1-4CD4-99EA-5C5ECDEF8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7" y="996950"/>
            <a:ext cx="2384425" cy="494665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表格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560E5A8-009D-4CBD-BADB-91488482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演示文稿标题</a:t>
            </a:r>
          </a:p>
        </p:txBody>
      </p:sp>
      <p:graphicFrame>
        <p:nvGraphicFramePr>
          <p:cNvPr id="13" name="表格 9">
            <a:extLst>
              <a:ext uri="{FF2B5EF4-FFF2-40B4-BE49-F238E27FC236}">
                <a16:creationId xmlns:a16="http://schemas.microsoft.com/office/drawing/2014/main" id="{096A54E9-1AF6-4A17-A713-79D260FE325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50333533"/>
              </p:ext>
            </p:extLst>
          </p:nvPr>
        </p:nvGraphicFramePr>
        <p:xfrm>
          <a:off x="3422650" y="996950"/>
          <a:ext cx="8368870" cy="454429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73774">
                  <a:extLst>
                    <a:ext uri="{9D8B030D-6E8A-4147-A177-3AD203B41FA5}">
                      <a16:colId xmlns:a16="http://schemas.microsoft.com/office/drawing/2014/main" val="1517755082"/>
                    </a:ext>
                  </a:extLst>
                </a:gridCol>
                <a:gridCol w="1673774">
                  <a:extLst>
                    <a:ext uri="{9D8B030D-6E8A-4147-A177-3AD203B41FA5}">
                      <a16:colId xmlns:a16="http://schemas.microsoft.com/office/drawing/2014/main" val="2446386500"/>
                    </a:ext>
                  </a:extLst>
                </a:gridCol>
                <a:gridCol w="1673774">
                  <a:extLst>
                    <a:ext uri="{9D8B030D-6E8A-4147-A177-3AD203B41FA5}">
                      <a16:colId xmlns:a16="http://schemas.microsoft.com/office/drawing/2014/main" val="3308918160"/>
                    </a:ext>
                  </a:extLst>
                </a:gridCol>
                <a:gridCol w="1673774">
                  <a:extLst>
                    <a:ext uri="{9D8B030D-6E8A-4147-A177-3AD203B41FA5}">
                      <a16:colId xmlns:a16="http://schemas.microsoft.com/office/drawing/2014/main" val="1854486728"/>
                    </a:ext>
                  </a:extLst>
                </a:gridCol>
                <a:gridCol w="1673774">
                  <a:extLst>
                    <a:ext uri="{9D8B030D-6E8A-4147-A177-3AD203B41FA5}">
                      <a16:colId xmlns:a16="http://schemas.microsoft.com/office/drawing/2014/main" val="1808496511"/>
                    </a:ext>
                  </a:extLst>
                </a:gridCol>
              </a:tblGrid>
              <a:tr h="908858">
                <a:tc>
                  <a:txBody>
                    <a:bodyPr/>
                    <a:lstStyle/>
                    <a:p>
                      <a:pPr algn="ctr" rtl="0"/>
                      <a:endParaRPr lang="en-US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zh-cn" sz="1800" b="1" dirty="0">
                          <a:solidFill>
                            <a:schemeClr val="accent3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类别 1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zh-cn" sz="1800" b="1">
                          <a:solidFill>
                            <a:schemeClr val="accent3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类别 2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zh-cn" sz="1800" b="1">
                          <a:solidFill>
                            <a:schemeClr val="accent3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类别 3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zh-cn" sz="1800" b="1" i="0">
                          <a:solidFill>
                            <a:schemeClr val="accent3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类别 4</a:t>
                      </a:r>
                      <a:endParaRPr lang="en-US" sz="1800" b="1" i="0" dirty="0">
                        <a:solidFill>
                          <a:schemeClr val="accent3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0351803"/>
                  </a:ext>
                </a:extLst>
              </a:tr>
              <a:tr h="908858">
                <a:tc>
                  <a:txBody>
                    <a:bodyPr/>
                    <a:lstStyle/>
                    <a:p>
                      <a:pPr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628125"/>
                  </a:ext>
                </a:extLst>
              </a:tr>
              <a:tr h="908858">
                <a:tc>
                  <a:txBody>
                    <a:bodyPr/>
                    <a:lstStyle/>
                    <a:p>
                      <a:pPr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项目​​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2315634"/>
                  </a:ext>
                </a:extLst>
              </a:tr>
              <a:tr h="908858">
                <a:tc>
                  <a:txBody>
                    <a:bodyPr/>
                    <a:lstStyle/>
                    <a:p>
                      <a:pPr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项目​​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3311043"/>
                  </a:ext>
                </a:extLst>
              </a:tr>
              <a:tr h="908858">
                <a:tc>
                  <a:txBody>
                    <a:bodyPr/>
                    <a:lstStyle/>
                    <a:p>
                      <a:pPr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739586"/>
                  </a:ext>
                </a:extLst>
              </a:tr>
            </a:tbl>
          </a:graphicData>
        </a:graphic>
      </p:graphicFrame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DB248E8-80F2-482E-B0AF-EE7EBC7C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06B786C7-B8F9-4072-AAAA-17258464D73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lvl="0"/>
              <a:t>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4641259"/>
      </p:ext>
    </p:extLst>
  </p:cSld>
  <p:clrMapOvr>
    <a:masterClrMapping/>
  </p:clrMapOvr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13" descr="包含天空、户外、山、帐篷的图片">
            <a:extLst>
              <a:ext uri="{FF2B5EF4-FFF2-40B4-BE49-F238E27FC236}">
                <a16:creationId xmlns:a16="http://schemas.microsoft.com/office/drawing/2014/main" id="{284A1AA7-2E90-4B15-88DA-97825B6448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192000" cy="6858000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8AC7AC30-1251-40E1-9808-1FB902C4C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开始一件事是不再</a:t>
            </a:r>
            <a:b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动嘴而开始动手。</a:t>
            </a:r>
          </a:p>
        </p:txBody>
      </p:sp>
      <p:sp>
        <p:nvSpPr>
          <p:cNvPr id="4" name="副标题 3">
            <a:extLst>
              <a:ext uri="{FF2B5EF4-FFF2-40B4-BE49-F238E27FC236}">
                <a16:creationId xmlns:a16="http://schemas.microsoft.com/office/drawing/2014/main" id="{4154B60C-7CE6-4829-87C0-7B4B3E168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963" y="4089656"/>
            <a:ext cx="8950035" cy="2796566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华特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·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迪士尼</a:t>
            </a:r>
          </a:p>
        </p:txBody>
      </p:sp>
      <p:sp>
        <p:nvSpPr>
          <p:cNvPr id="27" name="页脚占位符 26">
            <a:extLst>
              <a:ext uri="{FF2B5EF4-FFF2-40B4-BE49-F238E27FC236}">
                <a16:creationId xmlns:a16="http://schemas.microsoft.com/office/drawing/2014/main" id="{292399BD-BD2E-4306-802E-64A79BA97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/>
          <a:p>
            <a:pPr lvl="0"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演示文稿标题</a:t>
            </a:r>
          </a:p>
        </p:txBody>
      </p:sp>
      <p:sp>
        <p:nvSpPr>
          <p:cNvPr id="28" name="灯片编号占位符 27">
            <a:extLst>
              <a:ext uri="{FF2B5EF4-FFF2-40B4-BE49-F238E27FC236}">
                <a16:creationId xmlns:a16="http://schemas.microsoft.com/office/drawing/2014/main" id="{F3FAC0BD-E5E7-4E36-B85D-0C1D0408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CD6D940D-6D44-4DF9-9322-B4B11F7EDCD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lvl="0"/>
              <a:t>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64750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>
            <a:extLst>
              <a:ext uri="{FF2B5EF4-FFF2-40B4-BE49-F238E27FC236}">
                <a16:creationId xmlns:a16="http://schemas.microsoft.com/office/drawing/2014/main" id="{CBCA8D9B-86A6-46D0-8939-576472F4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983" y="194783"/>
            <a:ext cx="9421177" cy="769493"/>
          </a:xfrm>
        </p:spPr>
        <p:txBody>
          <a:bodyPr rtlCol="0">
            <a:normAutofit fontScale="90000"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团队</a:t>
            </a:r>
          </a:p>
        </p:txBody>
      </p:sp>
      <p:pic>
        <p:nvPicPr>
          <p:cNvPr id="32" name="图片占位符 31" descr="头像&#10;">
            <a:extLst>
              <a:ext uri="{FF2B5EF4-FFF2-40B4-BE49-F238E27FC236}">
                <a16:creationId xmlns:a16="http://schemas.microsoft.com/office/drawing/2014/main" id="{D1915B4E-EF5F-4357-BB78-D2FA5ECBC8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/>
          <a:stretch/>
        </p:blipFill>
        <p:spPr>
          <a:xfrm>
            <a:off x="1046083" y="2339390"/>
            <a:ext cx="2075688" cy="2075688"/>
          </a:xfrm>
        </p:spPr>
      </p:pic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FF337E4C-E3C1-40C7-B93B-034E1AA76A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姓名</a:t>
            </a:r>
          </a:p>
        </p:txBody>
      </p:sp>
      <p:sp>
        <p:nvSpPr>
          <p:cNvPr id="44" name="文本占位符 43">
            <a:extLst>
              <a:ext uri="{FF2B5EF4-FFF2-40B4-BE49-F238E27FC236}">
                <a16:creationId xmlns:a16="http://schemas.microsoft.com/office/drawing/2014/main" id="{B958F53A-B9E3-401F-B3D6-B7CE847DC5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标题</a:t>
            </a:r>
          </a:p>
        </p:txBody>
      </p:sp>
      <p:pic>
        <p:nvPicPr>
          <p:cNvPr id="33" name="图片占位符 32" descr="头像&#10;">
            <a:extLst>
              <a:ext uri="{FF2B5EF4-FFF2-40B4-BE49-F238E27FC236}">
                <a16:creationId xmlns:a16="http://schemas.microsoft.com/office/drawing/2014/main" id="{B746D1F1-9969-46E0-ACE2-8CD5140A70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/>
          <a:stretch/>
        </p:blipFill>
        <p:spPr>
          <a:xfrm>
            <a:off x="3720384" y="2339390"/>
            <a:ext cx="2075688" cy="2075688"/>
          </a:xfrm>
        </p:spPr>
      </p:pic>
      <p:sp>
        <p:nvSpPr>
          <p:cNvPr id="45" name="文本占位符 44">
            <a:extLst>
              <a:ext uri="{FF2B5EF4-FFF2-40B4-BE49-F238E27FC236}">
                <a16:creationId xmlns:a16="http://schemas.microsoft.com/office/drawing/2014/main" id="{D3E305C1-D897-49E4-B507-D4D7912BB3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姓名</a:t>
            </a:r>
          </a:p>
        </p:txBody>
      </p:sp>
      <p:sp>
        <p:nvSpPr>
          <p:cNvPr id="46" name="文本占位符 45">
            <a:extLst>
              <a:ext uri="{FF2B5EF4-FFF2-40B4-BE49-F238E27FC236}">
                <a16:creationId xmlns:a16="http://schemas.microsoft.com/office/drawing/2014/main" id="{7C3B050C-6958-4145-99D7-6C15B2BA14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标题</a:t>
            </a:r>
          </a:p>
        </p:txBody>
      </p:sp>
      <p:pic>
        <p:nvPicPr>
          <p:cNvPr id="34" name="图片占位符 33" descr="头像&#10;">
            <a:extLst>
              <a:ext uri="{FF2B5EF4-FFF2-40B4-BE49-F238E27FC236}">
                <a16:creationId xmlns:a16="http://schemas.microsoft.com/office/drawing/2014/main" id="{8768C268-6196-4011-B9F9-518D2797C74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t="38" b="38"/>
          <a:stretch/>
        </p:blipFill>
        <p:spPr>
          <a:xfrm>
            <a:off x="6394685" y="2339390"/>
            <a:ext cx="2075688" cy="2075688"/>
          </a:xfrm>
        </p:spPr>
      </p:pic>
      <p:sp>
        <p:nvSpPr>
          <p:cNvPr id="47" name="文本占位符 46">
            <a:extLst>
              <a:ext uri="{FF2B5EF4-FFF2-40B4-BE49-F238E27FC236}">
                <a16:creationId xmlns:a16="http://schemas.microsoft.com/office/drawing/2014/main" id="{4C31EAFC-22AE-490E-9A80-EFAAED551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姓名</a:t>
            </a:r>
          </a:p>
        </p:txBody>
      </p:sp>
      <p:sp>
        <p:nvSpPr>
          <p:cNvPr id="48" name="文本占位符 47">
            <a:extLst>
              <a:ext uri="{FF2B5EF4-FFF2-40B4-BE49-F238E27FC236}">
                <a16:creationId xmlns:a16="http://schemas.microsoft.com/office/drawing/2014/main" id="{8C9BA6EB-6298-4E67-AC17-1B32BE399B0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标题</a:t>
            </a:r>
          </a:p>
        </p:txBody>
      </p:sp>
      <p:pic>
        <p:nvPicPr>
          <p:cNvPr id="35" name="图片占位符 34" descr="头像&#10;">
            <a:extLst>
              <a:ext uri="{FF2B5EF4-FFF2-40B4-BE49-F238E27FC236}">
                <a16:creationId xmlns:a16="http://schemas.microsoft.com/office/drawing/2014/main" id="{D737A2B2-A982-4380-8BA9-BEC6AA4A64E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/>
          <a:srcRect/>
          <a:stretch/>
        </p:blipFill>
        <p:spPr>
          <a:xfrm>
            <a:off x="9070228" y="2339390"/>
            <a:ext cx="2075688" cy="2075688"/>
          </a:xfrm>
        </p:spPr>
      </p:pic>
      <p:sp>
        <p:nvSpPr>
          <p:cNvPr id="49" name="文本占位符 48">
            <a:extLst>
              <a:ext uri="{FF2B5EF4-FFF2-40B4-BE49-F238E27FC236}">
                <a16:creationId xmlns:a16="http://schemas.microsoft.com/office/drawing/2014/main" id="{CD4FEC31-5398-4259-8EE8-0E0ABA4464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姓名</a:t>
            </a:r>
          </a:p>
        </p:txBody>
      </p:sp>
      <p:sp>
        <p:nvSpPr>
          <p:cNvPr id="50" name="文本占位符 49">
            <a:extLst>
              <a:ext uri="{FF2B5EF4-FFF2-40B4-BE49-F238E27FC236}">
                <a16:creationId xmlns:a16="http://schemas.microsoft.com/office/drawing/2014/main" id="{42E1C511-12DE-4CF9-BC15-F9E30F1B05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标题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BA44D22-2C67-436D-AB47-1C91A69B2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演示文稿标题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73DB5F-1A43-441F-953F-DA8BBE72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06B786C7-B8F9-4072-AAAA-17258464D73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lvl="0"/>
              <a:t>7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55482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24">
            <a:extLst>
              <a:ext uri="{FF2B5EF4-FFF2-40B4-BE49-F238E27FC236}">
                <a16:creationId xmlns:a16="http://schemas.microsoft.com/office/drawing/2014/main" id="{330F6403-11BB-440A-81D1-11DAFA7A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759" y="194783"/>
            <a:ext cx="10022841" cy="760892"/>
          </a:xfrm>
        </p:spPr>
        <p:txBody>
          <a:bodyPr rtlCol="0">
            <a:normAutofit fontScale="90000"/>
          </a:bodyPr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日程表</a:t>
            </a:r>
          </a:p>
        </p:txBody>
      </p:sp>
      <p:graphicFrame>
        <p:nvGraphicFramePr>
          <p:cNvPr id="20" name="内容占位符 3">
            <a:extLst>
              <a:ext uri="{FF2B5EF4-FFF2-40B4-BE49-F238E27FC236}">
                <a16:creationId xmlns:a16="http://schemas.microsoft.com/office/drawing/2014/main" id="{76386ECC-44D1-4D37-AF78-36503EACC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84166719"/>
              </p:ext>
            </p:extLst>
          </p:nvPr>
        </p:nvGraphicFramePr>
        <p:xfrm>
          <a:off x="646113" y="1560513"/>
          <a:ext cx="10899775" cy="4341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C63F48C-BFC1-4227-8BB0-C06C473D6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演示文稿标题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33C4C9-9778-4A59-9001-6EC6F523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06B786C7-B8F9-4072-AAAA-17258464D73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lvl="0"/>
              <a:t>8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314579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32">
            <a:extLst>
              <a:ext uri="{FF2B5EF4-FFF2-40B4-BE49-F238E27FC236}">
                <a16:creationId xmlns:a16="http://schemas.microsoft.com/office/drawing/2014/main" id="{2D22322F-E79D-4BEF-8038-DE2C8F5C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190500"/>
            <a:ext cx="10036292" cy="773776"/>
          </a:xfrm>
        </p:spPr>
        <p:txBody>
          <a:bodyPr rtlCol="0">
            <a:normAutofit fontScale="90000"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内容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61A6601B-A3E2-47A2-B731-4FE03C43E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243" y="1764139"/>
            <a:ext cx="4756714" cy="597604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副标题</a:t>
            </a:r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ABAEE544-8FB3-4E56-91A9-A6964539D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9243" y="2374900"/>
            <a:ext cx="4756714" cy="336550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添加文本、图像、艺术作品和视频。 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添加切换效果、动画和动作。 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保存到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OneDrive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，以便从计算机、平板电脑或手机访问演示文稿。 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1ADD5DF7-575E-4C10-815E-CDBBFAB583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7467" y="1764031"/>
            <a:ext cx="4756714" cy="597604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副标题</a:t>
            </a:r>
          </a:p>
        </p:txBody>
      </p:sp>
      <p:sp>
        <p:nvSpPr>
          <p:cNvPr id="15" name="内容占位符 14">
            <a:extLst>
              <a:ext uri="{FF2B5EF4-FFF2-40B4-BE49-F238E27FC236}">
                <a16:creationId xmlns:a16="http://schemas.microsoft.com/office/drawing/2014/main" id="{A13BE1C0-386B-47CB-BDCE-A24D9918AE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57467" y="2374900"/>
            <a:ext cx="4756714" cy="336550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打开“设计灵感”窗格以查看即时幻灯片美化。 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如果有设计灵感，将在此处显示。 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C4A3939E-B573-4FB2-AD69-18C1A75F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/>
          <a:p>
            <a:pPr lvl="0"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演示文稿标题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99800B7A-B486-4409-9EDD-0A7B9628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06B786C7-B8F9-4072-AAAA-17258464D73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lvl="0"/>
              <a:t>9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5428833"/>
      </p:ext>
    </p:extLst>
  </p:cSld>
  <p:clrMapOvr>
    <a:masterClrMapping/>
  </p:clrMapOvr>
</p:sld>
</file>

<file path=ppt/theme/theme12.xml><?xml version="1.0" encoding="utf-8"?>
<a:theme xmlns:a="http://schemas.openxmlformats.org/drawingml/2006/main" name="ColorBlockVTI">
  <a:themeElements>
    <a:clrScheme name="ColorBlock Color Scheme">
      <a:dk1>
        <a:sysClr val="windowText" lastClr="000000"/>
      </a:dk1>
      <a:lt1>
        <a:sysClr val="window" lastClr="FFFFFF"/>
      </a:lt1>
      <a:dk2>
        <a:srgbClr val="002044"/>
      </a:dk2>
      <a:lt2>
        <a:srgbClr val="F5F0F3"/>
      </a:lt2>
      <a:accent1>
        <a:srgbClr val="4A41C5"/>
      </a:accent1>
      <a:accent2>
        <a:srgbClr val="37997B"/>
      </a:accent2>
      <a:accent3>
        <a:srgbClr val="17B4DF"/>
      </a:accent3>
      <a:accent4>
        <a:srgbClr val="E69500"/>
      </a:accent4>
      <a:accent5>
        <a:srgbClr val="276D77"/>
      </a:accent5>
      <a:accent6>
        <a:srgbClr val="386ECE"/>
      </a:accent6>
      <a:hlink>
        <a:srgbClr val="AF1DAF"/>
      </a:hlink>
      <a:folHlink>
        <a:srgbClr val="FE5C68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BlockVTI" id="{733CB85B-8F47-42FB-9326-9FF507018D27}" vid="{069BD9C2-DF61-4F2B-A577-A59C7FC2FF6B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3.xml><?xml version="1.0" encoding="utf-8"?>
<ds:datastoreItem xmlns:ds="http://schemas.openxmlformats.org/officeDocument/2006/customXml" ds:itemID="{959152A6-D9F2-46C7-B217-D613495E7AFF}">
  <ds:schemaRefs>
    <ds:schemaRef ds:uri="http://schemas.microsoft.com/sharepoint/v3/contenttype/forms"/>
  </ds:schemaRefs>
</ds:datastoreItem>
</file>

<file path=customXml/itemProps22.xml><?xml version="1.0" encoding="utf-8"?>
<ds:datastoreItem xmlns:ds="http://schemas.openxmlformats.org/officeDocument/2006/customXml" ds:itemID="{42A742F3-D2BE-4CC5-9066-2DB838FE2FF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1.xml><?xml version="1.0" encoding="utf-8"?>
<ds:datastoreItem xmlns:ds="http://schemas.openxmlformats.org/officeDocument/2006/customXml" ds:itemID="{AD1F2201-AEB8-4954-A8CB-3AC4242CC7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564</ap:Words>
  <ap:PresentationFormat>宽屏</ap:PresentationFormat>
  <ap:Paragraphs>119</ap:Paragraphs>
  <ap:Slides>12</ap:Slides>
  <ap:Notes>12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ap:HeadingPairs>
  <ap:TitlesOfParts>
    <vt:vector baseType="lpstr" size="15">
      <vt:lpstr>Microsoft YaHei UI</vt:lpstr>
      <vt:lpstr>Arial</vt:lpstr>
      <vt:lpstr>ColorBlockVTI</vt:lpstr>
      <vt:lpstr>演示文稿标题</vt:lpstr>
      <vt:lpstr>议程</vt:lpstr>
      <vt:lpstr>简介</vt:lpstr>
      <vt:lpstr>主题一</vt:lpstr>
      <vt:lpstr>表格</vt:lpstr>
      <vt:lpstr>开始一件事是不再 动嘴而开始动手。</vt:lpstr>
      <vt:lpstr>团队</vt:lpstr>
      <vt:lpstr>日程表</vt:lpstr>
      <vt:lpstr>内容</vt:lpstr>
      <vt:lpstr>其他内容</vt:lpstr>
      <vt:lpstr>摘要</vt:lpstr>
      <vt:lpstr>谢谢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2021-05-05T19:03:05Z</dcterms:created>
  <dcterms:modified xsi:type="dcterms:W3CDTF">2021-06-25T12:22:09Z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