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5220" autoAdjust="0"/>
  </p:normalViewPr>
  <p:slideViewPr>
    <p:cSldViewPr snapToGrid="0">
      <p:cViewPr varScale="1">
        <p:scale>
          <a:sx n="95" d="100"/>
          <a:sy n="95" d="100"/>
        </p:scale>
        <p:origin x="159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734CF3F-820D-492B-A527-328EF7A600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7C866B9-EA25-4173-BE8D-B00D656970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36CD384-E536-4C84-A8F1-9559D3A9E8B3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2021/6/11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E215BB9-4EB7-42D3-9387-70F8A44DC9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A70B27-13CF-40F3-B9B2-52C8655A5B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0889D19-411B-4568-8C19-3E56C444FC04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657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C7D3FC2-28BB-4E73-BF89-C68F6EDAAE9D}" type="datetime1">
              <a:rPr lang="zh-CN" altLang="en-US" smtClean="0"/>
              <a:pPr/>
              <a:t>2021/6/11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297799D-A977-44A2-ADED-7C2E6198B546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33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297799D-A977-44A2-ADED-7C2E6198B54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4872882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优秀学生证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图形 38">
            <a:extLst>
              <a:ext uri="{FF2B5EF4-FFF2-40B4-BE49-F238E27FC236}">
                <a16:creationId xmlns:a16="http://schemas.microsoft.com/office/drawing/2014/main" id="{8E2963F8-0BE6-44A1-8E9B-ED6033B8A65E}"/>
              </a:ext>
            </a:extLst>
          </p:cNvPr>
          <p:cNvGrpSpPr/>
          <p:nvPr/>
        </p:nvGrpSpPr>
        <p:grpSpPr>
          <a:xfrm>
            <a:off x="-2441" y="0"/>
            <a:ext cx="3261945" cy="7776626"/>
            <a:chOff x="-5023" y="-17948"/>
            <a:chExt cx="3261945" cy="7794574"/>
          </a:xfrm>
        </p:grpSpPr>
        <p:grpSp>
          <p:nvGrpSpPr>
            <p:cNvPr id="41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1699738" y="1990616"/>
              <a:ext cx="1557184" cy="1779694"/>
              <a:chOff x="1699738" y="1990616"/>
              <a:chExt cx="1557184" cy="1779694"/>
            </a:xfrm>
            <a:solidFill>
              <a:srgbClr val="F08828"/>
            </a:solidFill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29058363-1AC3-4354-91D8-B5DB2EE6B6A0}"/>
                  </a:ext>
                </a:extLst>
              </p:cNvPr>
              <p:cNvSpPr/>
              <p:nvPr/>
            </p:nvSpPr>
            <p:spPr>
              <a:xfrm>
                <a:off x="1699738" y="1990616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3 h 318052"/>
                  <a:gd name="connsiteX3" fmla="*/ 0 w 1557184"/>
                  <a:gd name="connsiteY3" fmla="*/ 31805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3"/>
                    </a:lnTo>
                    <a:lnTo>
                      <a:pt x="0" y="318053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BE0FD8BE-903B-47C7-8CA1-F813F4BF5616}"/>
                  </a:ext>
                </a:extLst>
              </p:cNvPr>
              <p:cNvSpPr/>
              <p:nvPr/>
            </p:nvSpPr>
            <p:spPr>
              <a:xfrm>
                <a:off x="1699738" y="2477873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90B7896F-DDFA-4F73-B597-31017E08E6D8}"/>
                  </a:ext>
                </a:extLst>
              </p:cNvPr>
              <p:cNvSpPr/>
              <p:nvPr/>
            </p:nvSpPr>
            <p:spPr>
              <a:xfrm>
                <a:off x="1699738" y="2965002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07AE093C-90F5-4E65-87C3-BC20B6E4815D}"/>
                  </a:ext>
                </a:extLst>
              </p:cNvPr>
              <p:cNvSpPr/>
              <p:nvPr/>
            </p:nvSpPr>
            <p:spPr>
              <a:xfrm>
                <a:off x="1699738" y="3452258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46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-5023" y="1992016"/>
              <a:ext cx="1560110" cy="1785928"/>
              <a:chOff x="-5023" y="1992016"/>
              <a:chExt cx="1560110" cy="1785928"/>
            </a:xfrm>
            <a:solidFill>
              <a:srgbClr val="C7D984"/>
            </a:solidFill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D8D36AF5-DD14-48DA-8260-4CC5BBB41E98}"/>
                  </a:ext>
                </a:extLst>
              </p:cNvPr>
              <p:cNvSpPr/>
              <p:nvPr/>
            </p:nvSpPr>
            <p:spPr>
              <a:xfrm>
                <a:off x="-5023" y="1992016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E9E70283-1393-429D-8B75-2916F199DE51}"/>
                  </a:ext>
                </a:extLst>
              </p:cNvPr>
              <p:cNvSpPr/>
              <p:nvPr/>
            </p:nvSpPr>
            <p:spPr>
              <a:xfrm>
                <a:off x="408954" y="1992016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A00FDD82-5A74-480B-94B6-253CE51C10DD}"/>
                  </a:ext>
                </a:extLst>
              </p:cNvPr>
              <p:cNvSpPr/>
              <p:nvPr/>
            </p:nvSpPr>
            <p:spPr>
              <a:xfrm>
                <a:off x="823058" y="1992016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7930B249-C514-49D0-B550-F4163F86F81B}"/>
                  </a:ext>
                </a:extLst>
              </p:cNvPr>
              <p:cNvSpPr/>
              <p:nvPr/>
            </p:nvSpPr>
            <p:spPr>
              <a:xfrm>
                <a:off x="1237035" y="1992016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51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-5023" y="3980861"/>
              <a:ext cx="1570797" cy="1806919"/>
              <a:chOff x="-5023" y="3980861"/>
              <a:chExt cx="1570797" cy="1806919"/>
            </a:xfrm>
            <a:solidFill>
              <a:srgbClr val="D83350"/>
            </a:solidFill>
          </p:grpSpPr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C1980A6-2C82-49FD-A365-FEE53B0B6A03}"/>
                  </a:ext>
                </a:extLst>
              </p:cNvPr>
              <p:cNvSpPr/>
              <p:nvPr/>
            </p:nvSpPr>
            <p:spPr>
              <a:xfrm>
                <a:off x="-5023" y="3980861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3 h 318052"/>
                  <a:gd name="connsiteX3" fmla="*/ 0 w 1570797"/>
                  <a:gd name="connsiteY3" fmla="*/ 31805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3"/>
                    </a:lnTo>
                    <a:lnTo>
                      <a:pt x="0" y="318053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1C7786DF-F837-4C5D-8316-5BE1379E6BB1}"/>
                  </a:ext>
                </a:extLst>
              </p:cNvPr>
              <p:cNvSpPr/>
              <p:nvPr/>
            </p:nvSpPr>
            <p:spPr>
              <a:xfrm>
                <a:off x="-5023" y="4477150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7895421A-2CA8-4EDF-9C74-5C3BD7880574}"/>
                  </a:ext>
                </a:extLst>
              </p:cNvPr>
              <p:cNvSpPr/>
              <p:nvPr/>
            </p:nvSpPr>
            <p:spPr>
              <a:xfrm>
                <a:off x="-5023" y="4973439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102519EB-DE41-4DB4-BF7E-D2240AAAF713}"/>
                  </a:ext>
                </a:extLst>
              </p:cNvPr>
              <p:cNvSpPr/>
              <p:nvPr/>
            </p:nvSpPr>
            <p:spPr>
              <a:xfrm>
                <a:off x="-5023" y="5469728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3 h 318052"/>
                  <a:gd name="connsiteX3" fmla="*/ 0 w 1570797"/>
                  <a:gd name="connsiteY3" fmla="*/ 31805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3"/>
                    </a:lnTo>
                    <a:lnTo>
                      <a:pt x="0" y="318053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56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-5023" y="5990698"/>
              <a:ext cx="1560110" cy="1785928"/>
              <a:chOff x="-5023" y="5990698"/>
              <a:chExt cx="1560110" cy="1785928"/>
            </a:xfrm>
            <a:solidFill>
              <a:srgbClr val="C7D984"/>
            </a:solidFill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C7126EE6-7DC0-44F9-AE81-0CEBD59C765F}"/>
                  </a:ext>
                </a:extLst>
              </p:cNvPr>
              <p:cNvSpPr/>
              <p:nvPr/>
            </p:nvSpPr>
            <p:spPr>
              <a:xfrm>
                <a:off x="-5023" y="5990698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C3634B6B-99BD-430D-974B-A8BB587A4C11}"/>
                  </a:ext>
                </a:extLst>
              </p:cNvPr>
              <p:cNvSpPr/>
              <p:nvPr/>
            </p:nvSpPr>
            <p:spPr>
              <a:xfrm>
                <a:off x="408954" y="5990698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64B8D467-31FB-4672-89AC-873942CD6453}"/>
                  </a:ext>
                </a:extLst>
              </p:cNvPr>
              <p:cNvSpPr/>
              <p:nvPr/>
            </p:nvSpPr>
            <p:spPr>
              <a:xfrm>
                <a:off x="823058" y="5990698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FAD18E42-7552-47C9-A9D1-06EE9A4D207C}"/>
                  </a:ext>
                </a:extLst>
              </p:cNvPr>
              <p:cNvSpPr/>
              <p:nvPr/>
            </p:nvSpPr>
            <p:spPr>
              <a:xfrm>
                <a:off x="1237035" y="5990698"/>
                <a:ext cx="318052" cy="1785928"/>
              </a:xfrm>
              <a:custGeom>
                <a:avLst/>
                <a:gdLst>
                  <a:gd name="connsiteX0" fmla="*/ 0 w 318052"/>
                  <a:gd name="connsiteY0" fmla="*/ 0 h 1785928"/>
                  <a:gd name="connsiteX1" fmla="*/ 318052 w 318052"/>
                  <a:gd name="connsiteY1" fmla="*/ 0 h 1785928"/>
                  <a:gd name="connsiteX2" fmla="*/ 318052 w 318052"/>
                  <a:gd name="connsiteY2" fmla="*/ 1785928 h 1785928"/>
                  <a:gd name="connsiteX3" fmla="*/ 0 w 318052"/>
                  <a:gd name="connsiteY3" fmla="*/ 1785928 h 178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785928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785928"/>
                    </a:lnTo>
                    <a:lnTo>
                      <a:pt x="0" y="1785928"/>
                    </a:lnTo>
                    <a:close/>
                  </a:path>
                </a:pathLst>
              </a:custGeom>
              <a:solidFill>
                <a:schemeClr val="accent3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61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1696812" y="-17948"/>
              <a:ext cx="1560110" cy="1804120"/>
              <a:chOff x="1696812" y="-17948"/>
              <a:chExt cx="1560110" cy="1804120"/>
            </a:xfrm>
            <a:solidFill>
              <a:srgbClr val="45648C"/>
            </a:solidFill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ED2D4A7E-12D1-430F-9A79-223598E1DDAC}"/>
                  </a:ext>
                </a:extLst>
              </p:cNvPr>
              <p:cNvSpPr/>
              <p:nvPr/>
            </p:nvSpPr>
            <p:spPr>
              <a:xfrm>
                <a:off x="1696812" y="-17948"/>
                <a:ext cx="318052" cy="1804120"/>
              </a:xfrm>
              <a:custGeom>
                <a:avLst/>
                <a:gdLst>
                  <a:gd name="connsiteX0" fmla="*/ 0 w 318052"/>
                  <a:gd name="connsiteY0" fmla="*/ 0 h 1804120"/>
                  <a:gd name="connsiteX1" fmla="*/ 318053 w 318052"/>
                  <a:gd name="connsiteY1" fmla="*/ 0 h 1804120"/>
                  <a:gd name="connsiteX2" fmla="*/ 318053 w 318052"/>
                  <a:gd name="connsiteY2" fmla="*/ 1804121 h 1804120"/>
                  <a:gd name="connsiteX3" fmla="*/ 0 w 318052"/>
                  <a:gd name="connsiteY3" fmla="*/ 1804121 h 1804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04120">
                    <a:moveTo>
                      <a:pt x="0" y="0"/>
                    </a:moveTo>
                    <a:lnTo>
                      <a:pt x="318053" y="0"/>
                    </a:lnTo>
                    <a:lnTo>
                      <a:pt x="318053" y="1804121"/>
                    </a:lnTo>
                    <a:lnTo>
                      <a:pt x="0" y="1804121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0277AFFE-7521-47E5-A9C4-76FEAF701FF1}"/>
                  </a:ext>
                </a:extLst>
              </p:cNvPr>
              <p:cNvSpPr/>
              <p:nvPr/>
            </p:nvSpPr>
            <p:spPr>
              <a:xfrm>
                <a:off x="2110916" y="-17948"/>
                <a:ext cx="318052" cy="1804120"/>
              </a:xfrm>
              <a:custGeom>
                <a:avLst/>
                <a:gdLst>
                  <a:gd name="connsiteX0" fmla="*/ 0 w 318052"/>
                  <a:gd name="connsiteY0" fmla="*/ 0 h 1804120"/>
                  <a:gd name="connsiteX1" fmla="*/ 318053 w 318052"/>
                  <a:gd name="connsiteY1" fmla="*/ 0 h 1804120"/>
                  <a:gd name="connsiteX2" fmla="*/ 318053 w 318052"/>
                  <a:gd name="connsiteY2" fmla="*/ 1804121 h 1804120"/>
                  <a:gd name="connsiteX3" fmla="*/ 0 w 318052"/>
                  <a:gd name="connsiteY3" fmla="*/ 1804121 h 1804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04120">
                    <a:moveTo>
                      <a:pt x="0" y="0"/>
                    </a:moveTo>
                    <a:lnTo>
                      <a:pt x="318053" y="0"/>
                    </a:lnTo>
                    <a:lnTo>
                      <a:pt x="318053" y="1804121"/>
                    </a:lnTo>
                    <a:lnTo>
                      <a:pt x="0" y="1804121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88DC5F09-70B3-4142-B940-01BBF0F00B97}"/>
                  </a:ext>
                </a:extLst>
              </p:cNvPr>
              <p:cNvSpPr/>
              <p:nvPr/>
            </p:nvSpPr>
            <p:spPr>
              <a:xfrm>
                <a:off x="2524893" y="-17948"/>
                <a:ext cx="318052" cy="1804120"/>
              </a:xfrm>
              <a:custGeom>
                <a:avLst/>
                <a:gdLst>
                  <a:gd name="connsiteX0" fmla="*/ 0 w 318052"/>
                  <a:gd name="connsiteY0" fmla="*/ 0 h 1804120"/>
                  <a:gd name="connsiteX1" fmla="*/ 318052 w 318052"/>
                  <a:gd name="connsiteY1" fmla="*/ 0 h 1804120"/>
                  <a:gd name="connsiteX2" fmla="*/ 318052 w 318052"/>
                  <a:gd name="connsiteY2" fmla="*/ 1804121 h 1804120"/>
                  <a:gd name="connsiteX3" fmla="*/ 0 w 318052"/>
                  <a:gd name="connsiteY3" fmla="*/ 1804121 h 1804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04120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804121"/>
                    </a:lnTo>
                    <a:lnTo>
                      <a:pt x="0" y="1804121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7C1B033F-22B6-4E9E-88F6-86D69C0F34E7}"/>
                  </a:ext>
                </a:extLst>
              </p:cNvPr>
              <p:cNvSpPr/>
              <p:nvPr/>
            </p:nvSpPr>
            <p:spPr>
              <a:xfrm>
                <a:off x="2938870" y="-17948"/>
                <a:ext cx="318052" cy="1804120"/>
              </a:xfrm>
              <a:custGeom>
                <a:avLst/>
                <a:gdLst>
                  <a:gd name="connsiteX0" fmla="*/ 0 w 318052"/>
                  <a:gd name="connsiteY0" fmla="*/ 0 h 1804120"/>
                  <a:gd name="connsiteX1" fmla="*/ 318052 w 318052"/>
                  <a:gd name="connsiteY1" fmla="*/ 0 h 1804120"/>
                  <a:gd name="connsiteX2" fmla="*/ 318052 w 318052"/>
                  <a:gd name="connsiteY2" fmla="*/ 1804121 h 1804120"/>
                  <a:gd name="connsiteX3" fmla="*/ 0 w 318052"/>
                  <a:gd name="connsiteY3" fmla="*/ 1804121 h 1804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04120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804121"/>
                    </a:lnTo>
                    <a:lnTo>
                      <a:pt x="0" y="1804121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66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1696812" y="3971065"/>
              <a:ext cx="1560110" cy="1811372"/>
              <a:chOff x="1696812" y="3971065"/>
              <a:chExt cx="1560110" cy="1811372"/>
            </a:xfrm>
            <a:solidFill>
              <a:srgbClr val="45648C"/>
            </a:solidFill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04A84E09-5BAC-4AD1-86F1-1D74604BAF6D}"/>
                  </a:ext>
                </a:extLst>
              </p:cNvPr>
              <p:cNvSpPr/>
              <p:nvPr/>
            </p:nvSpPr>
            <p:spPr>
              <a:xfrm>
                <a:off x="1696812" y="3971065"/>
                <a:ext cx="318052" cy="1811372"/>
              </a:xfrm>
              <a:custGeom>
                <a:avLst/>
                <a:gdLst>
                  <a:gd name="connsiteX0" fmla="*/ 0 w 318052"/>
                  <a:gd name="connsiteY0" fmla="*/ 0 h 1811372"/>
                  <a:gd name="connsiteX1" fmla="*/ 318053 w 318052"/>
                  <a:gd name="connsiteY1" fmla="*/ 0 h 1811372"/>
                  <a:gd name="connsiteX2" fmla="*/ 318053 w 318052"/>
                  <a:gd name="connsiteY2" fmla="*/ 1811372 h 1811372"/>
                  <a:gd name="connsiteX3" fmla="*/ 0 w 318052"/>
                  <a:gd name="connsiteY3" fmla="*/ 1811372 h 1811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11372">
                    <a:moveTo>
                      <a:pt x="0" y="0"/>
                    </a:moveTo>
                    <a:lnTo>
                      <a:pt x="318053" y="0"/>
                    </a:lnTo>
                    <a:lnTo>
                      <a:pt x="318053" y="1811372"/>
                    </a:lnTo>
                    <a:lnTo>
                      <a:pt x="0" y="1811372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261BFAE-FFE1-40BB-B6D4-3ED7EADE28DC}"/>
                  </a:ext>
                </a:extLst>
              </p:cNvPr>
              <p:cNvSpPr/>
              <p:nvPr/>
            </p:nvSpPr>
            <p:spPr>
              <a:xfrm>
                <a:off x="2110916" y="3971065"/>
                <a:ext cx="318052" cy="1811372"/>
              </a:xfrm>
              <a:custGeom>
                <a:avLst/>
                <a:gdLst>
                  <a:gd name="connsiteX0" fmla="*/ 0 w 318052"/>
                  <a:gd name="connsiteY0" fmla="*/ 0 h 1811372"/>
                  <a:gd name="connsiteX1" fmla="*/ 318053 w 318052"/>
                  <a:gd name="connsiteY1" fmla="*/ 0 h 1811372"/>
                  <a:gd name="connsiteX2" fmla="*/ 318053 w 318052"/>
                  <a:gd name="connsiteY2" fmla="*/ 1811372 h 1811372"/>
                  <a:gd name="connsiteX3" fmla="*/ 0 w 318052"/>
                  <a:gd name="connsiteY3" fmla="*/ 1811372 h 1811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11372">
                    <a:moveTo>
                      <a:pt x="0" y="0"/>
                    </a:moveTo>
                    <a:lnTo>
                      <a:pt x="318053" y="0"/>
                    </a:lnTo>
                    <a:lnTo>
                      <a:pt x="318053" y="1811372"/>
                    </a:lnTo>
                    <a:lnTo>
                      <a:pt x="0" y="1811372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403702AE-0202-4BA8-BB53-2D33FA9A6DC8}"/>
                  </a:ext>
                </a:extLst>
              </p:cNvPr>
              <p:cNvSpPr/>
              <p:nvPr/>
            </p:nvSpPr>
            <p:spPr>
              <a:xfrm>
                <a:off x="2524893" y="3971065"/>
                <a:ext cx="318052" cy="1811372"/>
              </a:xfrm>
              <a:custGeom>
                <a:avLst/>
                <a:gdLst>
                  <a:gd name="connsiteX0" fmla="*/ 0 w 318052"/>
                  <a:gd name="connsiteY0" fmla="*/ 0 h 1811372"/>
                  <a:gd name="connsiteX1" fmla="*/ 318052 w 318052"/>
                  <a:gd name="connsiteY1" fmla="*/ 0 h 1811372"/>
                  <a:gd name="connsiteX2" fmla="*/ 318052 w 318052"/>
                  <a:gd name="connsiteY2" fmla="*/ 1811372 h 1811372"/>
                  <a:gd name="connsiteX3" fmla="*/ 0 w 318052"/>
                  <a:gd name="connsiteY3" fmla="*/ 1811372 h 1811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11372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811372"/>
                    </a:lnTo>
                    <a:lnTo>
                      <a:pt x="0" y="1811372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EB896AC-2357-49A0-A2E4-C1E4E55118E4}"/>
                  </a:ext>
                </a:extLst>
              </p:cNvPr>
              <p:cNvSpPr/>
              <p:nvPr/>
            </p:nvSpPr>
            <p:spPr>
              <a:xfrm>
                <a:off x="2938870" y="3971065"/>
                <a:ext cx="318052" cy="1811372"/>
              </a:xfrm>
              <a:custGeom>
                <a:avLst/>
                <a:gdLst>
                  <a:gd name="connsiteX0" fmla="*/ 0 w 318052"/>
                  <a:gd name="connsiteY0" fmla="*/ 0 h 1811372"/>
                  <a:gd name="connsiteX1" fmla="*/ 318052 w 318052"/>
                  <a:gd name="connsiteY1" fmla="*/ 0 h 1811372"/>
                  <a:gd name="connsiteX2" fmla="*/ 318052 w 318052"/>
                  <a:gd name="connsiteY2" fmla="*/ 1811372 h 1811372"/>
                  <a:gd name="connsiteX3" fmla="*/ 0 w 318052"/>
                  <a:gd name="connsiteY3" fmla="*/ 1811372 h 1811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8052" h="1811372">
                    <a:moveTo>
                      <a:pt x="0" y="0"/>
                    </a:moveTo>
                    <a:lnTo>
                      <a:pt x="318052" y="0"/>
                    </a:lnTo>
                    <a:lnTo>
                      <a:pt x="318052" y="1811372"/>
                    </a:lnTo>
                    <a:lnTo>
                      <a:pt x="0" y="1811372"/>
                    </a:lnTo>
                    <a:close/>
                  </a:path>
                </a:pathLst>
              </a:custGeom>
              <a:solidFill>
                <a:schemeClr val="accent2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1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1699738" y="5969707"/>
              <a:ext cx="1557184" cy="1806919"/>
              <a:chOff x="1699738" y="5969707"/>
              <a:chExt cx="1557184" cy="1806919"/>
            </a:xfrm>
            <a:solidFill>
              <a:srgbClr val="F08828"/>
            </a:solidFill>
          </p:grpSpPr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86EAC05-6018-401A-93BC-624BBC245922}"/>
                  </a:ext>
                </a:extLst>
              </p:cNvPr>
              <p:cNvSpPr/>
              <p:nvPr/>
            </p:nvSpPr>
            <p:spPr>
              <a:xfrm>
                <a:off x="1699738" y="5969707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8F63B0CA-E463-43C4-AF0F-68F1C6CAE706}"/>
                  </a:ext>
                </a:extLst>
              </p:cNvPr>
              <p:cNvSpPr/>
              <p:nvPr/>
            </p:nvSpPr>
            <p:spPr>
              <a:xfrm>
                <a:off x="1699738" y="6465996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3 h 318052"/>
                  <a:gd name="connsiteX3" fmla="*/ 0 w 1557184"/>
                  <a:gd name="connsiteY3" fmla="*/ 318053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3"/>
                    </a:lnTo>
                    <a:lnTo>
                      <a:pt x="0" y="318053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A6BE3AF3-7330-45FE-BE8C-0E3CAC033E5E}"/>
                  </a:ext>
                </a:extLst>
              </p:cNvPr>
              <p:cNvSpPr/>
              <p:nvPr/>
            </p:nvSpPr>
            <p:spPr>
              <a:xfrm>
                <a:off x="1699738" y="6962285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3CBF007E-4C6F-4758-B4D8-8A190223A954}"/>
                  </a:ext>
                </a:extLst>
              </p:cNvPr>
              <p:cNvSpPr/>
              <p:nvPr/>
            </p:nvSpPr>
            <p:spPr>
              <a:xfrm>
                <a:off x="1699738" y="7458574"/>
                <a:ext cx="1557184" cy="318052"/>
              </a:xfrm>
              <a:custGeom>
                <a:avLst/>
                <a:gdLst>
                  <a:gd name="connsiteX0" fmla="*/ 0 w 1557184"/>
                  <a:gd name="connsiteY0" fmla="*/ 0 h 318052"/>
                  <a:gd name="connsiteX1" fmla="*/ 1557185 w 1557184"/>
                  <a:gd name="connsiteY1" fmla="*/ 0 h 318052"/>
                  <a:gd name="connsiteX2" fmla="*/ 1557185 w 1557184"/>
                  <a:gd name="connsiteY2" fmla="*/ 318052 h 318052"/>
                  <a:gd name="connsiteX3" fmla="*/ 0 w 1557184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57184" h="318052">
                    <a:moveTo>
                      <a:pt x="0" y="0"/>
                    </a:moveTo>
                    <a:lnTo>
                      <a:pt x="1557185" y="0"/>
                    </a:lnTo>
                    <a:lnTo>
                      <a:pt x="1557185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5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6" name="图形 38">
              <a:extLst>
                <a:ext uri="{FF2B5EF4-FFF2-40B4-BE49-F238E27FC236}">
                  <a16:creationId xmlns:a16="http://schemas.microsoft.com/office/drawing/2014/main" id="{8E2963F8-0BE6-44A1-8E9B-ED6033B8A65E}"/>
                </a:ext>
              </a:extLst>
            </p:cNvPr>
            <p:cNvGrpSpPr/>
            <p:nvPr/>
          </p:nvGrpSpPr>
          <p:grpSpPr>
            <a:xfrm>
              <a:off x="-5023" y="-17948"/>
              <a:ext cx="1570797" cy="1806919"/>
              <a:chOff x="-5023" y="-17948"/>
              <a:chExt cx="1570797" cy="1806919"/>
            </a:xfrm>
            <a:solidFill>
              <a:srgbClr val="D83350"/>
            </a:solidFill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45161693-ACB4-4BC5-BB46-A53096406CA7}"/>
                  </a:ext>
                </a:extLst>
              </p:cNvPr>
              <p:cNvSpPr/>
              <p:nvPr/>
            </p:nvSpPr>
            <p:spPr>
              <a:xfrm>
                <a:off x="-5023" y="478341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FFF8FC85-EEE9-45F2-925F-08F5B7FDA3A1}"/>
                  </a:ext>
                </a:extLst>
              </p:cNvPr>
              <p:cNvSpPr/>
              <p:nvPr/>
            </p:nvSpPr>
            <p:spPr>
              <a:xfrm>
                <a:off x="-5023" y="974630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3A9C4270-D1FF-4A99-A052-79400B81EBAD}"/>
                  </a:ext>
                </a:extLst>
              </p:cNvPr>
              <p:cNvSpPr/>
              <p:nvPr/>
            </p:nvSpPr>
            <p:spPr>
              <a:xfrm>
                <a:off x="-5023" y="1470919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8B572FAC-1E50-4F16-B0DC-73617CD1369E}"/>
                  </a:ext>
                </a:extLst>
              </p:cNvPr>
              <p:cNvSpPr/>
              <p:nvPr/>
            </p:nvSpPr>
            <p:spPr>
              <a:xfrm>
                <a:off x="-5023" y="-17948"/>
                <a:ext cx="1570797" cy="318052"/>
              </a:xfrm>
              <a:custGeom>
                <a:avLst/>
                <a:gdLst>
                  <a:gd name="connsiteX0" fmla="*/ 0 w 1570797"/>
                  <a:gd name="connsiteY0" fmla="*/ 0 h 318052"/>
                  <a:gd name="connsiteX1" fmla="*/ 1570797 w 1570797"/>
                  <a:gd name="connsiteY1" fmla="*/ 0 h 318052"/>
                  <a:gd name="connsiteX2" fmla="*/ 1570797 w 1570797"/>
                  <a:gd name="connsiteY2" fmla="*/ 318052 h 318052"/>
                  <a:gd name="connsiteX3" fmla="*/ 0 w 1570797"/>
                  <a:gd name="connsiteY3" fmla="*/ 318052 h 31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70797" h="318052">
                    <a:moveTo>
                      <a:pt x="0" y="0"/>
                    </a:moveTo>
                    <a:lnTo>
                      <a:pt x="1570797" y="0"/>
                    </a:lnTo>
                    <a:lnTo>
                      <a:pt x="1570797" y="318052"/>
                    </a:lnTo>
                    <a:lnTo>
                      <a:pt x="0" y="318052"/>
                    </a:lnTo>
                    <a:close/>
                  </a:path>
                </a:pathLst>
              </a:custGeom>
              <a:solidFill>
                <a:schemeClr val="accent1"/>
              </a:solidFill>
              <a:ln w="126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rtl="0"/>
                <a:endParaRPr lang="zh-CN" altLang="en-US" noProof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</p:grpSp>
      <p:sp>
        <p:nvSpPr>
          <p:cNvPr id="81" name="长方形 80">
            <a:extLst>
              <a:ext uri="{FF2B5EF4-FFF2-40B4-BE49-F238E27FC236}">
                <a16:creationId xmlns:a16="http://schemas.microsoft.com/office/drawing/2014/main" id="{829444F0-DDC0-4EA5-B573-4C207E8B6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745087" y="618156"/>
            <a:ext cx="3204342" cy="5721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FDF599F5-13C3-4273-9091-C485E3B439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5086" y="1931391"/>
            <a:ext cx="5729869" cy="749397"/>
          </a:xfrm>
          <a:prstGeom prst="rect">
            <a:avLst/>
          </a:prstGeom>
        </p:spPr>
        <p:txBody>
          <a:bodyPr lIns="0" rtlCol="0" anchor="b"/>
          <a:lstStyle>
            <a:lvl1pPr>
              <a:defRPr sz="2400" b="1" cap="all" spc="1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在此处插入标题</a:t>
            </a:r>
          </a:p>
        </p:txBody>
      </p:sp>
      <p:sp>
        <p:nvSpPr>
          <p:cNvPr id="83" name="文本占位符 82">
            <a:extLst>
              <a:ext uri="{FF2B5EF4-FFF2-40B4-BE49-F238E27FC236}">
                <a16:creationId xmlns:a16="http://schemas.microsoft.com/office/drawing/2014/main" id="{CBC00A7B-3770-41FA-9E9E-466B8DD8CD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45087" y="618156"/>
            <a:ext cx="3204342" cy="572142"/>
          </a:xfrm>
          <a:prstGeom prst="rect">
            <a:avLst/>
          </a:prstGeom>
        </p:spPr>
        <p:txBody>
          <a:bodyPr rtlCol="0" anchor="ctr"/>
          <a:lstStyle>
            <a:lvl1pPr marL="0" indent="0" algn="ctr">
              <a:spcBef>
                <a:spcPts val="0"/>
              </a:spcBef>
              <a:buNone/>
              <a:defRPr sz="1800" b="1" cap="all" spc="1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在此处插入文本</a:t>
            </a:r>
          </a:p>
        </p:txBody>
      </p:sp>
      <p:sp>
        <p:nvSpPr>
          <p:cNvPr id="89" name="文本占位符 88">
            <a:extLst>
              <a:ext uri="{FF2B5EF4-FFF2-40B4-BE49-F238E27FC236}">
                <a16:creationId xmlns:a16="http://schemas.microsoft.com/office/drawing/2014/main" id="{4EDD382D-C9D7-4A8D-B57C-5CF1E6EB09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46107" y="2678464"/>
            <a:ext cx="5729868" cy="494121"/>
          </a:xfrm>
          <a:prstGeom prst="rect">
            <a:avLst/>
          </a:prstGeom>
        </p:spPr>
        <p:txBody>
          <a:bodyPr lIns="0" rtlCol="0"/>
          <a:lstStyle>
            <a:lvl1pPr marL="0" indent="0">
              <a:spcBef>
                <a:spcPts val="0"/>
              </a:spcBef>
              <a:buNone/>
              <a:defRPr sz="1600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在此处插入文本</a:t>
            </a:r>
          </a:p>
        </p:txBody>
      </p:sp>
      <p:sp>
        <p:nvSpPr>
          <p:cNvPr id="90" name="文本占位符 86">
            <a:extLst>
              <a:ext uri="{FF2B5EF4-FFF2-40B4-BE49-F238E27FC236}">
                <a16:creationId xmlns:a16="http://schemas.microsoft.com/office/drawing/2014/main" id="{445B0505-754C-48FF-BB8A-918BADBA15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46106" y="3530419"/>
            <a:ext cx="5728849" cy="1644874"/>
          </a:xfrm>
          <a:prstGeom prst="rect">
            <a:avLst/>
          </a:prstGeom>
        </p:spPr>
        <p:txBody>
          <a:bodyPr lIns="0" rtlCol="0" anchor="ctr"/>
          <a:lstStyle>
            <a:lvl1pPr marL="0" indent="0">
              <a:spcBef>
                <a:spcPts val="0"/>
              </a:spcBef>
              <a:buNone/>
              <a:defRPr sz="6000" b="1" cap="all" spc="1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在此处插入名称</a:t>
            </a:r>
          </a:p>
        </p:txBody>
      </p:sp>
      <p:sp>
        <p:nvSpPr>
          <p:cNvPr id="91" name="文本占位符 88">
            <a:extLst>
              <a:ext uri="{FF2B5EF4-FFF2-40B4-BE49-F238E27FC236}">
                <a16:creationId xmlns:a16="http://schemas.microsoft.com/office/drawing/2014/main" id="{EDD08F34-0509-4EB8-ADE4-D0B26AB990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45087" y="5196165"/>
            <a:ext cx="5729868" cy="494121"/>
          </a:xfrm>
          <a:prstGeom prst="rect">
            <a:avLst/>
          </a:prstGeom>
        </p:spPr>
        <p:txBody>
          <a:bodyPr lIns="0" rtlCol="0"/>
          <a:lstStyle>
            <a:lvl1pPr marL="0" indent="0">
              <a:spcBef>
                <a:spcPts val="0"/>
              </a:spcBef>
              <a:buNone/>
              <a:defRPr sz="1600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在此处插入文本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1BB595C-09FE-4432-851E-A38F654CDF4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745086" y="6222254"/>
            <a:ext cx="1414665" cy="61456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1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单击此处添加签名</a:t>
            </a:r>
          </a:p>
        </p:txBody>
      </p:sp>
      <p:sp>
        <p:nvSpPr>
          <p:cNvPr id="92" name="文本占位符 88">
            <a:extLst>
              <a:ext uri="{FF2B5EF4-FFF2-40B4-BE49-F238E27FC236}">
                <a16:creationId xmlns:a16="http://schemas.microsoft.com/office/drawing/2014/main" id="{A2AA2123-2FD7-4B5C-AE3C-28A843AA9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45035" y="6778223"/>
            <a:ext cx="2560320" cy="494121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cap="all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在此处插入文本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703F18C6-6C7F-4B79-A7CF-2159BD3B373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46531" y="6333173"/>
            <a:ext cx="2592387" cy="361950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1600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502920" indent="0">
              <a:buNone/>
              <a:defRPr sz="1600"/>
            </a:lvl2pPr>
            <a:lvl3pPr marL="1005840" indent="0">
              <a:buNone/>
              <a:defRPr sz="1400"/>
            </a:lvl3pPr>
            <a:lvl4pPr marL="1508760" indent="0">
              <a:buNone/>
              <a:defRPr sz="1200"/>
            </a:lvl4pPr>
            <a:lvl5pPr marL="2011680" indent="0">
              <a:buNone/>
              <a:defRPr sz="1200"/>
            </a:lvl5pPr>
          </a:lstStyle>
          <a:p>
            <a:pPr lvl="0" rtl="0"/>
            <a:r>
              <a:rPr lang="zh-CN" altLang="en-US" noProof="0"/>
              <a:t>添加日期</a:t>
            </a:r>
          </a:p>
        </p:txBody>
      </p:sp>
      <p:sp>
        <p:nvSpPr>
          <p:cNvPr id="94" name="文本占位符 88">
            <a:extLst>
              <a:ext uri="{FF2B5EF4-FFF2-40B4-BE49-F238E27FC236}">
                <a16:creationId xmlns:a16="http://schemas.microsoft.com/office/drawing/2014/main" id="{EE8450A0-B17C-4146-B3B7-3FEDACC733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9732" y="6778223"/>
            <a:ext cx="2560320" cy="494121"/>
          </a:xfrm>
          <a:prstGeom prst="rect">
            <a:avLst/>
          </a:prstGeom>
        </p:spPr>
        <p:txBody>
          <a:bodyPr rtlCol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cap="all" spc="100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在此处插入文本</a:t>
            </a:r>
          </a:p>
        </p:txBody>
      </p:sp>
      <p:cxnSp>
        <p:nvCxnSpPr>
          <p:cNvPr id="96" name="直接连接符​​(S) 95">
            <a:extLst>
              <a:ext uri="{FF2B5EF4-FFF2-40B4-BE49-F238E27FC236}">
                <a16:creationId xmlns:a16="http://schemas.microsoft.com/office/drawing/2014/main" id="{6EC7079E-5EAA-470D-8211-17BF3AC88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745087" y="6757203"/>
            <a:ext cx="246888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​​(S) 97">
            <a:extLst>
              <a:ext uri="{FF2B5EF4-FFF2-40B4-BE49-F238E27FC236}">
                <a16:creationId xmlns:a16="http://schemas.microsoft.com/office/drawing/2014/main" id="{64014637-439B-4953-84EB-E507CEC22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730024" y="6756652"/>
            <a:ext cx="246888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42930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69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1.png" Id="rId3" /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2.svg" Id="rId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标题 33">
            <a:extLst>
              <a:ext uri="{FF2B5EF4-FFF2-40B4-BE49-F238E27FC236}">
                <a16:creationId xmlns:a16="http://schemas.microsoft.com/office/drawing/2014/main" id="{258C9605-A824-4E8C-A6C0-03F58FA8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086" y="1931391"/>
            <a:ext cx="5729869" cy="749397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优秀证书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1A7A88DA-B97B-471B-A36D-8DA49BAFB1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45087" y="618156"/>
            <a:ext cx="3204342" cy="57214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贝洛斯高中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2E1A0782-6D53-4B35-AA58-B914D2B776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46107" y="2678464"/>
            <a:ext cx="5729868" cy="494121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特此授予</a:t>
            </a:r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8D4A5F34-3945-411A-9AAE-5AB9E2E2E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46106" y="3530419"/>
            <a:ext cx="5728849" cy="1644874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Ashley schroeder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C86CCAB7-031E-4DB7-9BE0-E523B773ED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44913" y="5195888"/>
            <a:ext cx="5729287" cy="49371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以表彰其在“高级统计学”科目中的卓越表现</a:t>
            </a:r>
          </a:p>
        </p:txBody>
      </p:sp>
      <p:pic>
        <p:nvPicPr>
          <p:cNvPr id="12" name="图片占位符 11" descr="签名占位符">
            <a:extLst>
              <a:ext uri="{FF2B5EF4-FFF2-40B4-BE49-F238E27FC236}">
                <a16:creationId xmlns:a16="http://schemas.microsoft.com/office/drawing/2014/main" id="{EE83ED01-6ACC-419C-8CE2-47012DD1007D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9" b="9"/>
          <a:stretch/>
        </p:blipFill>
        <p:spPr>
          <a:xfrm>
            <a:off x="3744913" y="6223000"/>
            <a:ext cx="1414462" cy="614363"/>
          </a:xfrm>
        </p:spPr>
      </p:pic>
      <p:sp>
        <p:nvSpPr>
          <p:cNvPr id="16" name="文本占位符 15">
            <a:extLst>
              <a:ext uri="{FF2B5EF4-FFF2-40B4-BE49-F238E27FC236}">
                <a16:creationId xmlns:a16="http://schemas.microsoft.com/office/drawing/2014/main" id="{5ACA8EC1-0469-4171-B25E-E779EF3FB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45035" y="6778223"/>
            <a:ext cx="2560320" cy="494121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Kayla Lewis</a:t>
            </a:r>
          </a:p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讲师</a:t>
            </a:r>
          </a:p>
        </p:txBody>
      </p:sp>
      <p:sp>
        <p:nvSpPr>
          <p:cNvPr id="43" name="文本占位符 42">
            <a:extLst>
              <a:ext uri="{FF2B5EF4-FFF2-40B4-BE49-F238E27FC236}">
                <a16:creationId xmlns:a16="http://schemas.microsoft.com/office/drawing/2014/main" id="{18D69A39-196B-4ABA-B37E-530D1D13FB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46531" y="6333173"/>
            <a:ext cx="2592387" cy="361950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C1134D58-84BC-43F4-98E4-4B94D250C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39732" y="6778223"/>
            <a:ext cx="2560320" cy="494121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91987869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Custom 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83350"/>
      </a:accent1>
      <a:accent2>
        <a:srgbClr val="45648C"/>
      </a:accent2>
      <a:accent3>
        <a:srgbClr val="C7D984"/>
      </a:accent3>
      <a:accent4>
        <a:srgbClr val="F1C12B"/>
      </a:accent4>
      <a:accent5>
        <a:srgbClr val="F1892B"/>
      </a:accent5>
      <a:accent6>
        <a:srgbClr val="9CBFE5"/>
      </a:accent6>
      <a:hlink>
        <a:srgbClr val="0563C1"/>
      </a:hlink>
      <a:folHlink>
        <a:srgbClr val="954F72"/>
      </a:folHlink>
    </a:clrScheme>
    <a:fontScheme name="Custom 18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761153EB-0E51-4133-868A-C69AED096B4A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3D9938FE-EA9E-4E7A-9CC3-7A29F70D1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8CD1D788-DEC5-4E76-9CC6-63C65D0C198B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29</ap:Words>
  <ap:PresentationFormat>自定义</ap:PresentationFormat>
  <ap:Paragraphs>10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优秀证书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2021-03-31T09:04:56Z</dcterms:created>
  <dcterms:modified xsi:type="dcterms:W3CDTF">2021-06-11T02:08:46Z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