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15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theme/theme12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1611.xml" ContentType="application/vnd.openxmlformats-officedocument.presentationml.slideLayout+xml"/>
  <Override PartName="/ppt/slideLayouts/slideLayout20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614.xml" ContentType="application/vnd.openxmlformats-officedocument.presentationml.slideLayout+xml"/>
  <Override PartName="/ppt/slideLayouts/slideLayout1115.xml" ContentType="application/vnd.openxmlformats-officedocument.presentationml.slideLayout+xml"/>
  <Override PartName="/ppt/slideLayouts/slideLayout2416.xml" ContentType="application/vnd.openxmlformats-officedocument.presentationml.slideLayout+xml"/>
  <Override PartName="/ppt/slideLayouts/slideLayout517.xml" ContentType="application/vnd.openxmlformats-officedocument.presentationml.slideLayout+xml"/>
  <Override PartName="/ppt/slideLayouts/slideLayout2318.xml" ContentType="application/vnd.openxmlformats-officedocument.presentationml.slideLayout+xml"/>
  <Override PartName="/ppt/slideLayouts/slideLayout1019.xml" ContentType="application/vnd.openxmlformats-officedocument.presentationml.slideLayout+xml"/>
  <Override PartName="/ppt/slideLayouts/slideLayout1920.xml" ContentType="application/vnd.openxmlformats-officedocument.presentationml.slideLayout+xml"/>
  <Override PartName="/ppt/slideLayouts/slideLayout421.xml" ContentType="application/vnd.openxmlformats-officedocument.presentationml.slideLayout+xml"/>
  <Override PartName="/ppt/slideLayouts/slideLayout922.xml" ContentType="application/vnd.openxmlformats-officedocument.presentationml.slideLayout+xml"/>
  <Override PartName="/ppt/slideLayouts/slideLayout1423.xml" ContentType="application/vnd.openxmlformats-officedocument.presentationml.slideLayout+xml"/>
  <Override PartName="/ppt/slideLayouts/slideLayout2224.xml" ContentType="application/vnd.openxmlformats-officedocument.presentationml.slideLayout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changesInfos/changesInfo1.xml" ContentType="application/vnd.ms-powerpoint.changesinfo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4"/>
  </p:sldMasterIdLst>
  <p:notesMasterIdLst>
    <p:notesMasterId r:id="rId18"/>
  </p:notesMasterIdLst>
  <p:handoutMasterIdLst>
    <p:handoutMasterId r:id="rId19"/>
  </p:handoutMasterIdLst>
  <p:sldIdLst>
    <p:sldId id="332" r:id="rId5"/>
    <p:sldId id="333" r:id="rId6"/>
    <p:sldId id="334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9" autoAdjust="0"/>
    <p:restoredTop sz="95388" autoAdjust="0"/>
  </p:normalViewPr>
  <p:slideViewPr>
    <p:cSldViewPr snapToGrid="0">
      <p:cViewPr varScale="1">
        <p:scale>
          <a:sx n="103" d="100"/>
          <a:sy n="103" d="100"/>
        </p:scale>
        <p:origin x="120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60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6/11/relationships/changesInfo" Target="/ppt/changesInfos/changesInfo1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 modNotesMaster modHandout">
      <pc:chgData name="Fake Test User" userId="SID-0" providerId="Test" clId="FakeClientId" dt="2024-03-15T02:03:05.373" v="3" actId="14100"/>
      <pc:docMkLst>
        <pc:docMk/>
      </pc:docMkLst>
      <pc:sldChg chg="modSp mod">
        <pc:chgData name="Fake Test User" userId="SID-0" providerId="Test" clId="FakeClientId" dt="2024-03-15T02:03:05.373" v="3" actId="14100"/>
        <pc:sldMkLst>
          <pc:docMk/>
          <pc:sldMk cId="918817140" sldId="333"/>
        </pc:sldMkLst>
        <pc:spChg chg="mod">
          <ac:chgData name="Fake Test User" userId="SID-0" providerId="Test" clId="FakeClientId" dt="2024-03-15T02:03:05.373" v="3" actId="14100"/>
          <ac:spMkLst>
            <pc:docMk/>
            <pc:sldMk cId="918817140" sldId="333"/>
            <ac:spMk id="4" creationId="{2B7243AA-A570-5533-577C-6CF74FAD07DC}"/>
          </ac:spMkLst>
        </pc:spChg>
      </pc:sld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58ADF5AB-DEE2-4BF5-86C2-1CDA259F5076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2024/3/15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14CC6D6D-E986-427F-AD9C-4E9408DDBE53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dirty="0"/>
              <a:t>2024/3/15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15A580F-E35D-42E1-AF82-E41CC201EA91}" type="slidenum">
              <a:rPr lang="en-US" altLang="zh-CN" smtClean="0"/>
              <a:pPr/>
              <a:t>‹#›</a:t>
            </a:fld>
            <a:endParaRPr lang="en-US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58809092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16280656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70852519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80536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348846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215353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981216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50389338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54808257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6735875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91835756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717194026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115A580F-E35D-42E1-AF82-E41CC201EA91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77670646"/>
      </p:ext>
    </p:extLst>
  </p:cSld>
  <p:clrMapOvr>
    <a:masterClrMapping/>
  </p:clrMapOvr>
</p:notes>
</file>

<file path=ppt/slideLayouts/_rels/slideLayout101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42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6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7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92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2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3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4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垂直文本占位符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582342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垂直文本占位符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26178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rtlCol="0" anchor="t">
            <a:normAutofit/>
          </a:bodyPr>
          <a:lstStyle>
            <a:lvl1pPr algn="l">
              <a:defRPr lang="zh-CN" sz="5400"/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rtlCol="0" anchor="b">
            <a:normAutofit/>
          </a:bodyPr>
          <a:lstStyle>
            <a:lvl1pPr marL="0" indent="0" algn="l">
              <a:buNone/>
              <a:defRPr lang="zh-CN" sz="2000"/>
            </a:lvl1pPr>
            <a:lvl2pPr marL="457200" indent="0" algn="ctr">
              <a:buNone/>
              <a:defRPr lang="zh-CN" sz="2000"/>
            </a:lvl2pPr>
            <a:lvl3pPr marL="914400" indent="0" algn="ctr">
              <a:buNone/>
              <a:defRPr lang="zh-CN" sz="1800"/>
            </a:lvl3pPr>
            <a:lvl4pPr marL="1371600" indent="0" algn="ctr">
              <a:buNone/>
              <a:defRPr lang="zh-CN" sz="1600"/>
            </a:lvl4pPr>
            <a:lvl5pPr marL="1828800" indent="0" algn="ctr">
              <a:buNone/>
              <a:defRPr lang="zh-CN" sz="1600"/>
            </a:lvl5pPr>
            <a:lvl6pPr marL="2286000" indent="0" algn="ctr">
              <a:buNone/>
              <a:defRPr lang="zh-CN" sz="1600"/>
            </a:lvl6pPr>
            <a:lvl7pPr marL="2743200" indent="0" algn="ctr">
              <a:buNone/>
              <a:defRPr lang="zh-CN" sz="1600"/>
            </a:lvl7pPr>
            <a:lvl8pPr marL="3200400" indent="0" algn="ctr">
              <a:buNone/>
              <a:defRPr lang="zh-CN" sz="1600"/>
            </a:lvl8pPr>
            <a:lvl9pPr marL="3657600" indent="0" algn="ctr">
              <a:buNone/>
              <a:defRPr lang="zh-CN" sz="1600"/>
            </a:lvl9pPr>
          </a:lstStyle>
          <a:p>
            <a:pPr rtl="0"/>
            <a:r>
              <a:rPr lang="zh-CN" dirty="0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86416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908591"/>
            <a:ext cx="4058728" cy="5225507"/>
          </a:xfr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9" name="图片占位符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99125" y="0"/>
            <a:ext cx="5786438" cy="6134100"/>
          </a:xfrm>
        </p:spPr>
        <p:txBody>
          <a:bodyPr rtlCol="0"/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 dirty="0"/>
              <a:t>单击图标插入图片</a:t>
            </a:r>
          </a:p>
        </p:txBody>
      </p:sp>
      <p:sp>
        <p:nvSpPr>
          <p:cNvPr id="4" name="幻灯片编号占位符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3" name="直接连接符​​(S) 2">
            <a:extLst>
              <a:ext uri="{FF2B5EF4-FFF2-40B4-BE49-F238E27FC236}">
                <a16:creationId xmlns:a16="http://schemas.microsoft.com/office/drawing/2014/main" id="{8B32A424-7EFB-F80C-2BDA-94D103A5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668EFEEF-ABDC-22C9-C5DB-0494BEB8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724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议程​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D7352414-3211-CEB2-31A1-11097989D4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5934" y="723900"/>
            <a:ext cx="3503757" cy="5316415"/>
          </a:xfrm>
        </p:spPr>
        <p:txBody>
          <a:bodyPr rtlCol="0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4BA26D20-54E1-2490-0D75-F08BCB7D3B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582232" y="2053087"/>
            <a:ext cx="5903332" cy="3987230"/>
          </a:xfrm>
        </p:spPr>
        <p:txBody>
          <a:bodyPr rtlCol="0" anchor="t"/>
          <a:lstStyle>
            <a:lvl1pPr marL="0" indent="0">
              <a:buNone/>
              <a:defRPr lang="zh-CN"/>
            </a:lvl1pPr>
            <a:lvl2pPr marL="742950" indent="-285750">
              <a:buFont typeface="Arial" panose="020B0604020202020204" pitchFamily="34" charset="0"/>
              <a:buChar char="•"/>
              <a:defRPr lang="zh-CN"/>
            </a:lvl2pPr>
            <a:lvl3pPr marL="1200150" indent="-285750">
              <a:buFont typeface="Arial" panose="020B0604020202020204" pitchFamily="34" charset="0"/>
              <a:buChar char="•"/>
              <a:defRPr lang="zh-CN"/>
            </a:lvl3pPr>
            <a:lvl4pPr marL="1657350" indent="-285750">
              <a:buFont typeface="Arial" panose="020B0604020202020204" pitchFamily="34" charset="0"/>
              <a:buChar char="•"/>
              <a:defRPr lang="zh-CN"/>
            </a:lvl4pPr>
            <a:lvl5pPr marL="2114550" indent="-285750">
              <a:buFont typeface="Arial" panose="020B0604020202020204" pitchFamily="34" charset="0"/>
              <a:buChar char="•"/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幻灯片编号占位符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5" name="直接连接符​​(S) 4">
            <a:extLst>
              <a:ext uri="{FF2B5EF4-FFF2-40B4-BE49-F238E27FC236}">
                <a16:creationId xmlns:a16="http://schemas.microsoft.com/office/drawing/2014/main" id="{998A376F-AF56-AABE-DFA3-DE5A8C899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5467" y="723900"/>
            <a:ext cx="579059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4DE9D420-BBEC-E7C6-7E76-FB9791C71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640074"/>
      </p:ext>
    </p:extLst>
  </p:cSld>
  <p:clrMapOvr>
    <a:masterClrMapping/>
  </p:clrMapOvr>
</p:sldLayout>
</file>

<file path=ppt/slideLayouts/slideLayout14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​​(S)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:a16="http://schemas.microsoft.com/office/drawing/2014/main" id="{392D6AD5-5357-463C-B785-6A488FFC8D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7007" y="817581"/>
            <a:ext cx="5935869" cy="5238159"/>
          </a:xfrm>
        </p:spPr>
        <p:txBody>
          <a:bodyPr rtlCol="0" anchor="ctr" anchorCtr="0">
            <a:no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8" name="图片占位符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cxnSp>
        <p:nvCxnSpPr>
          <p:cNvPr id="12" name="直接连接符​​(S)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506889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分节符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520" y="776873"/>
            <a:ext cx="5854182" cy="307050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21" name="副标题 11">
            <a:extLst>
              <a:ext uri="{FF2B5EF4-FFF2-40B4-BE49-F238E27FC236}">
                <a16:creationId xmlns:a16="http://schemas.microsoft.com/office/drawing/2014/main" id="{13C3C1EB-2C5B-4710-893A-9DD6284D5C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1202" y="4088927"/>
            <a:ext cx="5842218" cy="188055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zh-CN" sz="2000"/>
            </a:lvl1pPr>
          </a:lstStyle>
          <a:p>
            <a:pPr rtl="0"/>
            <a:r>
              <a:rPr lang="zh-CN" dirty="0"/>
              <a:t>单击此处添加副标题</a:t>
            </a:r>
          </a:p>
        </p:txBody>
      </p:sp>
      <p:sp>
        <p:nvSpPr>
          <p:cNvPr id="30" name="图片占位符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48768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cxnSp>
        <p:nvCxnSpPr>
          <p:cNvPr id="3" name="直接连接符​​(S) 2">
            <a:extLst>
              <a:ext uri="{FF2B5EF4-FFF2-40B4-BE49-F238E27FC236}">
                <a16:creationId xmlns:a16="http://schemas.microsoft.com/office/drawing/2014/main" id="{A541CC69-A0B0-C1BE-2165-D8AD1B7D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57867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0D54A957-6A3F-2C34-A453-905FBAE77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203548"/>
      </p:ext>
    </p:extLst>
  </p:cSld>
  <p:clrMapOvr>
    <a:masterClrMapping/>
  </p:clrMapOvr>
</p:sldLayout>
</file>

<file path=ppt/slideLayouts/slideLayout16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格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92" y="976997"/>
            <a:ext cx="11000208" cy="1239985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2736CFB-FEC9-D3FB-01C8-D0AF64ED3A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34592" y="2244725"/>
            <a:ext cx="7814185" cy="4233713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2" name="幻灯片编号占位符 5">
            <a:extLst>
              <a:ext uri="{FF2B5EF4-FFF2-40B4-BE49-F238E27FC236}">
                <a16:creationId xmlns:a16="http://schemas.microsoft.com/office/drawing/2014/main" id="{457EDA23-301F-47EE-3683-0B3206D8F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3AC3921-F10C-2A33-F8DF-3B42EE1E3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101022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55361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rtlCol="0" anchor="b">
            <a:normAutofit/>
          </a:bodyPr>
          <a:lstStyle>
            <a:lvl1pPr algn="l"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 rtlCol="0"/>
          <a:lstStyle>
            <a:lvl1pPr marL="0" indent="0">
              <a:buNone/>
              <a:defRPr lang="zh-CN"/>
            </a:lvl1pPr>
            <a:lvl2pPr marL="457200" indent="0">
              <a:buNone/>
              <a:defRPr lang="zh-CN"/>
            </a:lvl2pPr>
            <a:lvl3pPr marL="914400" indent="0">
              <a:buNone/>
              <a:defRPr lang="zh-CN"/>
            </a:lvl3pPr>
            <a:lvl4pPr marL="1371600" indent="0">
              <a:buNone/>
              <a:defRPr lang="zh-CN"/>
            </a:lvl4pPr>
            <a:lvl5pPr marL="1828800" indent="0">
              <a:buNone/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9" name="图片占位符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07756" y="4"/>
            <a:ext cx="5786438" cy="6134100"/>
          </a:xfrm>
        </p:spPr>
        <p:txBody>
          <a:bodyPr rtlCol="0"/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/>
              <a:t>单击图标插入图片</a:t>
            </a:r>
          </a:p>
        </p:txBody>
      </p:sp>
      <p:cxnSp>
        <p:nvCxnSpPr>
          <p:cNvPr id="5" name="直接连接符​​(S)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幻灯片编号占位符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2" name="直接连接符​​(S) 1">
            <a:extLst>
              <a:ext uri="{FF2B5EF4-FFF2-40B4-BE49-F238E27FC236}">
                <a16:creationId xmlns:a16="http://schemas.microsoft.com/office/drawing/2014/main" id="{B3B79298-0F84-5214-4916-E9C0B4B46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520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91" y="976997"/>
            <a:ext cx="11000209" cy="1188227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2736CFB-FEC9-D3FB-01C8-D0AF64ED3A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34593" y="2244725"/>
            <a:ext cx="5045105" cy="423371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1800"/>
            </a:lvl1pPr>
            <a:lvl2pPr>
              <a:spcBef>
                <a:spcPts val="0"/>
              </a:spcBef>
              <a:spcAft>
                <a:spcPts val="1200"/>
              </a:spcAft>
              <a:defRPr lang="zh-CN" sz="1600"/>
            </a:lvl2pPr>
            <a:lvl3pPr>
              <a:spcBef>
                <a:spcPts val="0"/>
              </a:spcBef>
              <a:spcAft>
                <a:spcPts val="1200"/>
              </a:spcAft>
              <a:defRPr lang="zh-CN" sz="1400"/>
            </a:lvl3pPr>
            <a:lvl4pPr>
              <a:spcBef>
                <a:spcPts val="0"/>
              </a:spcBef>
              <a:spcAft>
                <a:spcPts val="1200"/>
              </a:spcAft>
              <a:defRPr lang="zh-CN" sz="1200"/>
            </a:lvl4pPr>
            <a:lvl5pPr>
              <a:spcBef>
                <a:spcPts val="0"/>
              </a:spcBef>
              <a:spcAft>
                <a:spcPts val="1200"/>
              </a:spcAft>
              <a:defRPr lang="zh-CN" sz="12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3AC3921-F10C-2A33-F8DF-3B42EE1E3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101022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内容占位符 4">
            <a:extLst>
              <a:ext uri="{FF2B5EF4-FFF2-40B4-BE49-F238E27FC236}">
                <a16:creationId xmlns:a16="http://schemas.microsoft.com/office/drawing/2014/main" id="{A4F2998B-5567-1A45-7720-4998CC19EF0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12304" y="2244724"/>
            <a:ext cx="5322496" cy="423371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1800"/>
            </a:lvl1pPr>
            <a:lvl2pPr>
              <a:spcBef>
                <a:spcPts val="0"/>
              </a:spcBef>
              <a:spcAft>
                <a:spcPts val="1200"/>
              </a:spcAft>
              <a:defRPr lang="zh-CN" sz="1600"/>
            </a:lvl2pPr>
            <a:lvl3pPr>
              <a:spcBef>
                <a:spcPts val="0"/>
              </a:spcBef>
              <a:spcAft>
                <a:spcPts val="1200"/>
              </a:spcAft>
              <a:defRPr lang="zh-CN" sz="1400"/>
            </a:lvl3pPr>
            <a:lvl4pPr>
              <a:spcBef>
                <a:spcPts val="0"/>
              </a:spcBef>
              <a:spcAft>
                <a:spcPts val="1200"/>
              </a:spcAft>
              <a:defRPr lang="zh-CN" sz="1200"/>
            </a:lvl4pPr>
            <a:lvl5pPr>
              <a:spcBef>
                <a:spcPts val="0"/>
              </a:spcBef>
              <a:spcAft>
                <a:spcPts val="1200"/>
              </a:spcAft>
              <a:defRPr lang="zh-CN" sz="12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2" name="幻灯片编号占位符 5">
            <a:extLst>
              <a:ext uri="{FF2B5EF4-FFF2-40B4-BE49-F238E27FC236}">
                <a16:creationId xmlns:a16="http://schemas.microsoft.com/office/drawing/2014/main" id="{457EDA23-301F-47EE-3683-0B3206D8F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74561166"/>
      </p:ext>
    </p:extLst>
  </p:cSld>
  <p:clrMapOvr>
    <a:masterClrMapping/>
  </p:clrMapOvr>
</p:sldLayout>
</file>

<file path=ppt/slideLayouts/slideLayout19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两栏内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965" y="976999"/>
            <a:ext cx="11034713" cy="1196853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2736CFB-FEC9-D3FB-01C8-D0AF64ED3A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41826" y="2244725"/>
            <a:ext cx="2958075" cy="3904268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2000" b="1"/>
            </a:lvl1pPr>
            <a:lvl2pPr>
              <a:spcBef>
                <a:spcPts val="0"/>
              </a:spcBef>
              <a:spcAft>
                <a:spcPts val="1200"/>
              </a:spcAft>
              <a:defRPr lang="zh-CN" sz="1800" b="1"/>
            </a:lvl2pPr>
            <a:lvl3pPr>
              <a:spcBef>
                <a:spcPts val="0"/>
              </a:spcBef>
              <a:spcAft>
                <a:spcPts val="1200"/>
              </a:spcAft>
              <a:defRPr lang="zh-CN" sz="1600" b="1"/>
            </a:lvl3pPr>
            <a:lvl4pPr>
              <a:spcBef>
                <a:spcPts val="0"/>
              </a:spcBef>
              <a:spcAft>
                <a:spcPts val="1200"/>
              </a:spcAft>
              <a:defRPr lang="zh-CN" sz="1400" b="1"/>
            </a:lvl4pPr>
            <a:lvl5pPr>
              <a:spcBef>
                <a:spcPts val="0"/>
              </a:spcBef>
              <a:spcAft>
                <a:spcPts val="1200"/>
              </a:spcAft>
              <a:defRPr lang="zh-CN" sz="1400" b="1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3" name="内容占位符 4">
            <a:extLst>
              <a:ext uri="{FF2B5EF4-FFF2-40B4-BE49-F238E27FC236}">
                <a16:creationId xmlns:a16="http://schemas.microsoft.com/office/drawing/2014/main" id="{A4F2998B-5567-1A45-7720-4998CC19EF0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07226" y="2244725"/>
            <a:ext cx="7353452" cy="3912896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2000"/>
            </a:lvl1pPr>
            <a:lvl2pPr>
              <a:spcBef>
                <a:spcPts val="0"/>
              </a:spcBef>
              <a:spcAft>
                <a:spcPts val="1200"/>
              </a:spcAft>
              <a:defRPr lang="zh-CN" sz="1800"/>
            </a:lvl2pPr>
            <a:lvl3pPr>
              <a:spcBef>
                <a:spcPts val="0"/>
              </a:spcBef>
              <a:spcAft>
                <a:spcPts val="1200"/>
              </a:spcAft>
              <a:defRPr lang="zh-CN" sz="1600"/>
            </a:lvl3pPr>
            <a:lvl4pPr>
              <a:spcBef>
                <a:spcPts val="0"/>
              </a:spcBef>
              <a:spcAft>
                <a:spcPts val="1200"/>
              </a:spcAft>
              <a:defRPr lang="zh-CN" sz="1400"/>
            </a:lvl4pPr>
            <a:lvl5pPr>
              <a:spcBef>
                <a:spcPts val="0"/>
              </a:spcBef>
              <a:spcAft>
                <a:spcPts val="1200"/>
              </a:spcAft>
              <a:defRPr lang="zh-CN" sz="14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2" name="幻灯片编号占位符 5">
            <a:extLst>
              <a:ext uri="{FF2B5EF4-FFF2-40B4-BE49-F238E27FC236}">
                <a16:creationId xmlns:a16="http://schemas.microsoft.com/office/drawing/2014/main" id="{457EDA23-301F-47EE-3683-0B3206D8F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3AC3921-F10C-2A33-F8DF-3B42EE1E3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101022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647081"/>
      </p:ext>
    </p:extLst>
  </p:cSld>
  <p:clrMapOvr>
    <a:masterClrMapping/>
  </p:clrMapOvr>
</p:sldLayout>
</file>

<file path=ppt/slideLayouts/slideLayout20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分节符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46" y="983901"/>
            <a:ext cx="5724786" cy="1198580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63C6D5E5-DE84-EC37-75DB-50DB75B5CD4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10520" y="2244725"/>
            <a:ext cx="5724786" cy="3795683"/>
          </a:xfrm>
        </p:spPr>
        <p:txBody>
          <a:bodyPr rtlCol="0"/>
          <a:lstStyle>
            <a:lvl1pPr>
              <a:spcBef>
                <a:spcPts val="0"/>
              </a:spcBef>
              <a:spcAft>
                <a:spcPts val="1200"/>
              </a:spcAft>
              <a:defRPr lang="zh-CN"/>
            </a:lvl1pPr>
            <a:lvl2pPr>
              <a:spcBef>
                <a:spcPts val="0"/>
              </a:spcBef>
              <a:spcAft>
                <a:spcPts val="1200"/>
              </a:spcAft>
              <a:defRPr lang="zh-CN"/>
            </a:lvl2pPr>
            <a:lvl3pPr>
              <a:spcBef>
                <a:spcPts val="0"/>
              </a:spcBef>
              <a:spcAft>
                <a:spcPts val="1200"/>
              </a:spcAft>
              <a:defRPr lang="zh-CN"/>
            </a:lvl3pPr>
            <a:lvl4pPr>
              <a:spcBef>
                <a:spcPts val="0"/>
              </a:spcBef>
              <a:spcAft>
                <a:spcPts val="1200"/>
              </a:spcAft>
              <a:defRPr lang="zh-CN"/>
            </a:lvl4pPr>
            <a:lvl5pPr>
              <a:spcBef>
                <a:spcPts val="0"/>
              </a:spcBef>
              <a:spcAft>
                <a:spcPts val="1200"/>
              </a:spcAft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30" name="图片占位符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723899"/>
            <a:ext cx="4876800" cy="531651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lang="zh-CN" sz="1800"/>
            </a:lvl1pPr>
          </a:lstStyle>
          <a:p>
            <a:pPr rtl="0"/>
            <a:r>
              <a:rPr lang="zh-CN" dirty="0"/>
              <a:t>单击图标以添加图片</a:t>
            </a:r>
          </a:p>
        </p:txBody>
      </p:sp>
      <p:cxnSp>
        <p:nvCxnSpPr>
          <p:cNvPr id="3" name="直接连接符​​(S) 2">
            <a:extLst>
              <a:ext uri="{FF2B5EF4-FFF2-40B4-BE49-F238E27FC236}">
                <a16:creationId xmlns:a16="http://schemas.microsoft.com/office/drawing/2014/main" id="{A541CC69-A0B0-C1BE-2165-D8AD1B7D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57867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幻灯片编号占位符 5">
            <a:extLst>
              <a:ext uri="{FF2B5EF4-FFF2-40B4-BE49-F238E27FC236}">
                <a16:creationId xmlns:a16="http://schemas.microsoft.com/office/drawing/2014/main" id="{9147C2FA-8BD9-36BF-787A-3B3C4847B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6175724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08811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内容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4591" y="992528"/>
            <a:ext cx="10722817" cy="1188227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63C6D5E5-DE84-EC37-75DB-50DB75B5CD4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43216" y="2244725"/>
            <a:ext cx="3277639" cy="3903663"/>
          </a:xfrm>
        </p:spPr>
        <p:txBody>
          <a:bodyPr rtlCol="0"/>
          <a:lstStyle>
            <a:lvl1pPr>
              <a:spcBef>
                <a:spcPts val="0"/>
              </a:spcBef>
              <a:spcAft>
                <a:spcPts val="1200"/>
              </a:spcAft>
              <a:defRPr lang="zh-CN"/>
            </a:lvl1pPr>
            <a:lvl2pPr>
              <a:spcBef>
                <a:spcPts val="0"/>
              </a:spcBef>
              <a:spcAft>
                <a:spcPts val="1200"/>
              </a:spcAft>
              <a:defRPr lang="zh-CN"/>
            </a:lvl2pPr>
            <a:lvl3pPr>
              <a:spcBef>
                <a:spcPts val="0"/>
              </a:spcBef>
              <a:spcAft>
                <a:spcPts val="1200"/>
              </a:spcAft>
              <a:defRPr lang="zh-CN"/>
            </a:lvl3pPr>
            <a:lvl4pPr>
              <a:spcBef>
                <a:spcPts val="0"/>
              </a:spcBef>
              <a:spcAft>
                <a:spcPts val="1200"/>
              </a:spcAft>
              <a:defRPr lang="zh-CN"/>
            </a:lvl4pPr>
            <a:lvl5pPr>
              <a:spcBef>
                <a:spcPts val="0"/>
              </a:spcBef>
              <a:spcAft>
                <a:spcPts val="1200"/>
              </a:spcAft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表格占位符 5">
            <a:extLst>
              <a:ext uri="{FF2B5EF4-FFF2-40B4-BE49-F238E27FC236}">
                <a16:creationId xmlns:a16="http://schemas.microsoft.com/office/drawing/2014/main" id="{C6DB8F81-B3A9-1D53-A844-F980B4ED20C9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4406900" y="2244725"/>
            <a:ext cx="7061200" cy="3903663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 dirty="0"/>
              <a:t>单击图标插入表格</a:t>
            </a:r>
          </a:p>
        </p:txBody>
      </p:sp>
      <p:sp>
        <p:nvSpPr>
          <p:cNvPr id="8" name="幻灯片编号占位符 5">
            <a:extLst>
              <a:ext uri="{FF2B5EF4-FFF2-40B4-BE49-F238E27FC236}">
                <a16:creationId xmlns:a16="http://schemas.microsoft.com/office/drawing/2014/main" id="{9147C2FA-8BD9-36BF-787A-3B3C4847B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133A6849-B613-7080-903C-A7A211B7C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076149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929102"/>
      </p:ext>
    </p:extLst>
  </p:cSld>
  <p:clrMapOvr>
    <a:masterClrMapping/>
  </p:clrMapOvr>
</p:sldLayout>
</file>

<file path=ppt/slideLayouts/slideLayout22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两栏内容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087" y="985626"/>
            <a:ext cx="10703197" cy="1170978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3" name="内容占位符 4">
            <a:extLst>
              <a:ext uri="{FF2B5EF4-FFF2-40B4-BE49-F238E27FC236}">
                <a16:creationId xmlns:a16="http://schemas.microsoft.com/office/drawing/2014/main" id="{A4F2998B-5567-1A45-7720-4998CC19EF0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00087" y="2244725"/>
            <a:ext cx="7060200" cy="3912896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2000"/>
            </a:lvl1pPr>
            <a:lvl2pPr>
              <a:spcBef>
                <a:spcPts val="0"/>
              </a:spcBef>
              <a:spcAft>
                <a:spcPts val="1200"/>
              </a:spcAft>
              <a:defRPr lang="zh-CN" sz="1800"/>
            </a:lvl2pPr>
            <a:lvl3pPr>
              <a:spcBef>
                <a:spcPts val="0"/>
              </a:spcBef>
              <a:spcAft>
                <a:spcPts val="1200"/>
              </a:spcAft>
              <a:defRPr lang="zh-CN" sz="1600"/>
            </a:lvl3pPr>
            <a:lvl4pPr>
              <a:spcBef>
                <a:spcPts val="0"/>
              </a:spcBef>
              <a:spcAft>
                <a:spcPts val="1200"/>
              </a:spcAft>
              <a:defRPr lang="zh-CN" sz="1400"/>
            </a:lvl4pPr>
            <a:lvl5pPr>
              <a:spcBef>
                <a:spcPts val="0"/>
              </a:spcBef>
              <a:spcAft>
                <a:spcPts val="1200"/>
              </a:spcAft>
              <a:defRPr lang="zh-CN" sz="1400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2736CFB-FEC9-D3FB-01C8-D0AF64ED3A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445209" y="2244725"/>
            <a:ext cx="2958075" cy="3904268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zh-CN" sz="2000" b="1"/>
            </a:lvl1pPr>
            <a:lvl2pPr>
              <a:spcBef>
                <a:spcPts val="0"/>
              </a:spcBef>
              <a:spcAft>
                <a:spcPts val="1200"/>
              </a:spcAft>
              <a:defRPr lang="zh-CN" sz="1800" b="1"/>
            </a:lvl2pPr>
            <a:lvl3pPr>
              <a:spcBef>
                <a:spcPts val="0"/>
              </a:spcBef>
              <a:spcAft>
                <a:spcPts val="1200"/>
              </a:spcAft>
              <a:defRPr lang="zh-CN" sz="1600" b="1"/>
            </a:lvl3pPr>
            <a:lvl4pPr>
              <a:spcBef>
                <a:spcPts val="0"/>
              </a:spcBef>
              <a:spcAft>
                <a:spcPts val="1200"/>
              </a:spcAft>
              <a:defRPr lang="zh-CN" sz="1400" b="1"/>
            </a:lvl4pPr>
            <a:lvl5pPr>
              <a:spcBef>
                <a:spcPts val="0"/>
              </a:spcBef>
              <a:spcAft>
                <a:spcPts val="1200"/>
              </a:spcAft>
              <a:defRPr lang="zh-CN" sz="1400" b="1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2" name="幻灯片编号占位符 5">
            <a:extLst>
              <a:ext uri="{FF2B5EF4-FFF2-40B4-BE49-F238E27FC236}">
                <a16:creationId xmlns:a16="http://schemas.microsoft.com/office/drawing/2014/main" id="{457EDA23-301F-47EE-3683-0B3206D8F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2E205FD8-58A9-6B91-010A-1870572FD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076149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364044"/>
      </p:ext>
    </p:extLst>
  </p:cSld>
  <p:clrMapOvr>
    <a:masterClrMapping/>
  </p:clrMapOvr>
</p:sldLayout>
</file>

<file path=ppt/slideLayouts/slideLayout23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860" y="983902"/>
            <a:ext cx="10787370" cy="1051927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sp>
        <p:nvSpPr>
          <p:cNvPr id="6" name="表格占位符 5">
            <a:extLst>
              <a:ext uri="{FF2B5EF4-FFF2-40B4-BE49-F238E27FC236}">
                <a16:creationId xmlns:a16="http://schemas.microsoft.com/office/drawing/2014/main" id="{C6DB8F81-B3A9-1D53-A844-F980B4ED20C9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706608" y="2244725"/>
            <a:ext cx="10761492" cy="3903663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 dirty="0"/>
              <a:t>单击图标插入表格</a:t>
            </a:r>
          </a:p>
        </p:txBody>
      </p:sp>
      <p:sp>
        <p:nvSpPr>
          <p:cNvPr id="8" name="幻灯片编号占位符 5">
            <a:extLst>
              <a:ext uri="{FF2B5EF4-FFF2-40B4-BE49-F238E27FC236}">
                <a16:creationId xmlns:a16="http://schemas.microsoft.com/office/drawing/2014/main" id="{9147C2FA-8BD9-36BF-787A-3B3C4847B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4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133A6849-B613-7080-903C-A7A211B7C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076149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646063"/>
      </p:ext>
    </p:extLst>
  </p:cSld>
  <p:clrMapOvr>
    <a:masterClrMapping/>
  </p:clrMapOvr>
</p:sldLayout>
</file>

<file path=ppt/slideLayouts/slideLayout24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结束语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rtlCol="0" anchor="b">
            <a:normAutofit/>
          </a:bodyPr>
          <a:lstStyle>
            <a:lvl1pPr algn="l">
              <a:defRPr lang="zh-CN" sz="3200"/>
            </a:lvl1pPr>
          </a:lstStyle>
          <a:p>
            <a:pPr rtl="0"/>
            <a:r>
              <a:rPr lang="zh-CN" dirty="0"/>
              <a:t>单击此处添加标题</a:t>
            </a:r>
          </a:p>
        </p:txBody>
      </p:sp>
      <p:cxnSp>
        <p:nvCxnSpPr>
          <p:cNvPr id="5" name="直接连接符​​(S)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​​(S) 10">
            <a:extLst>
              <a:ext uri="{FF2B5EF4-FFF2-40B4-BE49-F238E27FC236}">
                <a16:creationId xmlns:a16="http://schemas.microsoft.com/office/drawing/2014/main" id="{FB621246-77E4-43F0-CD40-C7DB9555D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3726" y="6134059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 rtlCol="0"/>
          <a:lstStyle>
            <a:lvl1pPr marL="0" indent="0">
              <a:spcBef>
                <a:spcPts val="0"/>
              </a:spcBef>
              <a:buNone/>
              <a:defRPr lang="zh-CN"/>
            </a:lvl1pPr>
            <a:lvl2pPr marL="457200" indent="0">
              <a:spcBef>
                <a:spcPts val="0"/>
              </a:spcBef>
              <a:buNone/>
              <a:defRPr lang="zh-CN"/>
            </a:lvl2pPr>
            <a:lvl3pPr marL="914400" indent="0">
              <a:spcBef>
                <a:spcPts val="0"/>
              </a:spcBef>
              <a:buNone/>
              <a:defRPr lang="zh-CN"/>
            </a:lvl3pPr>
            <a:lvl4pPr marL="1371600" indent="0">
              <a:spcBef>
                <a:spcPts val="0"/>
              </a:spcBef>
              <a:buNone/>
              <a:defRPr lang="zh-CN"/>
            </a:lvl4pPr>
            <a:lvl5pPr marL="1828800" indent="0">
              <a:spcBef>
                <a:spcPts val="0"/>
              </a:spcBef>
              <a:buNone/>
              <a:defRPr lang="zh-CN"/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88916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rtlCol="0" anchor="b"/>
          <a:lstStyle>
            <a:lvl1pPr>
              <a:defRPr lang="zh-CN" sz="6000"/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 rtlCol="0"/>
          <a:lstStyle>
            <a:lvl1pPr marL="0" indent="0">
              <a:buNone/>
              <a:defRPr lang="zh-CN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lang="zh-CN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dirty="0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912291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40502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rtlCol="0" anchor="b">
            <a:normAutofit/>
          </a:bodyPr>
          <a:lstStyle>
            <a:lvl1pPr marL="0" indent="0">
              <a:buNone/>
              <a:defRPr lang="zh-CN" sz="1600" b="1">
                <a:latin typeface="+mj-cs"/>
                <a:cs typeface="+mj-cs"/>
              </a:defRPr>
            </a:lvl1pPr>
            <a:lvl2pPr marL="457200" indent="0">
              <a:buNone/>
              <a:defRPr lang="zh-CN" sz="2000" b="1"/>
            </a:lvl2pPr>
            <a:lvl3pPr marL="914400" indent="0">
              <a:buNone/>
              <a:defRPr lang="zh-CN" sz="1800" b="1"/>
            </a:lvl3pPr>
            <a:lvl4pPr marL="1371600" indent="0">
              <a:buNone/>
              <a:defRPr lang="zh-CN" sz="1600" b="1"/>
            </a:lvl4pPr>
            <a:lvl5pPr marL="1828800" indent="0">
              <a:buNone/>
              <a:defRPr lang="zh-CN" sz="1600" b="1"/>
            </a:lvl5pPr>
            <a:lvl6pPr marL="2286000" indent="0">
              <a:buNone/>
              <a:defRPr lang="zh-CN" sz="1600" b="1"/>
            </a:lvl6pPr>
            <a:lvl7pPr marL="2743200" indent="0">
              <a:buNone/>
              <a:defRPr lang="zh-CN" sz="1600" b="1"/>
            </a:lvl7pPr>
            <a:lvl8pPr marL="3200400" indent="0">
              <a:buNone/>
              <a:defRPr lang="zh-CN" sz="1600" b="1"/>
            </a:lvl8pPr>
            <a:lvl9pPr marL="3657600" indent="0">
              <a:buNone/>
              <a:defRPr lang="zh-CN" sz="1600" b="1"/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rtlCol="0" anchor="b">
            <a:normAutofit/>
          </a:bodyPr>
          <a:lstStyle>
            <a:lvl1pPr marL="0" indent="0">
              <a:buNone/>
              <a:defRPr lang="zh-CN" sz="1600" b="1">
                <a:latin typeface="+mj-cs"/>
                <a:cs typeface="+mj-cs"/>
              </a:defRPr>
            </a:lvl1pPr>
            <a:lvl2pPr marL="457200" indent="0">
              <a:buNone/>
              <a:defRPr lang="zh-CN" sz="2000" b="1"/>
            </a:lvl2pPr>
            <a:lvl3pPr marL="914400" indent="0">
              <a:buNone/>
              <a:defRPr lang="zh-CN" sz="1800" b="1"/>
            </a:lvl3pPr>
            <a:lvl4pPr marL="1371600" indent="0">
              <a:buNone/>
              <a:defRPr lang="zh-CN" sz="1600" b="1"/>
            </a:lvl4pPr>
            <a:lvl5pPr marL="1828800" indent="0">
              <a:buNone/>
              <a:defRPr lang="zh-CN" sz="1600" b="1"/>
            </a:lvl5pPr>
            <a:lvl6pPr marL="2286000" indent="0">
              <a:buNone/>
              <a:defRPr lang="zh-CN" sz="1600" b="1"/>
            </a:lvl6pPr>
            <a:lvl7pPr marL="2743200" indent="0">
              <a:buNone/>
              <a:defRPr lang="zh-CN" sz="1600" b="1"/>
            </a:lvl7pPr>
            <a:lvl8pPr marL="3200400" indent="0">
              <a:buNone/>
              <a:defRPr lang="zh-CN" sz="1600" b="1"/>
            </a:lvl8pPr>
            <a:lvl9pPr marL="3657600" indent="0">
              <a:buNone/>
              <a:defRPr lang="zh-CN" sz="1600" b="1"/>
            </a:lvl9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66812437"/>
      </p:ext>
    </p:extLst>
  </p:cSld>
  <p:clrMapOvr>
    <a:masterClrMapping/>
  </p:clrMapOvr>
</p:sldLayout>
</file>

<file path=ppt/slideLayouts/slideLayout6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3974240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6260162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rtlCol="0" anchor="b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zh-CN" sz="3200"/>
            </a:lvl1pPr>
            <a:lvl2pPr>
              <a:defRPr lang="zh-CN" sz="2800"/>
            </a:lvl2pPr>
            <a:lvl3pPr>
              <a:defRPr lang="zh-CN" sz="2400"/>
            </a:lvl3pPr>
            <a:lvl4pPr>
              <a:defRPr lang="zh-CN" sz="2000"/>
            </a:lvl4pPr>
            <a:lvl5pPr>
              <a:defRPr lang="zh-CN" sz="2000"/>
            </a:lvl5pPr>
            <a:lvl6pPr>
              <a:defRPr lang="zh-CN" sz="2000"/>
            </a:lvl6pPr>
            <a:lvl7pPr>
              <a:defRPr lang="zh-CN" sz="2000"/>
            </a:lvl7pPr>
            <a:lvl8pPr>
              <a:defRPr lang="zh-CN" sz="2000"/>
            </a:lvl8pPr>
            <a:lvl9pPr>
              <a:defRPr lang="zh-CN" sz="2000"/>
            </a:lvl9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 rtlCol="0"/>
          <a:lstStyle>
            <a:lvl1pPr marL="0" indent="0">
              <a:buNone/>
              <a:defRPr lang="zh-CN" sz="1600"/>
            </a:lvl1pPr>
            <a:lvl2pPr marL="457200" indent="0">
              <a:buNone/>
              <a:defRPr lang="zh-CN" sz="1400"/>
            </a:lvl2pPr>
            <a:lvl3pPr marL="914400" indent="0">
              <a:buNone/>
              <a:defRPr lang="zh-CN" sz="1200"/>
            </a:lvl3pPr>
            <a:lvl4pPr marL="1371600" indent="0">
              <a:buNone/>
              <a:defRPr lang="zh-CN" sz="1000"/>
            </a:lvl4pPr>
            <a:lvl5pPr marL="1828800" indent="0">
              <a:buNone/>
              <a:defRPr lang="zh-CN" sz="1000"/>
            </a:lvl5pPr>
            <a:lvl6pPr marL="2286000" indent="0">
              <a:buNone/>
              <a:defRPr lang="zh-CN" sz="1000"/>
            </a:lvl6pPr>
            <a:lvl7pPr marL="2743200" indent="0">
              <a:buNone/>
              <a:defRPr lang="zh-CN" sz="1000"/>
            </a:lvl7pPr>
            <a:lvl8pPr marL="3200400" indent="0">
              <a:buNone/>
              <a:defRPr lang="zh-CN" sz="1000"/>
            </a:lvl8pPr>
            <a:lvl9pPr marL="3657600" indent="0">
              <a:buNone/>
              <a:defRPr lang="zh-CN" sz="1000"/>
            </a:lvl9pPr>
          </a:lstStyle>
          <a:p>
            <a:pPr lvl="0" rtl="0"/>
            <a:r>
              <a:rPr lang="zh-CN" dirty="0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280424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rtlCol="0" anchor="b"/>
          <a:lstStyle>
            <a:lvl1pPr>
              <a:defRPr lang="zh-CN" sz="3200"/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rtlCol="0"/>
          <a:lstStyle>
            <a:lvl1pPr marL="0" indent="0">
              <a:buNone/>
              <a:defRPr lang="zh-CN" sz="3200"/>
            </a:lvl1pPr>
            <a:lvl2pPr marL="457200" indent="0">
              <a:buNone/>
              <a:defRPr lang="zh-CN" sz="2800"/>
            </a:lvl2pPr>
            <a:lvl3pPr marL="914400" indent="0">
              <a:buNone/>
              <a:defRPr lang="zh-CN" sz="2400"/>
            </a:lvl3pPr>
            <a:lvl4pPr marL="1371600" indent="0">
              <a:buNone/>
              <a:defRPr lang="zh-CN" sz="2000"/>
            </a:lvl4pPr>
            <a:lvl5pPr marL="1828800" indent="0">
              <a:buNone/>
              <a:defRPr lang="zh-CN" sz="2000"/>
            </a:lvl5pPr>
            <a:lvl6pPr marL="2286000" indent="0">
              <a:buNone/>
              <a:defRPr lang="zh-CN" sz="2000"/>
            </a:lvl6pPr>
            <a:lvl7pPr marL="2743200" indent="0">
              <a:buNone/>
              <a:defRPr lang="zh-CN" sz="2000"/>
            </a:lvl7pPr>
            <a:lvl8pPr marL="3200400" indent="0">
              <a:buNone/>
              <a:defRPr lang="zh-CN" sz="2000"/>
            </a:lvl8pPr>
            <a:lvl9pPr marL="3657600" indent="0">
              <a:buNone/>
              <a:defRPr lang="zh-CN" sz="2000"/>
            </a:lvl9pPr>
          </a:lstStyle>
          <a:p>
            <a:pPr rtl="0"/>
            <a:r>
              <a:rPr lang="zh-CN" dirty="0"/>
              <a:t>单击图标，添加图片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 rtlCol="0"/>
          <a:lstStyle>
            <a:lvl1pPr marL="0" indent="0">
              <a:buNone/>
              <a:defRPr lang="zh-CN" sz="1600"/>
            </a:lvl1pPr>
            <a:lvl2pPr marL="457200" indent="0">
              <a:buNone/>
              <a:defRPr lang="zh-CN" sz="1400"/>
            </a:lvl2pPr>
            <a:lvl3pPr marL="914400" indent="0">
              <a:buNone/>
              <a:defRPr lang="zh-CN" sz="1200"/>
            </a:lvl3pPr>
            <a:lvl4pPr marL="1371600" indent="0">
              <a:buNone/>
              <a:defRPr lang="zh-CN" sz="1000"/>
            </a:lvl4pPr>
            <a:lvl5pPr marL="1828800" indent="0">
              <a:buNone/>
              <a:defRPr lang="zh-CN" sz="1000"/>
            </a:lvl5pPr>
            <a:lvl6pPr marL="2286000" indent="0">
              <a:buNone/>
              <a:defRPr lang="zh-CN" sz="1000"/>
            </a:lvl6pPr>
            <a:lvl7pPr marL="2743200" indent="0">
              <a:buNone/>
              <a:defRPr lang="zh-CN" sz="1000"/>
            </a:lvl7pPr>
            <a:lvl8pPr marL="3200400" indent="0">
              <a:buNone/>
              <a:defRPr lang="zh-CN" sz="1000"/>
            </a:lvl8pPr>
            <a:lvl9pPr marL="3657600" indent="0">
              <a:buNone/>
              <a:defRPr lang="zh-CN" sz="1000"/>
            </a:lvl9pPr>
          </a:lstStyle>
          <a:p>
            <a:pPr lvl="0" rtl="0"/>
            <a:r>
              <a:rPr lang="zh-CN" dirty="0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039499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184.xml" Id="rId18" /><Relationship Type="http://schemas.openxmlformats.org/officeDocument/2006/relationships/slideLayout" Target="/ppt/slideLayouts/slideLayout35.xml" Id="rId3" /><Relationship Type="http://schemas.openxmlformats.org/officeDocument/2006/relationships/slideLayout" Target="/ppt/slideLayouts/slideLayout216.xml" Id="rId21" /><Relationship Type="http://schemas.openxmlformats.org/officeDocument/2006/relationships/slideLayout" Target="/ppt/slideLayouts/slideLayout77.xml" Id="rId7" /><Relationship Type="http://schemas.openxmlformats.org/officeDocument/2006/relationships/slideLayout" Target="/ppt/slideLayouts/slideLayout128.xml" Id="rId12" /><Relationship Type="http://schemas.openxmlformats.org/officeDocument/2006/relationships/slideLayout" Target="/ppt/slideLayouts/slideLayout179.xml" Id="rId17" /><Relationship Type="http://schemas.openxmlformats.org/officeDocument/2006/relationships/theme" Target="/ppt/theme/theme12.xml" Id="rId25" /><Relationship Type="http://schemas.openxmlformats.org/officeDocument/2006/relationships/slideLayout" Target="/ppt/slideLayouts/slideLayout210.xml" Id="rId2" /><Relationship Type="http://schemas.openxmlformats.org/officeDocument/2006/relationships/slideLayout" Target="/ppt/slideLayouts/slideLayout1611.xml" Id="rId16" /><Relationship Type="http://schemas.openxmlformats.org/officeDocument/2006/relationships/slideLayout" Target="/ppt/slideLayouts/slideLayout2012.xml" Id="rId20" /><Relationship Type="http://schemas.openxmlformats.org/officeDocument/2006/relationships/slideLayout" Target="/ppt/slideLayouts/slideLayout113.xml" Id="rId1" /><Relationship Type="http://schemas.openxmlformats.org/officeDocument/2006/relationships/slideLayout" Target="/ppt/slideLayouts/slideLayout614.xml" Id="rId6" /><Relationship Type="http://schemas.openxmlformats.org/officeDocument/2006/relationships/slideLayout" Target="/ppt/slideLayouts/slideLayout1115.xml" Id="rId11" /><Relationship Type="http://schemas.openxmlformats.org/officeDocument/2006/relationships/slideLayout" Target="/ppt/slideLayouts/slideLayout2416.xml" Id="rId24" /><Relationship Type="http://schemas.openxmlformats.org/officeDocument/2006/relationships/slideLayout" Target="/ppt/slideLayouts/slideLayout517.xml" Id="rId5" /><Relationship Type="http://schemas.openxmlformats.org/officeDocument/2006/relationships/slideLayout" Target="/ppt/slideLayouts/slideLayout151.xml" Id="rId15" /><Relationship Type="http://schemas.openxmlformats.org/officeDocument/2006/relationships/slideLayout" Target="/ppt/slideLayouts/slideLayout2318.xml" Id="rId23" /><Relationship Type="http://schemas.openxmlformats.org/officeDocument/2006/relationships/slideLayout" Target="/ppt/slideLayouts/slideLayout1019.xml" Id="rId10" /><Relationship Type="http://schemas.openxmlformats.org/officeDocument/2006/relationships/slideLayout" Target="/ppt/slideLayouts/slideLayout1920.xml" Id="rId19" /><Relationship Type="http://schemas.openxmlformats.org/officeDocument/2006/relationships/slideLayout" Target="/ppt/slideLayouts/slideLayout421.xml" Id="rId4" /><Relationship Type="http://schemas.openxmlformats.org/officeDocument/2006/relationships/slideLayout" Target="/ppt/slideLayouts/slideLayout922.xml" Id="rId9" /><Relationship Type="http://schemas.openxmlformats.org/officeDocument/2006/relationships/slideLayout" Target="/ppt/slideLayouts/slideLayout1423.xml" Id="rId14" /><Relationship Type="http://schemas.openxmlformats.org/officeDocument/2006/relationships/slideLayout" Target="/ppt/slideLayouts/slideLayout2224.xml" Id="rId22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050">
                <a:solidFill>
                  <a:schemeClr val="tx1"/>
                </a:solidFill>
                <a:latin typeface="+mj-cs"/>
                <a:cs typeface="+mj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050">
                <a:solidFill>
                  <a:schemeClr val="tx1"/>
                </a:solidFill>
                <a:latin typeface="+mj-cs"/>
                <a:cs typeface="+mj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8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zh-CN" smtClean="0"/>
              <a:pPr/>
              <a:t>‹#›</a:t>
            </a:fld>
            <a:endParaRPr lang="zh-CN" dirty="0"/>
          </a:p>
        </p:txBody>
      </p:sp>
      <p:cxnSp>
        <p:nvCxnSpPr>
          <p:cNvPr id="7" name="直接连接符​​(S)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85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zh-CN" sz="4000" kern="1200" cap="all" spc="30" baseline="0">
          <a:solidFill>
            <a:schemeClr val="tx1"/>
          </a:solidFill>
          <a:latin typeface="+mj-cs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c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lang="zh-CN" sz="1600" kern="1200">
          <a:solidFill>
            <a:schemeClr val="tx1"/>
          </a:solidFill>
          <a:latin typeface="+mn-c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c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216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2224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2318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2416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image" Target="/ppt/media/image14.jpg" Id="rId3" /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2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133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23.jpe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1423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32.jpe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15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16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image" Target="/ppt/media/image45.jpg" Id="rId3" /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17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184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1920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32.jpe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2012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8EDD0FE-CB9F-D325-2903-8DC746DE61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市场概述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C70E077E-50F0-48B5-6482-2D14598CB2D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缔造机遇</a:t>
            </a:r>
          </a:p>
          <a:p>
            <a:pPr rtl="0"/>
            <a:r>
              <a:rPr lang="zh-CN" dirty="0"/>
              <a:t>完全包容的市场</a:t>
            </a:r>
          </a:p>
          <a:p>
            <a:pPr rtl="0"/>
            <a:r>
              <a:rPr lang="zh-CN" dirty="0"/>
              <a:t>可用市场总量</a:t>
            </a:r>
          </a:p>
          <a:p>
            <a:pPr rtl="0"/>
            <a:r>
              <a:rPr lang="zh-CN" noProof="1"/>
              <a:t>自由创新</a:t>
            </a:r>
            <a:endParaRPr lang="zh-CN" dirty="0"/>
          </a:p>
          <a:p>
            <a:pPr rtl="0"/>
            <a:r>
              <a:rPr lang="zh-CN" noProof="1"/>
              <a:t>选择性包容市场</a:t>
            </a:r>
          </a:p>
          <a:p>
            <a:pPr rtl="0"/>
            <a:r>
              <a:rPr lang="zh-CN" noProof="1"/>
              <a:t>可服务的可用市场</a:t>
            </a:r>
          </a:p>
        </p:txBody>
      </p:sp>
      <p:graphicFrame>
        <p:nvGraphicFramePr>
          <p:cNvPr id="6" name="表格 11">
            <a:extLst>
              <a:ext uri="{FF2B5EF4-FFF2-40B4-BE49-F238E27FC236}">
                <a16:creationId xmlns:a16="http://schemas.microsoft.com/office/drawing/2014/main" id="{CDFEEA81-FFBA-2786-FB16-56C8D12A3D88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164672901"/>
              </p:ext>
            </p:extLst>
          </p:nvPr>
        </p:nvGraphicFramePr>
        <p:xfrm>
          <a:off x="4406900" y="2244725"/>
          <a:ext cx="7060198" cy="390426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47850">
                  <a:extLst>
                    <a:ext uri="{9D8B030D-6E8A-4147-A177-3AD203B41FA5}">
                      <a16:colId xmlns:a16="http://schemas.microsoft.com/office/drawing/2014/main" val="3233966979"/>
                    </a:ext>
                  </a:extLst>
                </a:gridCol>
                <a:gridCol w="1147850">
                  <a:extLst>
                    <a:ext uri="{9D8B030D-6E8A-4147-A177-3AD203B41FA5}">
                      <a16:colId xmlns:a16="http://schemas.microsoft.com/office/drawing/2014/main" val="1158840958"/>
                    </a:ext>
                  </a:extLst>
                </a:gridCol>
                <a:gridCol w="1147850">
                  <a:extLst>
                    <a:ext uri="{9D8B030D-6E8A-4147-A177-3AD203B41FA5}">
                      <a16:colId xmlns:a16="http://schemas.microsoft.com/office/drawing/2014/main" val="1014947327"/>
                    </a:ext>
                  </a:extLst>
                </a:gridCol>
                <a:gridCol w="1808324">
                  <a:extLst>
                    <a:ext uri="{9D8B030D-6E8A-4147-A177-3AD203B41FA5}">
                      <a16:colId xmlns:a16="http://schemas.microsoft.com/office/drawing/2014/main" val="2653728004"/>
                    </a:ext>
                  </a:extLst>
                </a:gridCol>
                <a:gridCol w="1808324">
                  <a:extLst>
                    <a:ext uri="{9D8B030D-6E8A-4147-A177-3AD203B41FA5}">
                      <a16:colId xmlns:a16="http://schemas.microsoft.com/office/drawing/2014/main" val="4218738779"/>
                    </a:ext>
                  </a:extLst>
                </a:gridCol>
              </a:tblGrid>
              <a:tr h="7808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客户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订单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毛收入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净收入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213590700"/>
                  </a:ext>
                </a:extLst>
              </a:tr>
              <a:tr h="7808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¥10,000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¥7,000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2830826746"/>
                  </a:ext>
                </a:extLst>
              </a:tr>
              <a:tr h="7808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¥20,000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¥16,000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2517333721"/>
                  </a:ext>
                </a:extLst>
              </a:tr>
              <a:tr h="7808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¥30,000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¥25,000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321589815"/>
                  </a:ext>
                </a:extLst>
              </a:tr>
              <a:tr h="7808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¥40,000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 dirty="0">
                          <a:solidFill>
                            <a:schemeClr val="tx1"/>
                          </a:solidFill>
                        </a:rPr>
                        <a:t>¥30,000</a:t>
                      </a: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34583280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338FAA4-A6F5-934B-4912-1EDAEE5E88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03119532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46BAA7C-C2CE-0767-7E65-A8446CAB4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解决方案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EB5C53-861F-AFC8-A7EB-AB6D6CEDE55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我们的产品使消费者生活更惬意，市场上没有其他产品提供相同功能</a:t>
            </a:r>
          </a:p>
          <a:p>
            <a:pPr rtl="0"/>
            <a:r>
              <a:rPr lang="zh-CN" dirty="0"/>
              <a:t>Z 世代（18-25 岁）</a:t>
            </a:r>
          </a:p>
          <a:p>
            <a:pPr rtl="0"/>
            <a:r>
              <a:rPr lang="zh-CN" dirty="0"/>
              <a:t>减少更换产品的费用 </a:t>
            </a:r>
          </a:p>
          <a:p>
            <a:pPr rtl="0"/>
            <a:r>
              <a:rPr lang="zh-CN" dirty="0"/>
              <a:t>采用简约设计，为客户提供所需的目标信息</a:t>
            </a:r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A40FE793-12E4-E91B-0A28-F742FBC1B0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弥补差距</a:t>
            </a:r>
          </a:p>
          <a:p>
            <a:pPr rtl="0"/>
            <a:r>
              <a:rPr lang="zh-CN" dirty="0"/>
              <a:t>目标受众 </a:t>
            </a:r>
          </a:p>
          <a:p>
            <a:pPr rtl="0"/>
            <a:r>
              <a:rPr lang="zh-CN" dirty="0"/>
              <a:t>节省成本</a:t>
            </a:r>
          </a:p>
          <a:p>
            <a:pPr rtl="0"/>
            <a:r>
              <a:rPr lang="zh-CN" dirty="0"/>
              <a:t>易于使用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4E7476-5623-B049-A438-FC057ABDB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8019764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>
            <a:extLst>
              <a:ext uri="{FF2B5EF4-FFF2-40B4-BE49-F238E27FC236}">
                <a16:creationId xmlns:a16="http://schemas.microsoft.com/office/drawing/2014/main" id="{A8DC305B-3618-27A9-A1E7-D682A9570E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财务</a:t>
            </a:r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7489C713-E2C8-20DD-E0CE-33EFCF61EBEC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248213523"/>
              </p:ext>
            </p:extLst>
          </p:nvPr>
        </p:nvGraphicFramePr>
        <p:xfrm>
          <a:off x="706438" y="2244725"/>
          <a:ext cx="10742851" cy="390427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482982">
                  <a:extLst>
                    <a:ext uri="{9D8B030D-6E8A-4147-A177-3AD203B41FA5}">
                      <a16:colId xmlns:a16="http://schemas.microsoft.com/office/drawing/2014/main" val="3446012419"/>
                    </a:ext>
                  </a:extLst>
                </a:gridCol>
                <a:gridCol w="2086623">
                  <a:extLst>
                    <a:ext uri="{9D8B030D-6E8A-4147-A177-3AD203B41FA5}">
                      <a16:colId xmlns:a16="http://schemas.microsoft.com/office/drawing/2014/main" val="4052646397"/>
                    </a:ext>
                  </a:extLst>
                </a:gridCol>
                <a:gridCol w="2086623">
                  <a:extLst>
                    <a:ext uri="{9D8B030D-6E8A-4147-A177-3AD203B41FA5}">
                      <a16:colId xmlns:a16="http://schemas.microsoft.com/office/drawing/2014/main" val="1935352797"/>
                    </a:ext>
                  </a:extLst>
                </a:gridCol>
                <a:gridCol w="2086623">
                  <a:extLst>
                    <a:ext uri="{9D8B030D-6E8A-4147-A177-3AD203B41FA5}">
                      <a16:colId xmlns:a16="http://schemas.microsoft.com/office/drawing/2014/main" val="1218263486"/>
                    </a:ext>
                  </a:extLst>
                </a:gridCol>
              </a:tblGrid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1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2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3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773105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收入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11372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用户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1,600,000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3393929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销售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16,000,000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711469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每次销售的平均价格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944196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收入 @ 15%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5,625,000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48,000,000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216,000,000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1606819"/>
                  </a:ext>
                </a:extLst>
              </a:tr>
              <a:tr h="557753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毛利润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5,625,000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48,000,000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216,000,000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cs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20011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1093BCB-F983-2D12-38C4-2A8CA071E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6029656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0796C4E-41C8-0AB3-6886-FBB7C5696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谢谢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C1E39F92-B979-41AB-0918-CE4FADCA0D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Brita Tamm </a:t>
            </a:r>
          </a:p>
          <a:p>
            <a:pPr rtl="0"/>
            <a:r>
              <a:rPr lang="zh-CN" dirty="0"/>
              <a:t>502-555-0152 </a:t>
            </a:r>
          </a:p>
          <a:p>
            <a:pPr rtl="0"/>
            <a:r>
              <a:rPr lang="zh-CN" dirty="0"/>
              <a:t>brita@firstupconsultants.com </a:t>
            </a:r>
          </a:p>
          <a:p>
            <a:pPr rtl="0"/>
            <a:r>
              <a:rPr lang="zh-CN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171689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499D8326-B701-CBE8-39AA-6C700DA4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融资演讲稿</a:t>
            </a:r>
          </a:p>
        </p:txBody>
      </p:sp>
      <p:pic>
        <p:nvPicPr>
          <p:cNvPr id="8" name="图片占位符 13" descr="松果特写">
            <a:extLst>
              <a:ext uri="{FF2B5EF4-FFF2-40B4-BE49-F238E27FC236}">
                <a16:creationId xmlns:a16="http://schemas.microsoft.com/office/drawing/2014/main" id="{975CC0D6-B1DF-FCDA-F41E-56F7EFA2D4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2885" b="2885"/>
          <a:stretch/>
        </p:blipFill>
        <p:spPr/>
      </p:pic>
    </p:spTree>
    <p:extLst>
      <p:ext uri="{BB962C8B-B14F-4D97-AF65-F5344CB8AC3E}">
        <p14:creationId xmlns:p14="http://schemas.microsoft.com/office/powerpoint/2010/main" val="2922288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08BEF5F-00BC-5BA7-C0E2-94A5C1FC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关于我们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7243AA-A570-5533-577C-6CF74FAD07D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582232" y="2584579"/>
            <a:ext cx="5903332" cy="345573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在 Contoso，我们促使农业组织能够培养协作思维，进一步推动工作场所创新。通过闭环和利用有道德的农业方法，我们帮助企业实现有机增长，并培养消费者至上的思维方式。</a:t>
            </a:r>
          </a:p>
          <a:p>
            <a:pPr rtl="0"/>
            <a:endParaRPr lang="zh-CN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A128192-0728-892D-258C-A8F14C65D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188171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10417AF4-08C0-FC51-8823-C041945D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公司概述</a:t>
            </a:r>
          </a:p>
        </p:txBody>
      </p:sp>
      <p:pic>
        <p:nvPicPr>
          <p:cNvPr id="5" name="图片占位符 16" descr="堆积的日志 ">
            <a:extLst>
              <a:ext uri="{FF2B5EF4-FFF2-40B4-BE49-F238E27FC236}">
                <a16:creationId xmlns:a16="http://schemas.microsoft.com/office/drawing/2014/main" id="{91CDF817-5DD8-B6A6-422E-3161F6D60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8" r="258"/>
          <a:stretch/>
        </p:blipFill>
        <p:spPr/>
      </p:pic>
    </p:spTree>
    <p:extLst>
      <p:ext uri="{BB962C8B-B14F-4D97-AF65-F5344CB8AC3E}">
        <p14:creationId xmlns:p14="http://schemas.microsoft.com/office/powerpoint/2010/main" val="32505606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2BF5439E-A994-3EE5-80B8-64D8C5A922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产品概述</a:t>
            </a:r>
          </a:p>
        </p:txBody>
      </p:sp>
      <p:sp>
        <p:nvSpPr>
          <p:cNvPr id="23" name="副标题 22">
            <a:extLst>
              <a:ext uri="{FF2B5EF4-FFF2-40B4-BE49-F238E27FC236}">
                <a16:creationId xmlns:a16="http://schemas.microsoft.com/office/drawing/2014/main" id="{D5FF0C52-0A5C-D2E2-6605-0DCC0E0DCE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第一款设计精美的产品，美观与功能兼备</a:t>
            </a:r>
          </a:p>
        </p:txBody>
      </p:sp>
      <p:pic>
        <p:nvPicPr>
          <p:cNvPr id="8" name="图片占位符 12" descr="坐在森林树下的狗狗，阳光穿过树叶照在狗狗身上 ">
            <a:extLst>
              <a:ext uri="{FF2B5EF4-FFF2-40B4-BE49-F238E27FC236}">
                <a16:creationId xmlns:a16="http://schemas.microsoft.com/office/drawing/2014/main" id="{D97472DC-8A80-1368-489B-875AC64FA5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89" r="6989"/>
          <a:stretch/>
        </p:blipFill>
        <p:spPr/>
      </p:pic>
    </p:spTree>
    <p:extLst>
      <p:ext uri="{BB962C8B-B14F-4D97-AF65-F5344CB8AC3E}">
        <p14:creationId xmlns:p14="http://schemas.microsoft.com/office/powerpoint/2010/main" val="1889560571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F6C19A-30E3-001C-1A19-8812A6F8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问题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632A4BB-EBAC-A965-82D8-1198A802BA6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市场差距</a:t>
            </a:r>
            <a:r>
              <a:rPr lang="zh-CN" dirty="0"/>
              <a:t>：市场上很少有产品能像我们一样帮助客户</a:t>
            </a:r>
          </a:p>
          <a:p>
            <a:pPr rtl="0"/>
            <a:r>
              <a:rPr lang="zh-CN" b="1" dirty="0"/>
              <a:t>客户：</a:t>
            </a:r>
            <a:r>
              <a:rPr lang="zh-CN" dirty="0"/>
              <a:t>66% 的美国消费者花钱购买多种产品，但这些产品只能部分解决他们的问题</a:t>
            </a:r>
          </a:p>
          <a:p>
            <a:pPr rtl="0"/>
            <a:r>
              <a:rPr lang="zh-CN" b="1" dirty="0"/>
              <a:t>财务</a:t>
            </a:r>
            <a:r>
              <a:rPr lang="zh-CN" dirty="0"/>
              <a:t>：2018 年在其他产品上消费的 480 亿美元中，千禧一代约占四分之一</a:t>
            </a:r>
          </a:p>
          <a:p>
            <a:pPr rtl="0"/>
            <a:r>
              <a:rPr lang="zh-CN" b="1" dirty="0"/>
              <a:t>成本</a:t>
            </a:r>
            <a:r>
              <a:rPr lang="zh-CN" dirty="0"/>
              <a:t>：生产力损失给消费者造成数千美元损失 </a:t>
            </a:r>
          </a:p>
          <a:p>
            <a:pPr rtl="0"/>
            <a:r>
              <a:rPr lang="zh-CN" b="1" dirty="0"/>
              <a:t>可用性</a:t>
            </a:r>
            <a:r>
              <a:rPr lang="zh-CN" dirty="0"/>
              <a:t>：客户想要易于使用的产品，让他们的生活更轻松 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E941DE2-1E04-BCDD-5770-8991998B6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53300136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产品优势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在线商店和市场交换</a:t>
            </a:r>
          </a:p>
        </p:txBody>
      </p:sp>
      <p:pic>
        <p:nvPicPr>
          <p:cNvPr id="14" name="图片占位符 33" descr="一条河，河里有船，周围绿树成荫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</p:spTree>
    <p:extLst>
      <p:ext uri="{BB962C8B-B14F-4D97-AF65-F5344CB8AC3E}">
        <p14:creationId xmlns:p14="http://schemas.microsoft.com/office/powerpoint/2010/main" val="2098613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F9FE95-42FD-9AB0-913D-DFE3A18AF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91" y="976997"/>
            <a:ext cx="11034713" cy="118822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我们的竞争对手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DD9D89-0B97-5577-308E-9F320E5DC49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我们的产品定价低于市场上其他公司的定价</a:t>
            </a:r>
          </a:p>
          <a:p>
            <a:pPr rtl="0"/>
            <a:r>
              <a:rPr lang="zh-CN" noProof="1"/>
              <a:t>与竞争对手的复杂设计相比，我们的设计简单易用</a:t>
            </a:r>
          </a:p>
          <a:p>
            <a:pPr rtl="0"/>
            <a:r>
              <a:rPr lang="zh-CN" noProof="1"/>
              <a:t>高性价比是我们的产品对消费者的主要吸引力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A021E0D1-93E4-278F-190D-F92AD186169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公司 A 的产品定价更高</a:t>
            </a:r>
          </a:p>
          <a:p>
            <a:pPr rtl="0"/>
            <a:r>
              <a:rPr lang="zh-CN" noProof="1"/>
              <a:t>公司 B 和 C 的产品定价高昂且不方便使用</a:t>
            </a:r>
          </a:p>
          <a:p>
            <a:pPr rtl="0"/>
            <a:r>
              <a:rPr lang="zh-CN" noProof="1"/>
              <a:t>公司 D 和 E 的产品定价实惠但不方便使用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BC99EE-15DF-A164-D7A5-05B6D09C8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65619857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56E1DE-D988-960C-DAB5-9F76114BF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产品概述 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6B4A257E-4735-6F03-8A06-72A76A187FF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唯一</a:t>
            </a:r>
          </a:p>
          <a:p>
            <a:pPr rtl="0"/>
            <a:r>
              <a:rPr lang="zh-CN" dirty="0"/>
              <a:t>市场开拓者</a:t>
            </a:r>
          </a:p>
          <a:p>
            <a:pPr rtl="0"/>
            <a:r>
              <a:rPr lang="zh-CN" dirty="0"/>
              <a:t>经验证</a:t>
            </a:r>
          </a:p>
          <a:p>
            <a:pPr rtl="0"/>
            <a:r>
              <a:rPr lang="zh-CN" dirty="0"/>
              <a:t>真实可信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2EBEEF04-935C-A06F-62F6-BCFF0B291A2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07226" y="2244725"/>
            <a:ext cx="7060200" cy="391289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唯一一款专为此利基市场打造的产品</a:t>
            </a:r>
          </a:p>
          <a:p>
            <a:pPr rtl="0"/>
            <a:r>
              <a:rPr lang="zh-CN" dirty="0"/>
              <a:t>第一款设计精美的产品，美观与功能兼备</a:t>
            </a:r>
          </a:p>
          <a:p>
            <a:pPr rtl="0"/>
            <a:r>
              <a:rPr lang="zh-CN" dirty="0"/>
              <a:t>对区域中的大学生进行过测试</a:t>
            </a:r>
          </a:p>
          <a:p>
            <a:pPr rtl="0"/>
            <a:r>
              <a:rPr lang="zh-CN" dirty="0"/>
              <a:t>在现场专家的帮助和指导下进行设计 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22643B0-B668-8150-0AAC-AFA1C4310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47523696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A4025A9-7726-7F83-4A59-6CF84E4B9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增长策略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C7D1EAF7-58DB-398E-A0A7-0514B6F3301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20XX 年 2 月</a:t>
            </a:r>
            <a:r>
              <a:rPr lang="zh-CN" dirty="0"/>
              <a:t>：推出面向高端或顶级参与者的产品，帮助树立产品形象</a:t>
            </a:r>
          </a:p>
          <a:p>
            <a:pPr rtl="0"/>
            <a:r>
              <a:rPr lang="zh-CN" b="1" dirty="0"/>
              <a:t>20XX 年 5 月</a:t>
            </a:r>
            <a:r>
              <a:rPr lang="zh-CN" dirty="0"/>
              <a:t>：将产品发布给普通公众，并监视发布会和社交媒体帐户</a:t>
            </a:r>
          </a:p>
          <a:p>
            <a:pPr rtl="0"/>
            <a:r>
              <a:rPr lang="zh-CN" b="1" dirty="0"/>
              <a:t>20XX 年 10 月</a:t>
            </a:r>
            <a:r>
              <a:rPr lang="zh-CN" dirty="0"/>
              <a:t>：收集反馈并根据需要调整产品设计</a:t>
            </a:r>
          </a:p>
        </p:txBody>
      </p:sp>
      <p:pic>
        <p:nvPicPr>
          <p:cNvPr id="8" name="图片占位符 12" descr="坐在森林树下的狗狗，阳光穿过树叶照在狗狗身上 ">
            <a:extLst>
              <a:ext uri="{FF2B5EF4-FFF2-40B4-BE49-F238E27FC236}">
                <a16:creationId xmlns:a16="http://schemas.microsoft.com/office/drawing/2014/main" id="{4AA23396-D2B1-1CF5-8AD7-3F6BEDAE92D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40" b="4940"/>
          <a:stretch/>
        </p:blipFill>
        <p:spPr/>
      </p:pic>
      <p:sp>
        <p:nvSpPr>
          <p:cNvPr id="27" name="灯片编号占位符 26">
            <a:extLst>
              <a:ext uri="{FF2B5EF4-FFF2-40B4-BE49-F238E27FC236}">
                <a16:creationId xmlns:a16="http://schemas.microsoft.com/office/drawing/2014/main" id="{3A137E53-FBD3-20BC-7B61-06C47E634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DB2ADC-AF19-4574-8C10-79B5B04FCA27}" type="slidenum">
              <a:rPr lang="zh-CN" smtClean="0"/>
              <a:pPr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153150231"/>
      </p:ext>
    </p:extLst>
  </p:cSld>
  <p:clrMapOvr>
    <a:masterClrMapping/>
  </p:clrMapOvr>
</p:sld>
</file>

<file path=ppt/theme/theme12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0FDEC8C5-155D-4CD7-98CB-88A657420A1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995FE3D2-AB53-4F3D-8791-B4AA764B47F1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1657736A-C21D-40FD-9C3B-2A541E56B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>ChronicleVTI</ap:Template>
  <ap:TotalTime>18</ap:TotalTime>
  <ap:Words>570</ap:Words>
  <ap:PresentationFormat>宽屏</ap:PresentationFormat>
  <ap:Paragraphs>125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6">
      <vt:lpstr>Microsoft YaHei UI</vt:lpstr>
      <vt:lpstr>Arial</vt:lpstr>
      <vt:lpstr>ChronicleVTI</vt:lpstr>
      <vt:lpstr>融资演讲稿</vt:lpstr>
      <vt:lpstr>关于我们</vt:lpstr>
      <vt:lpstr>公司概述</vt:lpstr>
      <vt:lpstr>产品概述</vt:lpstr>
      <vt:lpstr>问题</vt:lpstr>
      <vt:lpstr>产品优势</vt:lpstr>
      <vt:lpstr>我们的竞争对手</vt:lpstr>
      <vt:lpstr>产品概述 </vt:lpstr>
      <vt:lpstr>增长策略</vt:lpstr>
      <vt:lpstr>市场概述</vt:lpstr>
      <vt:lpstr>解决方案</vt:lpstr>
      <vt:lpstr>财务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2024-01-08T19:59:49Z</dcterms:created>
  <dcterms:modified xsi:type="dcterms:W3CDTF">2024-03-15T02:03:33Z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