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g" ContentType="image/jpeg"/>
  <Default Extension="jpe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12.xml" ContentType="application/vnd.openxmlformats-officedocument.theme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customXml/item3.xml" ContentType="application/xml"/>
  <Override PartName="/customXml/itemProps31.xml" ContentType="application/vnd.openxmlformats-officedocument.customXmlProperties+xml"/>
  <Override PartName="/ppt/viewProps.xml" ContentType="application/vnd.openxmlformats-officedocument.presentationml.viewProps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84.xml" ContentType="application/vnd.openxmlformats-officedocument.presentationml.slide+xml"/>
  <Override PartName="/ppt/notesSlides/notesSlide84.xml" ContentType="application/vnd.openxmlformats-officedocument.presentationml.notesSlide+xml"/>
  <Override PartName="/ppt/slides/slide135.xml" ContentType="application/vnd.openxmlformats-officedocument.presentationml.slide+xml"/>
  <Override PartName="/ppt/notesSlides/notesSlide135.xml" ContentType="application/vnd.openxmlformats-officedocument.presentationml.notesSlide+xml"/>
  <Override PartName="/customXml/item22.xml" ContentType="application/xml"/>
  <Override PartName="/customXml/itemProps22.xml" ContentType="application/vnd.openxmlformats-officedocument.customXmlProperties+xml"/>
  <Override PartName="/ppt/slides/slide126.xml" ContentType="application/vnd.openxmlformats-officedocument.presentationml.slide+xml"/>
  <Override PartName="/ppt/notesSlides/notesSlide126.xml" ContentType="application/vnd.openxmlformats-officedocument.presentationml.notesSlide+xml"/>
  <Override PartName="/ppt/presProps.xml" ContentType="application/vnd.openxmlformats-officedocument.presentationml.presProps+xml"/>
  <Override PartName="/customXml/item13.xml" ContentType="application/xml"/>
  <Override PartName="/customXml/itemProps13.xml" ContentType="application/vnd.openxmlformats-officedocument.customXmlProperties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78.xml" ContentType="application/vnd.openxmlformats-officedocument.presentationml.notesSlide+xml"/>
  <Override PartName="/ppt/authors.xml" ContentType="application/vnd.ms-powerpoint.authors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110.xml" ContentType="application/vnd.openxmlformats-officedocument.presentationml.slide+xml"/>
  <Override PartName="/ppt/notesSlides/notesSlide1110.xml" ContentType="application/vnd.openxmlformats-officedocument.presentationml.notesSlide+xml"/>
  <Override PartName="/ppt/tableStyles.xml" ContentType="application/vnd.openxmlformats-officedocument.presentationml.tableStyles+xml"/>
  <Override PartName="/ppt/slides/slide611.xml" ContentType="application/vnd.openxmlformats-officedocument.presentationml.slide+xml"/>
  <Override PartName="/ppt/notesSlides/notesSlide611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slides/slide512.xml" ContentType="application/vnd.openxmlformats-officedocument.presentationml.slide+xml"/>
  <Override PartName="/ppt/notesSlides/notesSlide512.xml" ContentType="application/vnd.openxmlformats-officedocument.presentationml.notesSlide+xml"/>
  <Override PartName="/ppt/slides/slide1013.xml" ContentType="application/vnd.openxmlformats-officedocument.presentationml.slide+xml"/>
  <Override PartName="/ppt/notesSlides/notesSlide1013.xml" ContentType="application/vnd.openxmlformats-officedocument.presentationml.notesSlide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10" r:id="rId5"/>
    <p:sldId id="309" r:id="rId6"/>
    <p:sldId id="311" r:id="rId7"/>
    <p:sldId id="312" r:id="rId8"/>
    <p:sldId id="306" r:id="rId9"/>
    <p:sldId id="305" r:id="rId10"/>
    <p:sldId id="314" r:id="rId11"/>
    <p:sldId id="303" r:id="rId12"/>
    <p:sldId id="302" r:id="rId13"/>
    <p:sldId id="301" r:id="rId14"/>
    <p:sldId id="300" r:id="rId15"/>
    <p:sldId id="299" r:id="rId16"/>
    <p:sldId id="298" r:id="rId17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E8"/>
    <a:srgbClr val="476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8" autoAdjust="0"/>
    <p:restoredTop sz="95394" autoAdjust="0"/>
  </p:normalViewPr>
  <p:slideViewPr>
    <p:cSldViewPr snapToGrid="0">
      <p:cViewPr varScale="1">
        <p:scale>
          <a:sx n="70" d="100"/>
          <a:sy n="70" d="100"/>
        </p:scale>
        <p:origin x="84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36" y="78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notesMaster" Target="/ppt/notesMasters/notesMaster11.xml" Id="rId18" /><Relationship Type="http://schemas.openxmlformats.org/officeDocument/2006/relationships/customXml" Target="/customXml/item3.xml" Id="rId3" /><Relationship Type="http://schemas.openxmlformats.org/officeDocument/2006/relationships/viewProps" Target="/ppt/viewProps.xml" Id="rId21" /><Relationship Type="http://schemas.openxmlformats.org/officeDocument/2006/relationships/slide" Target="/ppt/slides/slide33.xml" Id="rId7" /><Relationship Type="http://schemas.openxmlformats.org/officeDocument/2006/relationships/slide" Target="/ppt/slides/slide84.xml" Id="rId12" /><Relationship Type="http://schemas.openxmlformats.org/officeDocument/2006/relationships/slide" Target="/ppt/slides/slide135.xml" Id="rId17" /><Relationship Type="http://schemas.openxmlformats.org/officeDocument/2006/relationships/customXml" Target="/customXml/item22.xml" Id="rId2" /><Relationship Type="http://schemas.openxmlformats.org/officeDocument/2006/relationships/slide" Target="/ppt/slides/slide126.xml" Id="rId16" /><Relationship Type="http://schemas.openxmlformats.org/officeDocument/2006/relationships/presProps" Target="/ppt/presProps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7.xml" Id="rId6" /><Relationship Type="http://schemas.openxmlformats.org/officeDocument/2006/relationships/slide" Target="/ppt/slides/slide78.xml" Id="rId11" /><Relationship Type="http://schemas.microsoft.com/office/2018/10/relationships/authors" Target="/ppt/authors.xml" Id="rId24" /><Relationship Type="http://schemas.openxmlformats.org/officeDocument/2006/relationships/slide" Target="/ppt/slides/slide19.xml" Id="rId5" /><Relationship Type="http://schemas.openxmlformats.org/officeDocument/2006/relationships/slide" Target="/ppt/slides/slide1110.xml" Id="rId15" /><Relationship Type="http://schemas.openxmlformats.org/officeDocument/2006/relationships/tableStyles" Target="/ppt/tableStyles.xml" Id="rId23" /><Relationship Type="http://schemas.openxmlformats.org/officeDocument/2006/relationships/slide" Target="/ppt/slides/slide611.xml" Id="rId10" /><Relationship Type="http://schemas.openxmlformats.org/officeDocument/2006/relationships/handoutMaster" Target="/ppt/handoutMasters/handoutMaster11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2.xml" Id="rId9" /><Relationship Type="http://schemas.openxmlformats.org/officeDocument/2006/relationships/slide" Target="/ppt/slides/slide1013.xml" Id="rId14" /><Relationship Type="http://schemas.openxmlformats.org/officeDocument/2006/relationships/theme" Target="/ppt/theme/theme12.xml" Id="rId22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/>
            </a:lvl1pPr>
          </a:lstStyle>
          <a:p>
            <a:pPr rtl="0"/>
            <a:fld id="{E172D571-47A1-4AF5-840A-5DD023DCFCD3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2024/2/27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>
              <a:defRPr lang="zh-CN" sz="1200"/>
            </a:lvl1pPr>
          </a:lstStyle>
          <a:p>
            <a:pPr rtl="0"/>
            <a:fld id="{DD56CFAD-C154-4C9C-AD01-665A5055065E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B54AC30-424D-4A81-96F3-B60D77747ACD}" type="datetime1">
              <a:rPr lang="en-US" altLang="zh-CN" smtClean="0"/>
              <a:pPr/>
              <a:t>2/27/2024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zh-CN"/>
            </a:defPPr>
          </a:lstStyle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</a:lstStyle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>
              <a:defRPr lang="zh-CN"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5B62BC0-7DC4-4569-951D-2BB9475345C6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13.xml.rels>&#65279;<?xml version="1.0" encoding="utf-8"?><Relationships xmlns="http://schemas.openxmlformats.org/package/2006/relationships"><Relationship Type="http://schemas.openxmlformats.org/officeDocument/2006/relationships/slide" Target="/ppt/slides/slide1013.xml" Id="rId2" /><Relationship Type="http://schemas.openxmlformats.org/officeDocument/2006/relationships/notesMaster" Target="/ppt/notesMasters/notesMaster11.xml" Id="rId1" /></Relationships>
</file>

<file path=ppt/notesSlides/_rels/notesSlide1110.xml.rels>&#65279;<?xml version="1.0" encoding="utf-8"?><Relationships xmlns="http://schemas.openxmlformats.org/package/2006/relationships"><Relationship Type="http://schemas.openxmlformats.org/officeDocument/2006/relationships/slide" Target="/ppt/slides/slide1110.xml" Id="rId2" /><Relationship Type="http://schemas.openxmlformats.org/officeDocument/2006/relationships/notesMaster" Target="/ppt/notesMasters/notesMaster11.xml" Id="rId1" /></Relationships>
</file>

<file path=ppt/notesSlides/_rels/notesSlide126.xml.rels>&#65279;<?xml version="1.0" encoding="utf-8"?><Relationships xmlns="http://schemas.openxmlformats.org/package/2006/relationships"><Relationship Type="http://schemas.openxmlformats.org/officeDocument/2006/relationships/slide" Target="/ppt/slides/slide126.xml" Id="rId2" /><Relationship Type="http://schemas.openxmlformats.org/officeDocument/2006/relationships/notesMaster" Target="/ppt/notesMasters/notesMaster11.xml" Id="rId1" /></Relationships>
</file>

<file path=ppt/notesSlides/_rels/notesSlide135.xml.rels>&#65279;<?xml version="1.0" encoding="utf-8"?><Relationships xmlns="http://schemas.openxmlformats.org/package/2006/relationships"><Relationship Type="http://schemas.openxmlformats.org/officeDocument/2006/relationships/slide" Target="/ppt/slides/slide135.xml" Id="rId2" /><Relationship Type="http://schemas.openxmlformats.org/officeDocument/2006/relationships/notesMaster" Target="/ppt/notesMasters/notesMaster11.xml" Id="rId1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Id2" /><Relationship Type="http://schemas.openxmlformats.org/officeDocument/2006/relationships/notesMaster" Target="/ppt/notesMasters/notesMaster11.xml" Id="rId1" /></Relationships>
</file>

<file path=ppt/notesSlides/_rels/notesSlide27.xml.rels>&#65279;<?xml version="1.0" encoding="utf-8"?><Relationships xmlns="http://schemas.openxmlformats.org/package/2006/relationships"><Relationship Type="http://schemas.openxmlformats.org/officeDocument/2006/relationships/slide" Target="/ppt/slides/slide27.xml" Id="rId2" /><Relationship Type="http://schemas.openxmlformats.org/officeDocument/2006/relationships/notesMaster" Target="/ppt/notesMasters/notesMaster11.xml" Id="rId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12.xml.rels>&#65279;<?xml version="1.0" encoding="utf-8"?><Relationships xmlns="http://schemas.openxmlformats.org/package/2006/relationships"><Relationship Type="http://schemas.openxmlformats.org/officeDocument/2006/relationships/slide" Target="/ppt/slides/slide512.xml" Id="rId2" /><Relationship Type="http://schemas.openxmlformats.org/officeDocument/2006/relationships/notesMaster" Target="/ppt/notesMasters/notesMaster11.xml" Id="rId1" /></Relationships>
</file>

<file path=ppt/notesSlides/_rels/notesSlide611.xml.rels>&#65279;<?xml version="1.0" encoding="utf-8"?><Relationships xmlns="http://schemas.openxmlformats.org/package/2006/relationships"><Relationship Type="http://schemas.openxmlformats.org/officeDocument/2006/relationships/slide" Target="/ppt/slides/slide611.xml" Id="rId2" /><Relationship Type="http://schemas.openxmlformats.org/officeDocument/2006/relationships/notesMaster" Target="/ppt/notesMasters/notesMaster11.xml" Id="rId1" /></Relationships>
</file>

<file path=ppt/notesSlides/_rels/notesSlide78.xml.rels>&#65279;<?xml version="1.0" encoding="utf-8"?><Relationships xmlns="http://schemas.openxmlformats.org/package/2006/relationships"><Relationship Type="http://schemas.openxmlformats.org/officeDocument/2006/relationships/slide" Target="/ppt/slides/slide78.xml" Id="rId2" /><Relationship Type="http://schemas.openxmlformats.org/officeDocument/2006/relationships/notesMaster" Target="/ppt/notesMasters/notesMaster11.xml" Id="rId1" /></Relationships>
</file>

<file path=ppt/notesSlides/_rels/notesSlide84.xml.rels>&#65279;<?xml version="1.0" encoding="utf-8"?><Relationships xmlns="http://schemas.openxmlformats.org/package/2006/relationships"><Relationship Type="http://schemas.openxmlformats.org/officeDocument/2006/relationships/slide" Target="/ppt/slides/slide84.xml" Id="rId2" /><Relationship Type="http://schemas.openxmlformats.org/officeDocument/2006/relationships/notesMaster" Target="/ppt/notesMasters/notesMaster11.xml" Id="rId1" /></Relationships>
</file>

<file path=ppt/notesSlides/_rels/notesSlide92.xml.rels>&#65279;<?xml version="1.0" encoding="utf-8"?><Relationships xmlns="http://schemas.openxmlformats.org/package/2006/relationships"><Relationship Type="http://schemas.openxmlformats.org/officeDocument/2006/relationships/slide" Target="/ppt/slides/slide92.xml" Id="rId2" /><Relationship Type="http://schemas.openxmlformats.org/officeDocument/2006/relationships/notesMaster" Target="/ppt/notesMasters/notesMaster11.xml" Id="rId1" /></Relationships>
</file>

<file path=ppt/notesSlides/notesSlide10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F5B62BC0-7DC4-4569-951D-2BB9475345C6}" type="slidenum">
              <a:rPr lang="zh-CN" smtClean="0"/>
              <a:t>10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50932491"/>
      </p:ext>
    </p:extLst>
  </p:cSld>
  <p:clrMapOvr>
    <a:masterClrMapping/>
  </p:clrMapOvr>
</p:notes>
</file>

<file path=ppt/notesSlides/notesSlide1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F5B62BC0-7DC4-4569-951D-2BB9475345C6}" type="slidenum">
              <a:rPr lang="zh-CN" smtClean="0"/>
              <a:t>11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682443063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F5B62BC0-7DC4-4569-951D-2BB9475345C6}" type="slidenum">
              <a:rPr lang="zh-CN" smtClean="0"/>
              <a:t>12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612975626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F5B62BC0-7DC4-4569-951D-2BB9475345C6}" type="slidenum">
              <a:rPr lang="zh-CN" smtClean="0"/>
              <a:t>13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114466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F5B62BC0-7DC4-4569-951D-2BB9475345C6}" type="slidenum">
              <a:rPr lang="zh-CN" smtClean="0"/>
              <a:t>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517132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F5B62BC0-7DC4-4569-951D-2BB9475345C6}" type="slidenum">
              <a:rPr lang="zh-CN" smtClean="0"/>
              <a:t>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7781769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F5B62BC0-7DC4-4569-951D-2BB9475345C6}" type="slidenum">
              <a:rPr lang="zh-CN" smtClean="0"/>
              <a:t>3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2975533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F5B62BC0-7DC4-4569-951D-2BB9475345C6}" type="slidenum">
              <a:rPr lang="zh-CN" smtClean="0"/>
              <a:t>4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153806129"/>
      </p:ext>
    </p:extLst>
  </p:cSld>
  <p:clrMapOvr>
    <a:masterClrMapping/>
  </p:clrMapOvr>
</p:notes>
</file>

<file path=ppt/notesSlides/notesSlide5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F5B62BC0-7DC4-4569-951D-2BB9475345C6}" type="slidenum">
              <a:rPr lang="zh-CN" smtClean="0"/>
              <a:t>5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68834737"/>
      </p:ext>
    </p:extLst>
  </p:cSld>
  <p:clrMapOvr>
    <a:masterClrMapping/>
  </p:clrMapOvr>
</p:notes>
</file>

<file path=ppt/notesSlides/notesSlide6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F5B62BC0-7DC4-4569-951D-2BB9475345C6}" type="slidenum">
              <a:rPr lang="zh-CN" smtClean="0"/>
              <a:t>6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04720899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F5B62BC0-7DC4-4569-951D-2BB9475345C6}" type="slidenum">
              <a:rPr lang="zh-CN" smtClean="0"/>
              <a:t>7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78533107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F5B62BC0-7DC4-4569-951D-2BB9475345C6}" type="slidenum">
              <a:rPr lang="zh-CN" smtClean="0"/>
              <a:t>8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6983934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fld id="{F5B62BC0-7DC4-4569-951D-2BB9475345C6}" type="slidenum">
              <a:rPr lang="zh-CN" smtClean="0"/>
              <a:t>9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205690319"/>
      </p:ext>
    </p:extLst>
  </p:cSld>
  <p:clrMapOvr>
    <a:masterClrMapping/>
  </p:clrMapOvr>
</p:notes>
</file>

<file path=ppt/slideLayouts/_rels/slideLayout10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财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>
            <a:extLst>
              <a:ext uri="{FF2B5EF4-FFF2-40B4-BE49-F238E27FC236}">
                <a16:creationId xmlns:a16="http://schemas.microsoft.com/office/drawing/2014/main" id="{CE5E8994-67B0-7A02-C300-323269156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32671" y="0"/>
            <a:ext cx="7659329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noProof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algn="ctr">
              <a:lnSpc>
                <a:spcPct val="100000"/>
              </a:lnSpc>
              <a:defRPr lang="zh-CN" sz="2400" b="1" cap="all" spc="100" baseline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2EA6B5C4-24E3-C021-071B-DFF6C6CC4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zh-CN" sz="16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zh-CN" sz="14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zh-CN" sz="12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zh-CN" sz="12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单击此处添加内容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20928" y="787869"/>
            <a:ext cx="6292646" cy="54322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lang="zh-CN" sz="1800" cap="all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lang="zh-CN"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lang="zh-CN"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lang="zh-CN"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lang="zh-CN"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zh-CN" altLang="en-US" noProof="0" dirty="0"/>
              <a:t>单击此处添加内容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defPPr>
              <a:defRPr lang="zh-CN"/>
            </a:defPPr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 dirty="0"/>
              <a:t>20XX</a:t>
            </a:r>
            <a:endParaRPr lang="zh-CN" altLang="en-US" noProof="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>
            <a:normAutofit/>
          </a:bodyPr>
          <a:lstStyle>
            <a:defPPr>
              <a:defRPr lang="zh-CN"/>
            </a:defPPr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融资演讲稿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A87306C-81BA-4795-A5CA-9392456A8C1E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我们的竞争对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559" y="1"/>
            <a:ext cx="4952999" cy="218248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731520" rIns="731520" rtlCol="0" anchor="ctr">
            <a:normAutofit/>
          </a:bodyPr>
          <a:lstStyle>
            <a:lvl1pPr algn="ctr">
              <a:defRPr lang="zh-CN" sz="2400" b="1" cap="all" spc="1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7" name="图片占位符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42932" y="0"/>
            <a:ext cx="7249067" cy="218248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单击此处添加照片</a:t>
            </a:r>
          </a:p>
        </p:txBody>
      </p:sp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2924355"/>
            <a:ext cx="3769525" cy="33006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zh-CN" sz="1800" cap="none" spc="10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单击此处添加文本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6E5C19A-AE6A-FEDE-6B3C-9B1701F4C5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3262" y="2932801"/>
            <a:ext cx="6411912" cy="3300851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9144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13716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8288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22860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单击此处添加内容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zh-CN" sz="1200" spc="100" baseline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 dirty="0"/>
              <a:t>20XX</a:t>
            </a:r>
            <a:endParaRPr lang="zh-CN" altLang="en-US" noProof="0" dirty="0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zh-CN" sz="1200" b="1" i="0" cap="all" spc="100" baseline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融资演讲稿</a:t>
            </a:r>
          </a:p>
        </p:txBody>
      </p:sp>
      <p:sp>
        <p:nvSpPr>
          <p:cNvPr id="10" name="幻灯片编号占位符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zh-CN" sz="1200" spc="100" baseline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A87306C-81BA-4795-A5CA-9392456A8C1E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长方形 7">
            <a:extLst>
              <a:ext uri="{FF2B5EF4-FFF2-40B4-BE49-F238E27FC236}">
                <a16:creationId xmlns:a16="http://schemas.microsoft.com/office/drawing/2014/main" id="{A96722F2-1968-8B82-9382-187D808D9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noProof="0" dirty="0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1541"/>
            <a:ext cx="10515600" cy="1215894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lang="zh-CN" sz="2400" b="1" cap="all" spc="100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30" name="内容占位符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59468" y="2674190"/>
            <a:ext cx="10494331" cy="36058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zh-CN" sz="1400" cap="all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单击此处添加内容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defPPr>
              <a:defRPr lang="zh-CN"/>
            </a:defPPr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 dirty="0"/>
              <a:t>20XX</a:t>
            </a:r>
            <a:endParaRPr lang="zh-CN" altLang="en-US" noProof="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>
            <a:normAutofit/>
          </a:bodyPr>
          <a:lstStyle>
            <a:defPPr>
              <a:defRPr lang="zh-CN"/>
            </a:defPPr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融资演讲稿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defPPr>
              <a:defRPr lang="zh-CN"/>
            </a:defPPr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A87306C-81BA-4795-A5CA-9392456A8C1E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谢谢 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061" y="1541398"/>
            <a:ext cx="4442603" cy="2124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tlCol="0" anchor="ctr">
            <a:normAutofit/>
          </a:bodyPr>
          <a:lstStyle>
            <a:lvl1pPr algn="ctr">
              <a:defRPr lang="zh-CN" sz="2400" b="1" cap="all" spc="10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添加标题</a:t>
            </a:r>
          </a:p>
        </p:txBody>
      </p:sp>
      <p:sp>
        <p:nvSpPr>
          <p:cNvPr id="38" name="文本占位符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0061" y="3984426"/>
            <a:ext cx="4442603" cy="2424999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zh-CN" sz="1800" cap="none" spc="10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单击此处添加文本</a:t>
            </a:r>
          </a:p>
        </p:txBody>
      </p:sp>
      <p:sp>
        <p:nvSpPr>
          <p:cNvPr id="11" name="图片占位符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1736" y="0"/>
            <a:ext cx="5420263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单击此处添加照片</a:t>
            </a:r>
          </a:p>
        </p:txBody>
      </p:sp>
    </p:spTree>
    <p:extLst>
      <p:ext uri="{BB962C8B-B14F-4D97-AF65-F5344CB8AC3E}">
        <p14:creationId xmlns:p14="http://schemas.microsoft.com/office/powerpoint/2010/main" val="4257799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单击此处添加照片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lIns="914400" tIns="91440" rIns="914400" rtlCol="0" anchor="ctr">
            <a:normAutofit/>
          </a:bodyPr>
          <a:lstStyle>
            <a:lvl1pPr algn="ctr">
              <a:defRPr lang="zh-CN" sz="5400" b="1" cap="all" spc="100" baseline="0">
                <a:solidFill>
                  <a:schemeClr val="accent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议程 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77227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lang="zh-CN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单击添加照片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4747" y="2365057"/>
            <a:ext cx="4377400" cy="2160644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rtlCol="0" anchor="ctr">
            <a:normAutofit/>
          </a:bodyPr>
          <a:lstStyle>
            <a:lvl1pPr algn="ctr">
              <a:defRPr lang="zh-CN" sz="2400" b="1" cap="all" spc="1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添加标题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FB3EFFF7-FFC6-16DF-B4AB-DD5A1A1DA9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96" y="0"/>
            <a:ext cx="3344379" cy="6858000"/>
          </a:xfrm>
          <a:custGeom>
            <a:avLst/>
            <a:gdLst>
              <a:gd name="connsiteX0" fmla="*/ 0 w 3344379"/>
              <a:gd name="connsiteY0" fmla="*/ 0 h 6858000"/>
              <a:gd name="connsiteX1" fmla="*/ 3344379 w 3344379"/>
              <a:gd name="connsiteY1" fmla="*/ 0 h 6858000"/>
              <a:gd name="connsiteX2" fmla="*/ 3344379 w 3344379"/>
              <a:gd name="connsiteY2" fmla="*/ 6858000 h 6858000"/>
              <a:gd name="connsiteX3" fmla="*/ 0 w 33443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4379" h="6858000">
                <a:moveTo>
                  <a:pt x="0" y="0"/>
                </a:moveTo>
                <a:lnTo>
                  <a:pt x="3344379" y="0"/>
                </a:lnTo>
                <a:lnTo>
                  <a:pt x="33443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</p:spPr>
        <p:txBody>
          <a:bodyPr wrap="square" rtlCol="0">
            <a:normAutofit/>
          </a:bodyPr>
          <a:lstStyle>
            <a:lvl1pPr marL="0" indent="0">
              <a:buNone/>
              <a:defRPr lang="zh-CN">
                <a:noFill/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/>
              <a:t>空白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E6E802E-B214-0AE3-69C8-CBCA885C7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5900" y="2071688"/>
            <a:ext cx="3773488" cy="2732087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/>
              <a:t>单击此处添加文本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zh-CN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zh-CN"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ja-JP" altLang="en-US"/>
              <a:t>融资演讲稿</a:t>
            </a:r>
          </a:p>
        </p:txBody>
      </p:sp>
      <p:sp>
        <p:nvSpPr>
          <p:cNvPr id="10" name="幻灯片编号占位符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zh-CN" sz="1200" spc="100" baseline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幻灯片 2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单击此处添加照片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lIns="914400" tIns="182880" rIns="914400" rtlCol="0" anchor="ctr">
            <a:normAutofit/>
          </a:bodyPr>
          <a:lstStyle>
            <a:lvl1pPr algn="ctr">
              <a:defRPr lang="zh-CN" sz="5400" b="1" cap="all" spc="100" baseline="0">
                <a:solidFill>
                  <a:schemeClr val="accent5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737129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>
            <a:extLst>
              <a:ext uri="{FF2B5EF4-FFF2-40B4-BE49-F238E27FC236}">
                <a16:creationId xmlns:a16="http://schemas.microsoft.com/office/drawing/2014/main" id="{ECC6C658-B6F5-98D2-4D95-EA3030D6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2" y="-7084"/>
            <a:ext cx="12212321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0065" y="2372810"/>
            <a:ext cx="4352081" cy="2129742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defRPr lang="zh-CN" sz="2400" b="1" cap="all" spc="100" baseline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添加标题</a:t>
            </a:r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9480" y="0"/>
            <a:ext cx="5394960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单击此处添加照片</a:t>
            </a:r>
          </a:p>
        </p:txBody>
      </p:sp>
      <p:sp>
        <p:nvSpPr>
          <p:cNvPr id="15" name="日期占位符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zh-CN"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ja-JP" altLang="en-US"/>
              <a:t>融资演讲稿</a:t>
            </a:r>
          </a:p>
        </p:txBody>
      </p:sp>
      <p:sp>
        <p:nvSpPr>
          <p:cNvPr id="13" name="幻灯片编号占位符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zh-CN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问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>
            <a:extLst>
              <a:ext uri="{FF2B5EF4-FFF2-40B4-BE49-F238E27FC236}">
                <a16:creationId xmlns:a16="http://schemas.microsoft.com/office/drawing/2014/main" id="{0C3FAF69-7EBE-817B-DCEA-4A1595820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7515"/>
            <a:ext cx="4661648" cy="6871651"/>
          </a:xfrm>
          <a:prstGeom prst="rect">
            <a:avLst/>
          </a:prstGeom>
          <a:solidFill>
            <a:srgbClr val="476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rtlCol="0" anchor="ctr">
            <a:normAutofit/>
          </a:bodyPr>
          <a:lstStyle>
            <a:lvl1pPr algn="ctr">
              <a:defRPr lang="zh-CN" sz="2400" b="1" cap="all" spc="1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标题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4F9403-8AE5-DF79-EFCF-E99EABB834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79338" y="804863"/>
            <a:ext cx="5716587" cy="5248276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zh-CN"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73152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zh-CN"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109728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zh-CN"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46304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zh-CN"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828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zh-CN" sz="18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/>
              <a:t>单击此处添加内容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16" name="日期占位符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zh-CN" sz="1200" spc="100" baseline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7" name="页脚占位符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zh-CN" sz="1200" b="1" i="0" cap="all" spc="100" baseline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ja-JP" altLang="en-US"/>
              <a:t>融资演讲稿</a:t>
            </a:r>
          </a:p>
        </p:txBody>
      </p:sp>
      <p:sp>
        <p:nvSpPr>
          <p:cNvPr id="18" name="幻灯片编号占位符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zh-CN" sz="1200" spc="100" baseline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图片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7727" y="2060294"/>
            <a:ext cx="4359795" cy="2141316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rtlCol="0" anchor="ctr">
            <a:normAutofit/>
          </a:bodyPr>
          <a:lstStyle>
            <a:lvl1pPr algn="ctr">
              <a:defRPr lang="zh-CN" sz="2400" b="1" cap="all" spc="100" baseline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添加标题</a:t>
            </a:r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9009"/>
            <a:ext cx="5521124" cy="687858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单击此处添加照片</a:t>
            </a:r>
          </a:p>
        </p:txBody>
      </p:sp>
      <p:sp>
        <p:nvSpPr>
          <p:cNvPr id="7" name="文本占位符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0878" y="4550199"/>
            <a:ext cx="4359795" cy="179016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lang="zh-CN" sz="1800" b="1" cap="all" spc="100" baseline="0">
                <a:solidFill>
                  <a:schemeClr val="accent4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/>
              <a:t>单击此处添加文本</a:t>
            </a:r>
          </a:p>
        </p:txBody>
      </p:sp>
      <p:sp>
        <p:nvSpPr>
          <p:cNvPr id="15" name="日期占位符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zh-CN"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ja-JP" altLang="en-US"/>
              <a:t>融资演讲稿</a:t>
            </a:r>
          </a:p>
        </p:txBody>
      </p:sp>
      <p:sp>
        <p:nvSpPr>
          <p:cNvPr id="13" name="幻灯片编号占位符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zh-CN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122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解决方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706056"/>
            <a:ext cx="6323957" cy="10880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algn="ctr">
              <a:defRPr lang="zh-CN" sz="2400" b="1" cap="all" spc="100" baseline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dirty="0"/>
              <a:t>标题</a:t>
            </a:r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/>
              <a:t>单击此处添加照片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BC3273F-AE8F-21E6-A06E-52686D6549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35563" y="2291786"/>
            <a:ext cx="3017837" cy="396722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/>
              <a:t>单击此处添加内容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7" name="内容占位符 5">
            <a:extLst>
              <a:ext uri="{FF2B5EF4-FFF2-40B4-BE49-F238E27FC236}">
                <a16:creationId xmlns:a16="http://schemas.microsoft.com/office/drawing/2014/main" id="{A011C768-FB8E-F917-0CF9-C9B7DA4CAA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3281" y="2294680"/>
            <a:ext cx="3136127" cy="396722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/>
              <a:t>单击此处添加内容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</a:p>
        </p:txBody>
      </p:sp>
      <p:sp>
        <p:nvSpPr>
          <p:cNvPr id="30" name="日期占位符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zh-CN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31" name="页脚占位符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zh-CN" sz="1200" b="1" i="0" cap="all" spc="100" baseline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ja-JP" altLang="en-US"/>
              <a:t>融资演讲稿</a:t>
            </a:r>
          </a:p>
        </p:txBody>
      </p:sp>
      <p:sp>
        <p:nvSpPr>
          <p:cNvPr id="32" name="幻灯片编号占位符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zh-CN" sz="1200" spc="100" baseline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产品概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>
            <a:extLst>
              <a:ext uri="{FF2B5EF4-FFF2-40B4-BE49-F238E27FC236}">
                <a16:creationId xmlns:a16="http://schemas.microsoft.com/office/drawing/2014/main" id="{8FD970D0-182D-96E3-04B5-5D634F9C4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</a:lstStyle>
          <a:p>
            <a:pPr algn="ctr" rtl="0"/>
            <a:endParaRPr lang="zh-CN" altLang="en-US" noProof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143"/>
            <a:ext cx="10515600" cy="1229033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lang="zh-CN" sz="2400" b="1" cap="all" spc="100" baseline="0">
                <a:solidFill>
                  <a:schemeClr val="tx2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单击此处添加标题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9E453354-6167-7227-F443-F984688CC4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775" y="2858625"/>
            <a:ext cx="3941763" cy="3338513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6858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lang="zh-CN" sz="16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11430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defRPr lang="zh-CN" sz="14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6002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lang="zh-CN" sz="12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20574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lang="zh-CN" sz="12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单击此处添加内容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9" name="内容占位符 7">
            <a:extLst>
              <a:ext uri="{FF2B5EF4-FFF2-40B4-BE49-F238E27FC236}">
                <a16:creationId xmlns:a16="http://schemas.microsoft.com/office/drawing/2014/main" id="{DDA14B5C-C6A4-65FB-34DD-E1C0FF465F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42681" y="2858625"/>
            <a:ext cx="6011119" cy="333851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28575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marL="6858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marL="11430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marL="16002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zh-CN" sz="1800" spc="1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 dirty="0"/>
              <a:t>单击此处添加内容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0" name="日期占位符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zh-CN" sz="1200" spc="100" baseline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 dirty="0"/>
              <a:t>20XX</a:t>
            </a:r>
            <a:endParaRPr lang="zh-CN" altLang="en-US" noProof="0" dirty="0"/>
          </a:p>
        </p:txBody>
      </p:sp>
      <p:sp>
        <p:nvSpPr>
          <p:cNvPr id="41" name="页脚占位符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zh-CN" sz="1200" b="1" i="0" cap="all" spc="100" baseline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融资演讲稿</a:t>
            </a:r>
          </a:p>
        </p:txBody>
      </p:sp>
      <p:sp>
        <p:nvSpPr>
          <p:cNvPr id="42" name="幻灯片编号占位符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zh-CN" sz="1200" spc="100" baseline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A87306C-81BA-4795-A5CA-9392456A8C1E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关于我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66915"/>
            <a:ext cx="2782529" cy="21630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>
            <a:normAutofit/>
          </a:bodyPr>
          <a:lstStyle>
            <a:lvl1pPr algn="ctr">
              <a:lnSpc>
                <a:spcPct val="100000"/>
              </a:lnSpc>
              <a:defRPr lang="zh-CN" sz="2400" b="1" cap="all" spc="100" baseline="0">
                <a:solidFill>
                  <a:schemeClr val="accent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标题</a:t>
            </a:r>
          </a:p>
        </p:txBody>
      </p:sp>
      <p:sp>
        <p:nvSpPr>
          <p:cNvPr id="10" name="文本占位符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796" y="960385"/>
            <a:ext cx="6341212" cy="196962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lang="zh-CN" sz="1800" cap="none" spc="100" baseline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单击此处添加文本</a:t>
            </a:r>
          </a:p>
        </p:txBody>
      </p:sp>
      <p:sp>
        <p:nvSpPr>
          <p:cNvPr id="8" name="图片占位符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16594"/>
            <a:ext cx="12192000" cy="314140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 dirty="0"/>
              <a:t>单击此处添加照片</a:t>
            </a:r>
          </a:p>
        </p:txBody>
      </p:sp>
      <p:sp>
        <p:nvSpPr>
          <p:cNvPr id="11" name="日期占位符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zh-CN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 dirty="0"/>
              <a:t>20XX</a:t>
            </a:r>
            <a:endParaRPr lang="zh-CN" altLang="en-US" noProof="0" dirty="0"/>
          </a:p>
        </p:txBody>
      </p:sp>
      <p:sp>
        <p:nvSpPr>
          <p:cNvPr id="12" name="页脚占位符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zh-CN"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 dirty="0"/>
              <a:t>融资演讲稿</a:t>
            </a:r>
          </a:p>
        </p:txBody>
      </p:sp>
      <p:sp>
        <p:nvSpPr>
          <p:cNvPr id="13" name="幻灯片编号占位符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lang="zh-CN"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A87306C-81BA-4795-A5CA-9392456A8C1E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27.xml" Id="rId2" /><Relationship Type="http://schemas.openxmlformats.org/officeDocument/2006/relationships/slideLayout" Target="/ppt/slideLayouts/slideLayout18.xml" Id="rId1" /><Relationship Type="http://schemas.openxmlformats.org/officeDocument/2006/relationships/slideLayout" Target="/ppt/slideLayouts/slideLayout69.xml" Id="rId6" /><Relationship Type="http://schemas.openxmlformats.org/officeDocument/2006/relationships/slideLayout" Target="/ppt/slideLayouts/slideLayout1110.xml" Id="rId11" /><Relationship Type="http://schemas.openxmlformats.org/officeDocument/2006/relationships/slideLayout" Target="/ppt/slideLayouts/slideLayout511.xml" Id="rId5" /><Relationship Type="http://schemas.openxmlformats.org/officeDocument/2006/relationships/slideLayout" Target="/ppt/slideLayouts/slideLayout1012.xml" Id="rId10" /><Relationship Type="http://schemas.openxmlformats.org/officeDocument/2006/relationships/slideLayout" Target="/ppt/slideLayouts/slideLayout41.xml" Id="rId4" /><Relationship Type="http://schemas.openxmlformats.org/officeDocument/2006/relationships/slideLayout" Target="/ppt/slideLayouts/slideLayout913.xml" Id="rId9" /><Relationship Type="http://schemas.openxmlformats.org/officeDocument/2006/relationships/theme" Target="/ppt/theme/theme12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zh-CN" sz="1200" spc="100" baseline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dirty="0"/>
              <a:t>20XX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sz="1200" b="1" i="0" cap="all" spc="100" baseline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融资演讲稿</a:t>
            </a:r>
            <a:endParaRPr lang="zh-CN" altLang="en-US" dirty="0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sz="1200" spc="100" baseline="0">
                <a:solidFill>
                  <a:schemeClr val="bg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A87306C-81BA-4795-A5CA-9392456A8C1E}" type="slidenum">
              <a:rPr lang="en-US" altLang="zh-CN" smtClean="0"/>
              <a:pPr/>
              <a:t>‹#›</a:t>
            </a:fld>
            <a:endParaRPr lang="en-US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3" r:id="rId3"/>
    <p:sldLayoutId id="2147483669" r:id="rId4"/>
    <p:sldLayoutId id="2147483651" r:id="rId5"/>
    <p:sldLayoutId id="2147483671" r:id="rId6"/>
    <p:sldLayoutId id="2147483652" r:id="rId7"/>
    <p:sldLayoutId id="2147483653" r:id="rId8"/>
    <p:sldLayoutId id="2147483650" r:id="rId9"/>
    <p:sldLayoutId id="2147483664" r:id="rId10"/>
    <p:sldLayoutId id="2147483659" r:id="rId11"/>
    <p:sldLayoutId id="2147483662" r:id="rId12"/>
    <p:sldLayoutId id="214748367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CN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13.xml.rels>&#65279;<?xml version="1.0" encoding="utf-8"?><Relationships xmlns="http://schemas.openxmlformats.org/package/2006/relationships"><Relationship Type="http://schemas.openxmlformats.org/officeDocument/2006/relationships/notesSlide" Target="/ppt/notesSlides/notesSlide1013.xml" Id="rId2" /><Relationship Type="http://schemas.openxmlformats.org/officeDocument/2006/relationships/slideLayout" Target="/ppt/slideLayouts/slideLayout1012.xml" Id="rId1" /></Relationships>
</file>

<file path=ppt/slides/_rels/slide1110.xml.rels>&#65279;<?xml version="1.0" encoding="utf-8"?><Relationships xmlns="http://schemas.openxmlformats.org/package/2006/relationships"><Relationship Type="http://schemas.openxmlformats.org/officeDocument/2006/relationships/image" Target="/ppt/media/image88.jpeg" Id="rId3" /><Relationship Type="http://schemas.openxmlformats.org/officeDocument/2006/relationships/notesSlide" Target="/ppt/notesSlides/notesSlide1110.xml" Id="rId2" /><Relationship Type="http://schemas.openxmlformats.org/officeDocument/2006/relationships/slideLayout" Target="/ppt/slideLayouts/slideLayout1110.xml" Id="rId1" /></Relationships>
</file>

<file path=ppt/slides/_rels/slide126.xml.rels>&#65279;<?xml version="1.0" encoding="utf-8"?><Relationships xmlns="http://schemas.openxmlformats.org/package/2006/relationships"><Relationship Type="http://schemas.openxmlformats.org/officeDocument/2006/relationships/notesSlide" Target="/ppt/notesSlides/notesSlide126.xml" Id="rId2" /><Relationship Type="http://schemas.openxmlformats.org/officeDocument/2006/relationships/slideLayout" Target="/ppt/slideLayouts/slideLayout126.xml" Id="rId1" /></Relationships>
</file>

<file path=ppt/slides/_rels/slide135.xml.rels>&#65279;<?xml version="1.0" encoding="utf-8"?><Relationships xmlns="http://schemas.openxmlformats.org/package/2006/relationships"><Relationship Type="http://schemas.openxmlformats.org/officeDocument/2006/relationships/image" Target="/ppt/media/image94.jpg" Id="rId3" /><Relationship Type="http://schemas.openxmlformats.org/officeDocument/2006/relationships/notesSlide" Target="/ppt/notesSlides/notesSlide135.xml" Id="rId2" /><Relationship Type="http://schemas.openxmlformats.org/officeDocument/2006/relationships/slideLayout" Target="/ppt/slideLayouts/slideLayout133.xml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image" Target="/ppt/media/image17.jpg" Id="rId3" /><Relationship Type="http://schemas.openxmlformats.org/officeDocument/2006/relationships/notesSlide" Target="/ppt/notesSlides/notesSlide19.xml" Id="rId2" /><Relationship Type="http://schemas.openxmlformats.org/officeDocument/2006/relationships/slideLayout" Target="/ppt/slideLayouts/slideLayout18.xml" Id="rId1" /></Relationships>
</file>

<file path=ppt/slides/_rels/slide27.xml.rels>&#65279;<?xml version="1.0" encoding="utf-8"?><Relationships xmlns="http://schemas.openxmlformats.org/package/2006/relationships"><Relationship Type="http://schemas.openxmlformats.org/officeDocument/2006/relationships/image" Target="/ppt/media/image25.jpg" Id="rId3" /><Relationship Type="http://schemas.openxmlformats.org/officeDocument/2006/relationships/notesSlide" Target="/ppt/notesSlides/notesSlide27.xml" Id="rId2" /><Relationship Type="http://schemas.openxmlformats.org/officeDocument/2006/relationships/slideLayout" Target="/ppt/slideLayouts/slideLayout27.xml" Id="rId1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33.jpg" Id="rId3" /><Relationship Type="http://schemas.openxmlformats.org/officeDocument/2006/relationships/notesSlide" Target="/ppt/notesSlides/notesSlide33.xml" Id="rId2" /><Relationship Type="http://schemas.openxmlformats.org/officeDocument/2006/relationships/slideLayout" Target="/ppt/slideLayouts/slideLayout34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4.jp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/Relationships>
</file>

<file path=ppt/slides/_rels/slide512.xml.rels>&#65279;<?xml version="1.0" encoding="utf-8"?><Relationships xmlns="http://schemas.openxmlformats.org/package/2006/relationships"><Relationship Type="http://schemas.openxmlformats.org/officeDocument/2006/relationships/notesSlide" Target="/ppt/notesSlides/notesSlide512.xml" Id="rId2" /><Relationship Type="http://schemas.openxmlformats.org/officeDocument/2006/relationships/slideLayout" Target="/ppt/slideLayouts/slideLayout511.xml" Id="rId1" /></Relationships>
</file>

<file path=ppt/slides/_rels/slide611.xml.rels>&#65279;<?xml version="1.0" encoding="utf-8"?><Relationships xmlns="http://schemas.openxmlformats.org/package/2006/relationships"><Relationship Type="http://schemas.openxmlformats.org/officeDocument/2006/relationships/image" Target="/ppt/media/image59.jpeg" Id="rId3" /><Relationship Type="http://schemas.openxmlformats.org/officeDocument/2006/relationships/notesSlide" Target="/ppt/notesSlides/notesSlide611.xml" Id="rId2" /><Relationship Type="http://schemas.openxmlformats.org/officeDocument/2006/relationships/slideLayout" Target="/ppt/slideLayouts/slideLayout69.xml" Id="rId1" /></Relationships>
</file>

<file path=ppt/slides/_rels/slide78.xml.rels>&#65279;<?xml version="1.0" encoding="utf-8"?><Relationships xmlns="http://schemas.openxmlformats.org/package/2006/relationships"><Relationship Type="http://schemas.openxmlformats.org/officeDocument/2006/relationships/image" Target="/ppt/media/image66.jpg" Id="rId3" /><Relationship Type="http://schemas.openxmlformats.org/officeDocument/2006/relationships/notesSlide" Target="/ppt/notesSlides/notesSlide78.xml" Id="rId2" /><Relationship Type="http://schemas.openxmlformats.org/officeDocument/2006/relationships/slideLayout" Target="/ppt/slideLayouts/slideLayout75.xml" Id="rId1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notesSlide" Target="/ppt/notesSlides/notesSlide84.xml" Id="rId2" /><Relationship Type="http://schemas.openxmlformats.org/officeDocument/2006/relationships/slideLayout" Target="/ppt/slideLayouts/slideLayout82.xml" Id="rId1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image" Target="/ppt/media/image72.jpeg" Id="rId3" /><Relationship Type="http://schemas.openxmlformats.org/officeDocument/2006/relationships/notesSlide" Target="/ppt/notesSlides/notesSlide92.xml" Id="rId2" /><Relationship Type="http://schemas.openxmlformats.org/officeDocument/2006/relationships/slideLayout" Target="/ppt/slideLayouts/slideLayout913.xml" Id="rId1" /></Relationships>
</file>

<file path=ppt/slides/slide10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>
            <a:extLst>
              <a:ext uri="{FF2B5EF4-FFF2-40B4-BE49-F238E27FC236}">
                <a16:creationId xmlns:a16="http://schemas.microsoft.com/office/drawing/2014/main" id="{454B2DBC-09D1-EB43-6CB5-409655E7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91" y="787869"/>
            <a:ext cx="2743200" cy="2142144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活力演讲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049D9BA1-EC7F-6880-70CD-B2D6838810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3449" y="3429000"/>
            <a:ext cx="2920796" cy="2927350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学会在演讲中注入活力，留下持久的印象</a:t>
            </a:r>
          </a:p>
          <a:p>
            <a:pPr rtl="0"/>
            <a:r>
              <a:rPr lang="zh-CN"/>
              <a:t>有效沟通的目标之一是激励你的受众</a:t>
            </a:r>
          </a:p>
        </p:txBody>
      </p:sp>
      <p:graphicFrame>
        <p:nvGraphicFramePr>
          <p:cNvPr id="6" name="表格占位符 2">
            <a:extLst>
              <a:ext uri="{FF2B5EF4-FFF2-40B4-BE49-F238E27FC236}">
                <a16:creationId xmlns:a16="http://schemas.microsoft.com/office/drawing/2014/main" id="{BCC98EAA-4C6E-9974-AB21-E955BE34DF52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599953686"/>
              </p:ext>
            </p:extLst>
          </p:nvPr>
        </p:nvGraphicFramePr>
        <p:xfrm>
          <a:off x="5221288" y="787400"/>
          <a:ext cx="6299213" cy="540550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74803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815051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334556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574803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1019238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b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指标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b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度量​​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b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目标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b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实际费用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871682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参加受众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参与者人数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871682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参与时长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分钟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871682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问答互动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问题数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871682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积极反馈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百分比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899535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信息保留率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百分比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31D9AC-E93A-BE3D-2EB5-36EE9ED4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fld id="{EA87306C-81BA-4795-A5CA-9392456A8C1E}" type="slidenum">
              <a:rPr lang="zh-CN" smtClean="0"/>
              <a:pPr/>
              <a:t>10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090091145"/>
      </p:ext>
    </p:extLst>
  </p:cSld>
  <p:clrMapOvr>
    <a:masterClrMapping/>
  </p:clrMapOvr>
</p:sld>
</file>

<file path=ppt/slides/slide1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D682336-2973-D5FA-2FBF-7B9AA0E5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59" y="1"/>
            <a:ext cx="4952999" cy="2182482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最后的提示和要点</a:t>
            </a:r>
          </a:p>
        </p:txBody>
      </p:sp>
      <p:pic>
        <p:nvPicPr>
          <p:cNvPr id="60" name="图片占位符 59" descr="包含种子发芽的图片">
            <a:extLst>
              <a:ext uri="{FF2B5EF4-FFF2-40B4-BE49-F238E27FC236}">
                <a16:creationId xmlns:a16="http://schemas.microsoft.com/office/drawing/2014/main" id="{203BE455-3949-41E3-AD2E-8F6C87C383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" b="179"/>
          <a:stretch/>
        </p:blipFill>
        <p:spPr>
          <a:xfrm>
            <a:off x="4942932" y="0"/>
            <a:ext cx="7249067" cy="2182483"/>
          </a:xfr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1944C2A3-12E7-A6E7-1D8A-9A1EC6331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9728" y="2924355"/>
            <a:ext cx="3769525" cy="3300645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寻求反馈</a:t>
            </a:r>
          </a:p>
          <a:p>
            <a:pPr rtl="0"/>
            <a:r>
              <a:rPr lang="zh-CN"/>
              <a:t>反思表现</a:t>
            </a:r>
          </a:p>
          <a:p>
            <a:pPr rtl="0"/>
            <a:r>
              <a:rPr lang="zh-CN"/>
              <a:t>探索新技巧</a:t>
            </a:r>
          </a:p>
          <a:p>
            <a:pPr rtl="0"/>
            <a:r>
              <a:rPr lang="zh-CN"/>
              <a:t>设定个人目标</a:t>
            </a:r>
          </a:p>
          <a:p>
            <a:pPr rtl="0"/>
            <a:r>
              <a:rPr lang="zh-CN"/>
              <a:t>反复演练和调整</a:t>
            </a:r>
          </a:p>
        </p:txBody>
      </p:sp>
      <p:sp>
        <p:nvSpPr>
          <p:cNvPr id="19" name="内容占位符 18">
            <a:extLst>
              <a:ext uri="{FF2B5EF4-FFF2-40B4-BE49-F238E27FC236}">
                <a16:creationId xmlns:a16="http://schemas.microsoft.com/office/drawing/2014/main" id="{622C2C2A-DE50-E0B7-C018-3DCB867E3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3262" y="2932801"/>
            <a:ext cx="6411912" cy="3300851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一致的排练</a:t>
            </a:r>
          </a:p>
          <a:p>
            <a:pPr lvl="1" rtl="0"/>
            <a:r>
              <a:rPr lang="zh-CN"/>
              <a:t>加强你的熟悉度</a:t>
            </a:r>
          </a:p>
          <a:p>
            <a:pPr rtl="0"/>
            <a:r>
              <a:rPr lang="zh-CN"/>
              <a:t>完善演讲风格</a:t>
            </a:r>
          </a:p>
          <a:p>
            <a:pPr lvl="1" rtl="0"/>
            <a:r>
              <a:rPr lang="zh-CN"/>
              <a:t>节奏、语气和重点</a:t>
            </a:r>
          </a:p>
          <a:p>
            <a:pPr rtl="0"/>
            <a:r>
              <a:rPr lang="zh-CN"/>
              <a:t>定时和过渡</a:t>
            </a:r>
          </a:p>
          <a:p>
            <a:pPr lvl="1" rtl="0"/>
            <a:r>
              <a:rPr lang="zh-CN"/>
              <a:t>目的是演讲流畅、专业</a:t>
            </a:r>
          </a:p>
          <a:p>
            <a:pPr rtl="0"/>
            <a:r>
              <a:rPr lang="zh-CN"/>
              <a:t>练习受众</a:t>
            </a:r>
          </a:p>
          <a:p>
            <a:pPr lvl="1" rtl="0"/>
            <a:r>
              <a:rPr lang="zh-CN"/>
              <a:t>争取同事来听并提供反馈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8B4D8E8-D0EF-11C8-495B-3876957CD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fld id="{EA87306C-81BA-4795-A5CA-9392456A8C1E}" type="slidenum">
              <a:rPr lang="zh-CN" smtClean="0"/>
              <a:pPr/>
              <a:t>11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88451773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96333A-F73A-0D4C-D299-CE68CFEF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41"/>
            <a:ext cx="10515600" cy="1215894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演讲参与度指标</a:t>
            </a:r>
          </a:p>
        </p:txBody>
      </p:sp>
      <p:graphicFrame>
        <p:nvGraphicFramePr>
          <p:cNvPr id="6" name="表格占位符 2">
            <a:extLst>
              <a:ext uri="{FF2B5EF4-FFF2-40B4-BE49-F238E27FC236}">
                <a16:creationId xmlns:a16="http://schemas.microsoft.com/office/drawing/2014/main" id="{7D1B68FE-CBA2-9F63-55B7-759E188CFE03}"/>
              </a:ext>
            </a:extLst>
          </p:cNvPr>
          <p:cNvGraphicFramePr>
            <a:graphicFrameLocks noGrp="1"/>
          </p:cNvGraphicFramePr>
          <p:nvPr>
            <p:ph sz="quarter" idx="35"/>
            <p:extLst>
              <p:ext uri="{D42A27DB-BD31-4B8C-83A1-F6EECF244321}">
                <p14:modId xmlns:p14="http://schemas.microsoft.com/office/powerpoint/2010/main" val="3610827782"/>
              </p:ext>
            </p:extLst>
          </p:nvPr>
        </p:nvGraphicFramePr>
        <p:xfrm>
          <a:off x="858838" y="2674938"/>
          <a:ext cx="10515601" cy="362579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33998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450892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2375942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2254769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1046904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b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影响因素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b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度量​​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b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目标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b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提升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15778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受众互动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百分比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15778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知识保留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百分比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15778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演示后调查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平均评级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515778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推荐率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百分比 (%)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515778"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协作机会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机会数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zh-CN"/>
                      </a:defPPr>
                    </a:lstStyle>
                    <a:p>
                      <a:pPr algn="ctr" rtl="0"/>
                      <a:r>
                        <a:rPr lang="zh-CN" dirty="0"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5D9092A-92F9-2B75-FC44-3FE472468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fld id="{EA87306C-81BA-4795-A5CA-9392456A8C1E}" type="slidenum">
              <a:rPr lang="zh-CN" smtClean="0"/>
              <a:pPr/>
              <a:t>12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99032793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ACBCD3B-EAB4-87E8-85AB-C9DDB716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61" y="1541398"/>
            <a:ext cx="4442603" cy="2124827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谢谢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5335026-4908-B82C-0C3C-4E5E0498CB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Mirjam Nilsson​</a:t>
            </a:r>
          </a:p>
          <a:p>
            <a:pPr rtl="0"/>
            <a:r>
              <a:rPr lang="zh-CN"/>
              <a:t>206-555-0146​</a:t>
            </a:r>
          </a:p>
          <a:p>
            <a:pPr rtl="0"/>
            <a:r>
              <a:rPr lang="zh-CN"/>
              <a:t>mirjam@contoso.com​</a:t>
            </a:r>
          </a:p>
          <a:p>
            <a:pPr rtl="0"/>
            <a:r>
              <a:rPr lang="zh-CN"/>
              <a:t>www.contoso.com​</a:t>
            </a:r>
          </a:p>
          <a:p>
            <a:pPr rtl="0"/>
            <a:endParaRPr lang="zh-CN" dirty="0"/>
          </a:p>
        </p:txBody>
      </p:sp>
      <p:pic>
        <p:nvPicPr>
          <p:cNvPr id="15" name="图片占位符 14" descr="叶子特写">
            <a:extLst>
              <a:ext uri="{FF2B5EF4-FFF2-40B4-BE49-F238E27FC236}">
                <a16:creationId xmlns:a16="http://schemas.microsoft.com/office/drawing/2014/main" id="{C59CFD32-0A41-78F6-63F2-D8BBA2F23D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55" r="55"/>
          <a:stretch/>
        </p:blipFill>
        <p:spPr>
          <a:xfrm>
            <a:off x="6771736" y="0"/>
            <a:ext cx="5420263" cy="6858000"/>
          </a:xfrm>
        </p:spPr>
      </p:pic>
    </p:spTree>
    <p:extLst>
      <p:ext uri="{BB962C8B-B14F-4D97-AF65-F5344CB8AC3E}">
        <p14:creationId xmlns:p14="http://schemas.microsoft.com/office/powerpoint/2010/main" val="3010151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绿色田野的特写">
            <a:extLst>
              <a:ext uri="{FF2B5EF4-FFF2-40B4-BE49-F238E27FC236}">
                <a16:creationId xmlns:a16="http://schemas.microsoft.com/office/drawing/2014/main" id="{FE4A4B5C-D71A-0CFA-A601-EB93F13F5A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50000"/>
          </a:blip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7" name="标题 6">
            <a:extLst>
              <a:ext uri="{FF2B5EF4-FFF2-40B4-BE49-F238E27FC236}">
                <a16:creationId xmlns:a16="http://schemas.microsoft.com/office/drawing/2014/main" id="{C0147929-8D39-DAA9-C3C5-4829D9C3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基本演示</a:t>
            </a:r>
          </a:p>
        </p:txBody>
      </p:sp>
    </p:spTree>
    <p:extLst>
      <p:ext uri="{BB962C8B-B14F-4D97-AF65-F5344CB8AC3E}">
        <p14:creationId xmlns:p14="http://schemas.microsoft.com/office/powerpoint/2010/main" val="1760268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 descr="起伏的绿色山丘和日落">
            <a:extLst>
              <a:ext uri="{FF2B5EF4-FFF2-40B4-BE49-F238E27FC236}">
                <a16:creationId xmlns:a16="http://schemas.microsoft.com/office/drawing/2014/main" id="{565AB0FC-9FCD-FDB2-1D84-F3D855D838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0" y="0"/>
            <a:ext cx="6772276" cy="6858000"/>
          </a:xfrm>
        </p:spPr>
      </p:pic>
      <p:sp>
        <p:nvSpPr>
          <p:cNvPr id="47" name="标题 46">
            <a:extLst>
              <a:ext uri="{FF2B5EF4-FFF2-40B4-BE49-F238E27FC236}">
                <a16:creationId xmlns:a16="http://schemas.microsoft.com/office/drawing/2014/main" id="{3F9E60C6-15AA-4C95-9519-652CD08A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747" y="2365057"/>
            <a:ext cx="4377400" cy="2160644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noProof="0"/>
              <a:t>议程</a:t>
            </a:r>
            <a:endParaRPr lang="zh-CN" dirty="0"/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E0E8875C-8FE5-DCE1-106E-5F34DFD161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>
            <a:defPPr>
              <a:defRPr lang="zh-CN"/>
            </a:defPPr>
          </a:lstStyle>
          <a:p>
            <a:pPr rtl="0"/>
            <a:endParaRPr lang="zh-CN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D3AADE-5119-8CE2-0DD5-2BD7E3403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35900" y="2071688"/>
            <a:ext cx="3773488" cy="2732087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主题一</a:t>
            </a:r>
          </a:p>
          <a:p>
            <a:pPr rtl="0"/>
            <a:r>
              <a:rPr lang="zh-CN"/>
              <a:t>主题二</a:t>
            </a:r>
          </a:p>
          <a:p>
            <a:pPr rtl="0"/>
            <a:r>
              <a:rPr lang="zh-CN"/>
              <a:t>主题三</a:t>
            </a:r>
          </a:p>
          <a:p>
            <a:pPr rtl="0"/>
            <a:r>
              <a:rPr lang="zh-CN"/>
              <a:t>主题四</a:t>
            </a:r>
          </a:p>
          <a:p>
            <a:pPr rtl="0"/>
            <a:r>
              <a:rPr lang="zh-CN"/>
              <a:t>主题五</a:t>
            </a:r>
          </a:p>
        </p:txBody>
      </p:sp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DA9558D5-EB6D-C2EA-C5E2-790769448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fld id="{EA87306C-81BA-4795-A5CA-9392456A8C1E}" type="slidenum">
              <a:rPr lang="zh-CN" smtClean="0"/>
              <a:pPr/>
              <a:t>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590292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一片麦田，上面有足迹">
            <a:extLst>
              <a:ext uri="{FF2B5EF4-FFF2-40B4-BE49-F238E27FC236}">
                <a16:creationId xmlns:a16="http://schemas.microsoft.com/office/drawing/2014/main" id="{5BA975B6-ACDF-974C-4B0A-792DE5F09C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50000"/>
          </a:blip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05BF4AF3-2D87-5D1D-245D-49E6F0B0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强大的沟通</a:t>
            </a:r>
          </a:p>
        </p:txBody>
      </p:sp>
    </p:spTree>
    <p:extLst>
      <p:ext uri="{BB962C8B-B14F-4D97-AF65-F5344CB8AC3E}">
        <p14:creationId xmlns:p14="http://schemas.microsoft.com/office/powerpoint/2010/main" val="171007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4AEBF-73B2-2188-6E43-D85E8297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065" y="2372810"/>
            <a:ext cx="4352081" cy="2129742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克服紧张</a:t>
            </a:r>
          </a:p>
        </p:txBody>
      </p:sp>
      <p:pic>
        <p:nvPicPr>
          <p:cNvPr id="7" name="图片占位符 4" descr="田野特写">
            <a:extLst>
              <a:ext uri="{FF2B5EF4-FFF2-40B4-BE49-F238E27FC236}">
                <a16:creationId xmlns:a16="http://schemas.microsoft.com/office/drawing/2014/main" id="{DA3FAC68-747F-999F-4EF5-874B39A6DD5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34" r="234"/>
          <a:stretch/>
        </p:blipFill>
        <p:spPr>
          <a:xfrm>
            <a:off x="6789480" y="0"/>
            <a:ext cx="5394960" cy="6858000"/>
          </a:xfr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1885A6-2008-15E5-517B-3CBBFE99B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fld id="{EA87306C-81BA-4795-A5CA-9392456A8C1E}" type="slidenum">
              <a:rPr lang="zh-CN" smtClean="0"/>
              <a:pPr/>
              <a:t>4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788226214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25">
            <a:extLst>
              <a:ext uri="{FF2B5EF4-FFF2-40B4-BE49-F238E27FC236}">
                <a16:creationId xmlns:a16="http://schemas.microsoft.com/office/drawing/2014/main" id="{CDA2767E-38F3-49F7-BE02-EA3E6C7C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804862"/>
            <a:ext cx="3401992" cy="5121375"/>
          </a:xfrm>
          <a:ln>
            <a:noFill/>
          </a:ln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noProof="0"/>
              <a:t>吸引受众</a:t>
            </a:r>
            <a:endParaRPr lang="zh-CN" dirty="0"/>
          </a:p>
        </p:txBody>
      </p:sp>
      <p:sp>
        <p:nvSpPr>
          <p:cNvPr id="50" name="文本占位符 17">
            <a:extLst>
              <a:ext uri="{FF2B5EF4-FFF2-40B4-BE49-F238E27FC236}">
                <a16:creationId xmlns:a16="http://schemas.microsoft.com/office/drawing/2014/main" id="{62192F0C-65C9-4E6D-9314-81FB7E4DB4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9338" y="804863"/>
            <a:ext cx="5874229" cy="5248276"/>
          </a:xfrm>
        </p:spPr>
        <p:txBody>
          <a:bodyPr rtlCol="0" anchor="ctr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与受众进行眼神交流，创造一种亲密感和参与感</a:t>
            </a:r>
          </a:p>
          <a:p>
            <a:pPr rtl="0"/>
            <a:r>
              <a:rPr lang="zh-CN" dirty="0"/>
              <a:t>在演示中穿插相关的故事，使用叙述让你的内容令人难忘、影响深远</a:t>
            </a:r>
          </a:p>
          <a:p>
            <a:pPr rtl="0"/>
            <a:r>
              <a:rPr lang="zh-CN" dirty="0"/>
              <a:t>鼓励提问并提供深思熟虑的回答，提高受众的参与度</a:t>
            </a:r>
          </a:p>
          <a:p>
            <a:pPr rtl="0"/>
            <a:r>
              <a:rPr lang="zh-CN" dirty="0"/>
              <a:t>使用现场投票或调查来收集受众的意见，提高参与度，确保受众沉浸其中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0490171-2859-5322-0F76-C05597544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fld id="{EA87306C-81BA-4795-A5CA-9392456A8C1E}" type="slidenum">
              <a:rPr lang="zh-CN" smtClean="0"/>
              <a:pPr/>
              <a:t>5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654652765"/>
      </p:ext>
    </p:extLst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20">
            <a:extLst>
              <a:ext uri="{FF2B5EF4-FFF2-40B4-BE49-F238E27FC236}">
                <a16:creationId xmlns:a16="http://schemas.microsoft.com/office/drawing/2014/main" id="{EAB21749-21E0-B555-8423-AF94BE38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727" y="2060294"/>
            <a:ext cx="4359795" cy="2141316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选择视觉辅助</a:t>
            </a:r>
          </a:p>
        </p:txBody>
      </p:sp>
      <p:pic>
        <p:nvPicPr>
          <p:cNvPr id="12" name="图片占位符 20" descr="绿草特写">
            <a:extLst>
              <a:ext uri="{FF2B5EF4-FFF2-40B4-BE49-F238E27FC236}">
                <a16:creationId xmlns:a16="http://schemas.microsoft.com/office/drawing/2014/main" id="{C082290F-76CE-97A7-ECB5-83B0FEA27B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009"/>
            <a:ext cx="5521124" cy="6878584"/>
          </a:xfrm>
        </p:spPr>
      </p:pic>
      <p:sp>
        <p:nvSpPr>
          <p:cNvPr id="27" name="文本占位符 26">
            <a:extLst>
              <a:ext uri="{FF2B5EF4-FFF2-40B4-BE49-F238E27FC236}">
                <a16:creationId xmlns:a16="http://schemas.microsoft.com/office/drawing/2014/main" id="{854D8B3F-08C4-D0CB-E6CA-ED66FFEA32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0878" y="4550199"/>
            <a:ext cx="4359795" cy="1790164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增强演示效果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0D15DC2-8425-2530-3D59-ABE5D5C4A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fld id="{EA87306C-81BA-4795-A5CA-9392456A8C1E}" type="slidenum">
              <a:rPr lang="zh-CN" smtClean="0"/>
              <a:pPr/>
              <a:t>6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0128782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A0BA3D-9921-C7FC-BC8D-5FC0FFA6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980" y="706056"/>
            <a:ext cx="6323957" cy="1088020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有效演讲技巧</a:t>
            </a:r>
          </a:p>
        </p:txBody>
      </p:sp>
      <p:pic>
        <p:nvPicPr>
          <p:cNvPr id="7" name="图片占位符 26" descr="两侧是树和牧场的大道的俯瞰视图">
            <a:extLst>
              <a:ext uri="{FF2B5EF4-FFF2-40B4-BE49-F238E27FC236}">
                <a16:creationId xmlns:a16="http://schemas.microsoft.com/office/drawing/2014/main" id="{839F036C-A908-D88B-93D2-2FC59D5D12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4495801" cy="6858000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99A34E-6529-A0C2-1EEE-44E5D83178A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35563" y="2291786"/>
            <a:ext cx="3017837" cy="3967224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这是公开演讲中使用的强大工具。它包括改变音高、音调和音量来传达情感、强调要点和保持兴趣：</a:t>
            </a:r>
          </a:p>
          <a:p>
            <a:pPr lvl="1" rtl="0"/>
            <a:r>
              <a:rPr lang="zh-CN"/>
              <a:t>音高变化</a:t>
            </a:r>
          </a:p>
          <a:p>
            <a:pPr lvl="1" rtl="0"/>
            <a:r>
              <a:rPr lang="zh-CN"/>
              <a:t>音调变化</a:t>
            </a:r>
          </a:p>
          <a:p>
            <a:pPr lvl="1" rtl="0"/>
            <a:r>
              <a:rPr lang="zh-CN"/>
              <a:t>音量控制</a:t>
            </a:r>
          </a:p>
          <a:p>
            <a:pPr rtl="0"/>
            <a:endParaRPr lang="zh-CN" dirty="0"/>
          </a:p>
          <a:p>
            <a:pPr rtl="0"/>
            <a:endParaRPr 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1F4B294B-3C01-ED06-AA96-7FF46F3D2A9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473281" y="2294680"/>
            <a:ext cx="3136127" cy="3967224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有效的肢体语言可以增强你的信息，让它更具影响力、更加令人难忘：</a:t>
            </a:r>
          </a:p>
          <a:p>
            <a:pPr lvl="1" rtl="0"/>
            <a:r>
              <a:rPr lang="zh-CN"/>
              <a:t>有意义的眼神交流</a:t>
            </a:r>
          </a:p>
          <a:p>
            <a:pPr lvl="1" rtl="0"/>
            <a:r>
              <a:rPr lang="zh-CN"/>
              <a:t>有目的的肢体语言</a:t>
            </a:r>
          </a:p>
          <a:p>
            <a:pPr lvl="1" rtl="0"/>
            <a:r>
              <a:rPr lang="zh-CN"/>
              <a:t>保持良好的姿势</a:t>
            </a:r>
          </a:p>
          <a:p>
            <a:pPr lvl="1" rtl="0"/>
            <a:r>
              <a:rPr lang="zh-CN"/>
              <a:t>控制你的表情</a:t>
            </a:r>
          </a:p>
          <a:p>
            <a:pPr rtl="0"/>
            <a:endParaRPr lang="zh-CN" dirty="0"/>
          </a:p>
          <a:p>
            <a:pPr rtl="0"/>
            <a:endParaRPr lang="zh-CN" dirty="0"/>
          </a:p>
        </p:txBody>
      </p:sp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6B645A76-E100-EFC9-2708-1B1481747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fld id="{EA87306C-81BA-4795-A5CA-9392456A8C1E}" type="slidenum">
              <a:rPr lang="zh-CN" smtClean="0"/>
              <a:pPr/>
              <a:t>7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9819095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1A6EA623-FC3F-8EBD-1C1B-072A21C2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143"/>
            <a:ext cx="10515600" cy="1229033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noProof="0"/>
              <a:t>导航问答环节</a:t>
            </a:r>
            <a:endParaRPr lang="zh-CN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84BA4F5C-B74F-2580-2C17-9931DAB919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775" y="2858625"/>
            <a:ext cx="3941763" cy="3338513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提前了解你的资料</a:t>
            </a:r>
          </a:p>
          <a:p>
            <a:pPr rtl="0"/>
            <a:r>
              <a:rPr lang="zh-CN"/>
              <a:t>预测常见问题</a:t>
            </a:r>
          </a:p>
          <a:p>
            <a:pPr rtl="0"/>
            <a:r>
              <a:rPr lang="zh-CN"/>
              <a:t>排练你的回答</a:t>
            </a:r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8861FF45-BE19-75F7-FDF6-3CF0D85A8F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42681" y="2858625"/>
            <a:ext cx="6011119" cy="3338513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在问答环节保持冷静是展现自信和权威的关键。请考虑以下保持冷静的提示：</a:t>
            </a:r>
          </a:p>
          <a:p>
            <a:pPr lvl="1" rtl="0"/>
            <a:r>
              <a:rPr lang="zh-CN"/>
              <a:t>保持冷静</a:t>
            </a:r>
          </a:p>
          <a:p>
            <a:pPr lvl="1" rtl="0"/>
            <a:r>
              <a:rPr lang="zh-CN"/>
              <a:t>主动倾听</a:t>
            </a:r>
          </a:p>
          <a:p>
            <a:pPr lvl="1" rtl="0"/>
            <a:r>
              <a:rPr lang="zh-CN"/>
              <a:t>暂停并反思</a:t>
            </a:r>
          </a:p>
          <a:p>
            <a:pPr lvl="1" rtl="0"/>
            <a:r>
              <a:rPr lang="zh-CN"/>
              <a:t>保持眼神交流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B347400-F1A2-FAFC-8A83-9280B6C44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fld id="{EA87306C-81BA-4795-A5CA-9392456A8C1E}" type="slidenum">
              <a:rPr lang="zh-CN" smtClean="0"/>
              <a:pPr/>
              <a:t>8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2995129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24">
            <a:extLst>
              <a:ext uri="{FF2B5EF4-FFF2-40B4-BE49-F238E27FC236}">
                <a16:creationId xmlns:a16="http://schemas.microsoft.com/office/drawing/2014/main" id="{D353609C-AFD0-2BF5-05CC-2430B957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6915"/>
            <a:ext cx="2782529" cy="2163098"/>
          </a:xfrm>
        </p:spPr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/>
              <a:t>关于我们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4796" y="960385"/>
            <a:ext cx="6341212" cy="1969628"/>
          </a:xfrm>
        </p:spPr>
        <p:txBody>
          <a:bodyPr rtlCol="0" anchor="ctr">
            <a:normAutofit/>
          </a:bodyPr>
          <a:lstStyle>
            <a:defPPr>
              <a:defRPr lang="zh-CN"/>
            </a:defPPr>
          </a:lstStyle>
          <a:p>
            <a:pPr rtl="0"/>
            <a:r>
              <a:rPr lang="zh-CN" dirty="0"/>
              <a:t>有效沟通的能力会给你的受众留下持久的影响。</a:t>
            </a:r>
          </a:p>
          <a:p>
            <a:pPr rtl="0"/>
            <a:r>
              <a:rPr lang="zh-CN" altLang="en-US" dirty="0"/>
              <a:t>有效沟通不仅是传达讯息，还是与听众的经历、价值观和情绪产生共鸣</a:t>
            </a:r>
            <a:r>
              <a:rPr lang="zh-CN" dirty="0"/>
              <a:t> </a:t>
            </a:r>
          </a:p>
        </p:txBody>
      </p:sp>
      <p:pic>
        <p:nvPicPr>
          <p:cNvPr id="19" name="图片占位符 14" descr="植物特写">
            <a:extLst>
              <a:ext uri="{FF2B5EF4-FFF2-40B4-BE49-F238E27FC236}">
                <a16:creationId xmlns:a16="http://schemas.microsoft.com/office/drawing/2014/main" id="{D6CFF55D-EA3F-6E9D-3301-8FFC1310C3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16594"/>
            <a:ext cx="12192000" cy="3141406"/>
          </a:xfr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6EA18F1-1CB3-04BA-3FB2-530F2637A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>
            <a:normAutofit/>
          </a:bodyPr>
          <a:lstStyle>
            <a:defPPr>
              <a:defRPr lang="zh-CN"/>
            </a:defPPr>
          </a:lstStyle>
          <a:p>
            <a:pPr rtl="0"/>
            <a:fld id="{EA87306C-81BA-4795-A5CA-9392456A8C1E}" type="slidenum">
              <a:rPr lang="zh-CN" smtClean="0"/>
              <a:pPr/>
              <a:t>9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070158568"/>
      </p:ext>
    </p:extLst>
  </p:cSld>
  <p:clrMapOvr>
    <a:masterClrMapping/>
  </p:clrMapOvr>
</p:sld>
</file>

<file path=ppt/theme/theme12.xml><?xml version="1.0" encoding="utf-8"?>
<a:theme xmlns:a="http://schemas.openxmlformats.org/drawingml/2006/main" name="自定义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175_Win32_SL_V6" id="{2596AF0E-92BF-4F5A-A2A1-B1C9D33CD0CE}" vid="{0709752F-9199-467A-B305-5274ECB683C1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082D90A8-9F3C-48C5-89D7-0373E99D21E0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28BCCC92-D3FE-43DE-941A-6D46ECD2C52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1.xml><?xml version="1.0" encoding="utf-8"?>
<ds:datastoreItem xmlns:ds="http://schemas.openxmlformats.org/officeDocument/2006/customXml" ds:itemID="{0B45F531-F2B2-4A59-9331-A22771BD7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786</ap:Words>
  <ap:Application>Microsoft Office PowerPoint</ap:Application>
  <ap:PresentationFormat>Widescreen</ap:PresentationFormat>
  <ap:Paragraphs>132</ap:Paragraphs>
  <ap:Slides>13</ap:Slides>
  <ap:Notes>13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ap:HeadingPairs>
  <ap:TitlesOfParts>
    <vt:vector baseType="lpstr" size="17">
      <vt:lpstr>Microsoft YaHei UI</vt:lpstr>
      <vt:lpstr>Tenorite </vt:lpstr>
      <vt:lpstr>Arial</vt:lpstr>
      <vt:lpstr>自定义</vt:lpstr>
      <vt:lpstr>基本演示</vt:lpstr>
      <vt:lpstr>议程</vt:lpstr>
      <vt:lpstr>强大的沟通</vt:lpstr>
      <vt:lpstr>克服紧张</vt:lpstr>
      <vt:lpstr>吸引受众</vt:lpstr>
      <vt:lpstr>选择视觉辅助</vt:lpstr>
      <vt:lpstr>有效演讲技巧</vt:lpstr>
      <vt:lpstr>导航问答环节</vt:lpstr>
      <vt:lpstr>关于我们</vt:lpstr>
      <vt:lpstr>活力演讲</vt:lpstr>
      <vt:lpstr>最后的提示和要点</vt:lpstr>
      <vt:lpstr>演讲参与度指标</vt:lpstr>
      <vt:lpstr>谢谢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2023-12-20T10:02:02Z</dcterms:created>
  <dcterms:modified xsi:type="dcterms:W3CDTF">2024-02-27T06:18:12Z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