
<file path=[Content_Types].xml><?xml version="1.0" encoding="utf-8"?>
<Types xmlns="http://schemas.openxmlformats.org/package/2006/content-types">
  <Default Extension="xml" ContentType="application/vnd.openxmlformats-package.core-properties+xml"/>
  <Default Extension="rels" ContentType="application/vnd.openxmlformats-package.relationships+xml"/>
  <Default Extension="jpeg" ContentType="image/jpeg"/>
  <Default Extension="png" ContentType="image/png"/>
  <Default Extension="emf" ContentType="image/x-emf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customXml/item3.xml" ContentType="application/xml"/>
  <Override PartName="/customXml/itemProps31.xml" ContentType="application/vnd.openxmlformats-officedocument.customXmlProperties+xml"/>
  <Override PartName="/ppt/handoutMasters/handoutMaster11.xml" ContentType="application/vnd.openxmlformats-officedocument.presentationml.handoutMaster+xml"/>
  <Override PartName="/ppt/theme/theme31.xml" ContentType="application/vnd.openxmlformats-officedocument.theme+xml"/>
  <Override PartName="/customXml/item22.xml" ContentType="application/xml"/>
  <Override PartName="/customXml/itemProps22.xml" ContentType="application/vnd.openxmlformats-officedocument.customXmlProperties+xml"/>
  <Override PartName="/customXml/item13.xml" ContentType="application/xml"/>
  <Override PartName="/customXml/itemProps13.xml" ContentType="application/vnd.openxmlformats-officedocument.customXmlProperties+xml"/>
  <Override PartName="/ppt/notesMasters/notesMaster11.xml" ContentType="application/vnd.openxmlformats-officedocument.presentationml.notesMaster+xml"/>
  <Override PartName="/ppt/theme/theme22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3.xml" ContentType="application/vnd.openxmlformats-officedocument.theme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/docProps/core.xml" Id="rId3" /><Relationship Type="http://schemas.openxmlformats.org/package/2006/relationships/metadata/thumbnail" Target="/docProps/thumbnail.jpeg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openxmlformats.org/officeDocument/2006/relationships/extended-properties" Target="/docProps/app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0058400" cy="7772400"/>
  <p:notesSz cx="6858000" cy="9144000"/>
  <p:defaultTextStyle>
    <a:defPPr rtl="0">
      <a:defRPr lang="zh-CN"/>
    </a:defPPr>
    <a:lvl1pPr marL="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F4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03" d="100"/>
          <a:sy n="103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3" d="100"/>
          <a:sy n="93" d="100"/>
        </p:scale>
        <p:origin x="3708" y="96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/ppt/presProps.xml" Id="rId8" /><Relationship Type="http://schemas.openxmlformats.org/officeDocument/2006/relationships/customXml" Target="/customXml/item3.xml" Id="rId3" /><Relationship Type="http://schemas.openxmlformats.org/officeDocument/2006/relationships/handoutMaster" Target="/ppt/handoutMasters/handoutMaster11.xml" Id="rId7" /><Relationship Type="http://schemas.openxmlformats.org/officeDocument/2006/relationships/customXml" Target="/customXml/item22.xml" Id="rId2" /><Relationship Type="http://schemas.openxmlformats.org/officeDocument/2006/relationships/customXml" Target="/customXml/item13.xml" Id="rId1" /><Relationship Type="http://schemas.openxmlformats.org/officeDocument/2006/relationships/notesMaster" Target="/ppt/notesMasters/notesMaster11.xml" Id="rId6" /><Relationship Type="http://schemas.openxmlformats.org/officeDocument/2006/relationships/tableStyles" Target="/ppt/tableStyles.xml" Id="rId11" /><Relationship Type="http://schemas.openxmlformats.org/officeDocument/2006/relationships/slide" Target="/ppt/slides/slide11.xml" Id="rId5" /><Relationship Type="http://schemas.openxmlformats.org/officeDocument/2006/relationships/theme" Target="/ppt/theme/theme13.xml" Id="rId10" /><Relationship Type="http://schemas.openxmlformats.org/officeDocument/2006/relationships/slideMaster" Target="/ppt/slideMasters/slideMaster11.xml" Id="rId4" /><Relationship Type="http://schemas.openxmlformats.org/officeDocument/2006/relationships/viewProps" Target="/ppt/viewProps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1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1C03F32A-3775-4FE5-A035-DB6A1AEED3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93B8851-A25C-4F2B-928A-BC70EF507F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F701D04B-5F03-4177-BBCB-7EF4D1BBCBF0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2022/8/1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ED4CBBD-8810-4BBA-9222-42CE0F407EF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6E21337-5B38-4D94-B4C9-AEAD52A764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ADBC356C-A1F4-4C10-AEFB-D2E70BE3B1EF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706033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2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E1D0E78F-A290-4564-936D-B337DB19904F}" type="datetime1">
              <a:rPr lang="zh-CN" altLang="en-US" smtClean="0"/>
              <a:t>2022/8/1</a:t>
            </a:fld>
            <a:endParaRPr lang="en-US" altLang="en-US" dirty="0">
              <a:ea typeface="Microsoft YaHei UI" panose="020B0503020204020204" pitchFamily="34" charset="-122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</a:lstStyle>
          <a:p>
            <a:pPr rt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zh-CN"/>
            </a:defPPr>
          </a:lstStyle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8AAE20C0-3F67-44CD-883E-A5CF968E5ED9}" type="slidenum">
              <a:rPr lang="en-US" altLang="zh-CN" smtClean="0"/>
              <a:pPr/>
              <a:t>‹#›</a:t>
            </a:fld>
            <a:endParaRPr lang="en-US" altLang="en-US"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981544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cs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cs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cs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cs"/>
        <a:ea typeface="+mn-ea"/>
        <a:cs typeface="+mn-cs"/>
      </a:defRPr>
    </a:lvl9pPr>
  </p:notesStyle>
</p:notesMaster>
</file>

<file path=ppt/notesSlides/_rels/notesSlide11.xml.rels>&#65279;<?xml version="1.0" encoding="utf-8"?><Relationships xmlns="http://schemas.openxmlformats.org/package/2006/relationships"><Relationship Type="http://schemas.openxmlformats.org/officeDocument/2006/relationships/slide" Target="/ppt/slides/slide11.xml" Id="rId2" /><Relationship Type="http://schemas.openxmlformats.org/officeDocument/2006/relationships/notesMaster" Target="/ppt/notesMasters/notesMaster11.xml" Id="rId1" /></Relationship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AE20C0-3F67-44CD-883E-A5CF968E5ED9}" type="slidenum">
              <a:rPr lang="en-US" altLang="zh-CN" smtClean="0"/>
              <a:pPr/>
              <a:t>1</a:t>
            </a:fld>
            <a:endParaRPr lang="zh-CN" altLang="en-US"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5924819"/>
      </p:ext>
    </p:extLst>
  </p:cSld>
  <p:clrMapOvr>
    <a:masterClrMapping/>
  </p:clrMapOvr>
</p:note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0">
            <a:extLst>
              <a:ext uri="{FF2B5EF4-FFF2-40B4-BE49-F238E27FC236}">
                <a16:creationId xmlns:a16="http://schemas.microsoft.com/office/drawing/2014/main" id="{060E7A2A-60E9-8F44-96B5-608AFD9997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1572" y="1650360"/>
            <a:ext cx="7893986" cy="595315"/>
          </a:xfrm>
        </p:spPr>
        <p:txBody>
          <a:bodyPr rtlCol="0">
            <a:noAutofit/>
          </a:bodyPr>
          <a:lstStyle>
            <a:lvl1pPr algn="ctr">
              <a:defRPr lang="zh-CN" sz="3200" b="0" i="0" cap="all" spc="300" baseline="0">
                <a:solidFill>
                  <a:schemeClr val="accent3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rtl="0"/>
            <a:r>
              <a:rPr lang="zh-CN" altLang="en-US" noProof="0"/>
              <a:t>单击此处添加标题</a:t>
            </a:r>
          </a:p>
        </p:txBody>
      </p:sp>
      <p:sp>
        <p:nvSpPr>
          <p:cNvPr id="5" name="图片占位符 4">
            <a:extLst>
              <a:ext uri="{FF2B5EF4-FFF2-40B4-BE49-F238E27FC236}">
                <a16:creationId xmlns:a16="http://schemas.microsoft.com/office/drawing/2014/main" id="{A16DCB97-039D-45EB-9AFE-45A04462526B}"/>
              </a:ext>
            </a:extLst>
          </p:cNvPr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3931920" y="336933"/>
            <a:ext cx="2194560" cy="116658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lang="zh-CN"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单击此处添加徽标</a:t>
            </a:r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6098CB78-AC04-D042-99AD-C2F1E4750D1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80160" y="2867026"/>
            <a:ext cx="7498080" cy="417743"/>
          </a:xfrm>
        </p:spPr>
        <p:txBody>
          <a:bodyPr rtlCol="0">
            <a:normAutofit/>
          </a:bodyPr>
          <a:lstStyle>
            <a:lvl1pPr marL="0" indent="0" algn="ctr">
              <a:buNone/>
              <a:defRPr lang="zh-CN" sz="1800" b="0" i="0" cap="all" baseline="0">
                <a:solidFill>
                  <a:schemeClr val="accent3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>
              <a:defRPr lang="zh-CN" sz="2400"/>
            </a:lvl2pPr>
            <a:lvl3pPr>
              <a:defRPr lang="zh-CN" sz="2000"/>
            </a:lvl3pPr>
            <a:lvl4pPr>
              <a:defRPr lang="zh-CN" sz="1800"/>
            </a:lvl4pPr>
            <a:lvl5pPr>
              <a:defRPr lang="zh-CN" sz="18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15" name="文本占位符 14">
            <a:extLst>
              <a:ext uri="{FF2B5EF4-FFF2-40B4-BE49-F238E27FC236}">
                <a16:creationId xmlns:a16="http://schemas.microsoft.com/office/drawing/2014/main" id="{6B59FE82-774C-BB4A-A05E-24C963164A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2150" y="3284769"/>
            <a:ext cx="8674100" cy="1118504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lang="zh-CN" sz="5400" b="1" i="0" cap="all" spc="300" baseline="0">
                <a:solidFill>
                  <a:schemeClr val="accent3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defRPr>
            </a:lvl1pPr>
            <a:lvl2pPr marL="502920" indent="0">
              <a:buNone/>
              <a:defRPr lang="zh-CN"/>
            </a:lvl2pPr>
            <a:lvl3pPr marL="1005840" indent="0">
              <a:buNone/>
              <a:defRPr lang="zh-CN"/>
            </a:lvl3pPr>
            <a:lvl4pPr marL="1508760" indent="0">
              <a:buNone/>
              <a:defRPr lang="zh-CN"/>
            </a:lvl4pPr>
            <a:lvl5pPr marL="2011680" indent="0">
              <a:buNone/>
              <a:defRPr lang="zh-CN"/>
            </a:lvl5pPr>
          </a:lstStyle>
          <a:p>
            <a:pPr lvl="0" rtl="0"/>
            <a:r>
              <a:rPr lang="zh-CN" altLang="en-US" noProof="0"/>
              <a:t>单击此处添加姓名</a:t>
            </a:r>
          </a:p>
        </p:txBody>
      </p:sp>
      <p:sp>
        <p:nvSpPr>
          <p:cNvPr id="16" name="文本占位符 12">
            <a:extLst>
              <a:ext uri="{FF2B5EF4-FFF2-40B4-BE49-F238E27FC236}">
                <a16:creationId xmlns:a16="http://schemas.microsoft.com/office/drawing/2014/main" id="{931E6A6E-1BA7-1F45-A08D-307AACEBEB3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92150" y="4416874"/>
            <a:ext cx="8672830" cy="522968"/>
          </a:xfrm>
        </p:spPr>
        <p:txBody>
          <a:bodyPr rtlCol="0">
            <a:normAutofit/>
          </a:bodyPr>
          <a:lstStyle>
            <a:lvl1pPr marL="0" indent="0" algn="ctr">
              <a:buNone/>
              <a:defRPr lang="zh-CN" sz="1800" b="0" i="0">
                <a:solidFill>
                  <a:schemeClr val="accent3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>
              <a:defRPr lang="zh-CN" sz="2400"/>
            </a:lvl2pPr>
            <a:lvl3pPr>
              <a:defRPr lang="zh-CN" sz="2000"/>
            </a:lvl3pPr>
            <a:lvl4pPr>
              <a:defRPr lang="zh-CN" sz="1800"/>
            </a:lvl4pPr>
            <a:lvl5pPr>
              <a:defRPr lang="zh-CN" sz="1800"/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grpSp>
        <p:nvGrpSpPr>
          <p:cNvPr id="22" name="组 21">
            <a:extLst>
              <a:ext uri="{FF2B5EF4-FFF2-40B4-BE49-F238E27FC236}">
                <a16:creationId xmlns:a16="http://schemas.microsoft.com/office/drawing/2014/main" id="{3049D150-13BC-384D-BEE8-E9527DB60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34457" y="6371779"/>
            <a:ext cx="6589486" cy="0"/>
            <a:chOff x="1872342" y="5979886"/>
            <a:chExt cx="6589486" cy="0"/>
          </a:xfrm>
        </p:grpSpPr>
        <p:cxnSp>
          <p:nvCxnSpPr>
            <p:cNvPr id="18" name="直接连接符​​(S) 17">
              <a:extLst>
                <a:ext uri="{FF2B5EF4-FFF2-40B4-BE49-F238E27FC236}">
                  <a16:creationId xmlns:a16="http://schemas.microsoft.com/office/drawing/2014/main" id="{08158FB6-64E7-264E-BD07-114D31C9718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872342" y="5979886"/>
              <a:ext cx="2743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​​(S) 20">
              <a:extLst>
                <a:ext uri="{FF2B5EF4-FFF2-40B4-BE49-F238E27FC236}">
                  <a16:creationId xmlns:a16="http://schemas.microsoft.com/office/drawing/2014/main" id="{4503DA16-86E8-5840-BA1E-44CC83BAF50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718628" y="5979886"/>
              <a:ext cx="2743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AE40ACD-F327-4FBC-9676-321EAC6036B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058988" y="5930096"/>
            <a:ext cx="2082800" cy="650092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lang="zh-CN" sz="1400"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rtl="0"/>
            <a:r>
              <a:rPr lang="zh-CN" altLang="en-US" noProof="0"/>
              <a:t>单击此处添加图片</a:t>
            </a:r>
          </a:p>
        </p:txBody>
      </p:sp>
      <p:sp>
        <p:nvSpPr>
          <p:cNvPr id="24" name="文本占位符 23">
            <a:extLst>
              <a:ext uri="{FF2B5EF4-FFF2-40B4-BE49-F238E27FC236}">
                <a16:creationId xmlns:a16="http://schemas.microsoft.com/office/drawing/2014/main" id="{D283EC73-AB32-5D48-A0E4-F1D99FE00B4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33540" y="6480520"/>
            <a:ext cx="3127375" cy="428061"/>
          </a:xfrm>
        </p:spPr>
        <p:txBody>
          <a:bodyPr rtlCol="0">
            <a:noAutofit/>
          </a:bodyPr>
          <a:lstStyle>
            <a:lvl1pPr marL="0" indent="0">
              <a:buNone/>
              <a:defRPr lang="zh-CN" sz="1400" b="0" i="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502920" indent="0">
              <a:buNone/>
              <a:defRPr lang="zh-CN" b="0" i="0">
                <a:latin typeface="Microsoft YaHei UI" panose="020B0502020202020204" pitchFamily="34" charset="0"/>
                <a:cs typeface="Microsoft YaHei UI"/>
              </a:defRPr>
            </a:lvl2pPr>
            <a:lvl3pPr marL="1005840" indent="0">
              <a:buNone/>
              <a:defRPr lang="zh-CN" b="0" i="0">
                <a:latin typeface="Microsoft YaHei UI" panose="020B0502020202020204" pitchFamily="34" charset="0"/>
                <a:cs typeface="Microsoft YaHei UI"/>
              </a:defRPr>
            </a:lvl3pPr>
            <a:lvl4pPr marL="1508760" indent="0">
              <a:buNone/>
              <a:defRPr lang="zh-CN" b="0" i="0">
                <a:latin typeface="Microsoft YaHei UI" panose="020B0502020202020204" pitchFamily="34" charset="0"/>
                <a:cs typeface="Microsoft YaHei UI"/>
              </a:defRPr>
            </a:lvl4pPr>
            <a:lvl5pPr marL="2011680" indent="0">
              <a:buNone/>
              <a:defRPr lang="zh-CN" b="0" i="0">
                <a:latin typeface="Microsoft YaHei UI" panose="020B0502020202020204" pitchFamily="34" charset="0"/>
                <a:cs typeface="Microsoft YaHei UI"/>
              </a:defRPr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6" name="文本占位符 23">
            <a:extLst>
              <a:ext uri="{FF2B5EF4-FFF2-40B4-BE49-F238E27FC236}">
                <a16:creationId xmlns:a16="http://schemas.microsoft.com/office/drawing/2014/main" id="{1992CD75-2B6A-794B-BA19-6C895CC5067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94340" y="5894731"/>
            <a:ext cx="3127375" cy="428061"/>
          </a:xfrm>
        </p:spPr>
        <p:txBody>
          <a:bodyPr rtlCol="0" anchor="b">
            <a:noAutofit/>
          </a:bodyPr>
          <a:lstStyle>
            <a:lvl1pPr marL="0" indent="0">
              <a:buNone/>
              <a:defRPr lang="zh-CN" sz="1600" b="0" i="0">
                <a:solidFill>
                  <a:schemeClr val="accent3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502920" indent="0">
              <a:buNone/>
              <a:defRPr lang="zh-CN" b="0" i="0">
                <a:latin typeface="Microsoft YaHei UI" panose="020B0502020202020204" pitchFamily="34" charset="0"/>
                <a:cs typeface="Microsoft YaHei UI"/>
              </a:defRPr>
            </a:lvl2pPr>
            <a:lvl3pPr marL="1005840" indent="0">
              <a:buNone/>
              <a:defRPr lang="zh-CN" b="0" i="0">
                <a:latin typeface="Microsoft YaHei UI" panose="020B0502020202020204" pitchFamily="34" charset="0"/>
                <a:cs typeface="Microsoft YaHei UI"/>
              </a:defRPr>
            </a:lvl3pPr>
            <a:lvl4pPr marL="1508760" indent="0">
              <a:buNone/>
              <a:defRPr lang="zh-CN" b="0" i="0">
                <a:latin typeface="Microsoft YaHei UI" panose="020B0502020202020204" pitchFamily="34" charset="0"/>
                <a:cs typeface="Microsoft YaHei UI"/>
              </a:defRPr>
            </a:lvl4pPr>
            <a:lvl5pPr marL="2011680" indent="0">
              <a:buNone/>
              <a:defRPr lang="zh-CN" b="0" i="0">
                <a:latin typeface="Microsoft YaHei UI" panose="020B0502020202020204" pitchFamily="34" charset="0"/>
                <a:cs typeface="Microsoft YaHei UI"/>
              </a:defRPr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25" name="文本占位符 23">
            <a:extLst>
              <a:ext uri="{FF2B5EF4-FFF2-40B4-BE49-F238E27FC236}">
                <a16:creationId xmlns:a16="http://schemas.microsoft.com/office/drawing/2014/main" id="{862A197F-3655-7548-A845-8B9429889BF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94340" y="6480520"/>
            <a:ext cx="3127375" cy="428061"/>
          </a:xfrm>
        </p:spPr>
        <p:txBody>
          <a:bodyPr rtlCol="0">
            <a:noAutofit/>
          </a:bodyPr>
          <a:lstStyle>
            <a:lvl1pPr marL="0" indent="0">
              <a:buNone/>
              <a:defRPr lang="zh-CN" sz="1400" b="0" i="0">
                <a:solidFill>
                  <a:schemeClr val="bg1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  <a:lvl2pPr marL="502920" indent="0">
              <a:buNone/>
              <a:defRPr lang="zh-CN" b="0" i="0">
                <a:latin typeface="Microsoft YaHei UI" panose="020B0502020202020204" pitchFamily="34" charset="0"/>
                <a:cs typeface="Microsoft YaHei UI"/>
              </a:defRPr>
            </a:lvl2pPr>
            <a:lvl3pPr marL="1005840" indent="0">
              <a:buNone/>
              <a:defRPr lang="zh-CN" b="0" i="0">
                <a:latin typeface="Microsoft YaHei UI" panose="020B0502020202020204" pitchFamily="34" charset="0"/>
                <a:cs typeface="Microsoft YaHei UI"/>
              </a:defRPr>
            </a:lvl3pPr>
            <a:lvl4pPr marL="1508760" indent="0">
              <a:buNone/>
              <a:defRPr lang="zh-CN" b="0" i="0">
                <a:latin typeface="Microsoft YaHei UI" panose="020B0502020202020204" pitchFamily="34" charset="0"/>
                <a:cs typeface="Microsoft YaHei UI"/>
              </a:defRPr>
            </a:lvl4pPr>
            <a:lvl5pPr marL="2011680" indent="0">
              <a:buNone/>
              <a:defRPr lang="zh-CN" b="0" i="0">
                <a:latin typeface="Microsoft YaHei UI" panose="020B0502020202020204" pitchFamily="34" charset="0"/>
                <a:cs typeface="Microsoft YaHei UI"/>
              </a:defRPr>
            </a:lvl5pPr>
          </a:lstStyle>
          <a:p>
            <a:pPr lvl="0" rtl="0"/>
            <a:r>
              <a:rPr lang="zh-CN" altLang="en-US" noProof="0"/>
              <a:t>单击此处添加文本</a:t>
            </a:r>
          </a:p>
        </p:txBody>
      </p:sp>
      <p:sp>
        <p:nvSpPr>
          <p:cNvPr id="75" name="任意多边形：形状 74">
            <a:extLst>
              <a:ext uri="{FF2B5EF4-FFF2-40B4-BE49-F238E27FC236}">
                <a16:creationId xmlns:a16="http://schemas.microsoft.com/office/drawing/2014/main" id="{1587341E-2CFD-4F74-AC40-C4A20C752A8B}"/>
              </a:ext>
            </a:extLst>
          </p:cNvPr>
          <p:cNvSpPr/>
          <p:nvPr userDrawn="1"/>
        </p:nvSpPr>
        <p:spPr>
          <a:xfrm>
            <a:off x="0" y="0"/>
            <a:ext cx="1132368" cy="4316413"/>
          </a:xfrm>
          <a:custGeom>
            <a:avLst/>
            <a:gdLst>
              <a:gd name="connsiteX0" fmla="*/ 398838 w 1132368"/>
              <a:gd name="connsiteY0" fmla="*/ 3208859 h 4316413"/>
              <a:gd name="connsiteX1" fmla="*/ 393521 w 1132368"/>
              <a:gd name="connsiteY1" fmla="*/ 4141294 h 4316413"/>
              <a:gd name="connsiteX2" fmla="*/ 0 w 1132368"/>
              <a:gd name="connsiteY2" fmla="*/ 4316413 h 4316413"/>
              <a:gd name="connsiteX3" fmla="*/ 0 w 1132368"/>
              <a:gd name="connsiteY3" fmla="*/ 3399636 h 4316413"/>
              <a:gd name="connsiteX4" fmla="*/ 1 w 1132368"/>
              <a:gd name="connsiteY4" fmla="*/ 1079843 h 4316413"/>
              <a:gd name="connsiteX5" fmla="*/ 400769 w 1132368"/>
              <a:gd name="connsiteY5" fmla="*/ 1271543 h 4316413"/>
              <a:gd name="connsiteX6" fmla="*/ 399484 w 1132368"/>
              <a:gd name="connsiteY6" fmla="*/ 2178126 h 4316413"/>
              <a:gd name="connsiteX7" fmla="*/ 1 w 1132368"/>
              <a:gd name="connsiteY7" fmla="*/ 1989572 h 4316413"/>
              <a:gd name="connsiteX8" fmla="*/ 445596 w 1132368"/>
              <a:gd name="connsiteY8" fmla="*/ 0 h 4316413"/>
              <a:gd name="connsiteX9" fmla="*/ 1127336 w 1132368"/>
              <a:gd name="connsiteY9" fmla="*/ 0 h 4316413"/>
              <a:gd name="connsiteX10" fmla="*/ 1132368 w 1132368"/>
              <a:gd name="connsiteY10" fmla="*/ 882442 h 4316413"/>
              <a:gd name="connsiteX11" fmla="*/ 444811 w 1132368"/>
              <a:gd name="connsiteY11" fmla="*/ 553562 h 4316413"/>
              <a:gd name="connsiteX12" fmla="*/ 445454 w 1132368"/>
              <a:gd name="connsiteY12" fmla="*/ 100271 h 431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32368" h="4316413">
                <a:moveTo>
                  <a:pt x="398838" y="3208859"/>
                </a:moveTo>
                <a:cubicBezTo>
                  <a:pt x="397066" y="3519671"/>
                  <a:pt x="395293" y="3830482"/>
                  <a:pt x="393521" y="4141294"/>
                </a:cubicBezTo>
                <a:lnTo>
                  <a:pt x="0" y="4316413"/>
                </a:lnTo>
                <a:lnTo>
                  <a:pt x="0" y="3399636"/>
                </a:lnTo>
                <a:close/>
                <a:moveTo>
                  <a:pt x="1" y="1079843"/>
                </a:moveTo>
                <a:lnTo>
                  <a:pt x="400769" y="1271543"/>
                </a:lnTo>
                <a:cubicBezTo>
                  <a:pt x="402541" y="1577038"/>
                  <a:pt x="397712" y="1872631"/>
                  <a:pt x="399484" y="2178126"/>
                </a:cubicBezTo>
                <a:lnTo>
                  <a:pt x="1" y="1989572"/>
                </a:lnTo>
                <a:close/>
                <a:moveTo>
                  <a:pt x="445596" y="0"/>
                </a:moveTo>
                <a:lnTo>
                  <a:pt x="1127336" y="0"/>
                </a:lnTo>
                <a:lnTo>
                  <a:pt x="1132368" y="882442"/>
                </a:lnTo>
                <a:lnTo>
                  <a:pt x="444811" y="553562"/>
                </a:lnTo>
                <a:cubicBezTo>
                  <a:pt x="443925" y="400815"/>
                  <a:pt x="444689" y="250543"/>
                  <a:pt x="445454" y="10027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8" name="任意多边形：形状 67">
            <a:extLst>
              <a:ext uri="{FF2B5EF4-FFF2-40B4-BE49-F238E27FC236}">
                <a16:creationId xmlns:a16="http://schemas.microsoft.com/office/drawing/2014/main" id="{0AA59FD3-0D46-4F08-830E-C16BDBD9AAEC}"/>
              </a:ext>
            </a:extLst>
          </p:cNvPr>
          <p:cNvSpPr/>
          <p:nvPr userDrawn="1"/>
        </p:nvSpPr>
        <p:spPr>
          <a:xfrm flipH="1" flipV="1">
            <a:off x="1" y="0"/>
            <a:ext cx="1132367" cy="3132720"/>
          </a:xfrm>
          <a:custGeom>
            <a:avLst/>
            <a:gdLst>
              <a:gd name="connsiteX0" fmla="*/ 1132367 w 1132367"/>
              <a:gd name="connsiteY0" fmla="*/ 1098283 h 3132720"/>
              <a:gd name="connsiteX1" fmla="*/ 731599 w 1132367"/>
              <a:gd name="connsiteY1" fmla="*/ 906583 h 3132720"/>
              <a:gd name="connsiteX2" fmla="*/ 732884 w 1132367"/>
              <a:gd name="connsiteY2" fmla="*/ 0 h 3132720"/>
              <a:gd name="connsiteX3" fmla="*/ 1132367 w 1132367"/>
              <a:gd name="connsiteY3" fmla="*/ 185859 h 3132720"/>
              <a:gd name="connsiteX4" fmla="*/ 0 w 1132367"/>
              <a:gd name="connsiteY4" fmla="*/ 2190057 h 3132720"/>
              <a:gd name="connsiteX5" fmla="*/ 5317 w 1132367"/>
              <a:gd name="connsiteY5" fmla="*/ 1276002 h 3132720"/>
              <a:gd name="connsiteX6" fmla="*/ 686272 w 1132367"/>
              <a:gd name="connsiteY6" fmla="*/ 954594 h 3132720"/>
              <a:gd name="connsiteX7" fmla="*/ 687557 w 1132367"/>
              <a:gd name="connsiteY7" fmla="*/ 1861177 h 3132720"/>
              <a:gd name="connsiteX8" fmla="*/ 1132367 w 1132367"/>
              <a:gd name="connsiteY8" fmla="*/ 3132720 h 3132720"/>
              <a:gd name="connsiteX9" fmla="*/ 732384 w 1132367"/>
              <a:gd name="connsiteY9" fmla="*/ 3132720 h 3132720"/>
              <a:gd name="connsiteX10" fmla="*/ 732241 w 1132367"/>
              <a:gd name="connsiteY10" fmla="*/ 3032449 h 3132720"/>
              <a:gd name="connsiteX11" fmla="*/ 731599 w 1132367"/>
              <a:gd name="connsiteY11" fmla="*/ 2579158 h 3132720"/>
              <a:gd name="connsiteX12" fmla="*/ 1132367 w 1132367"/>
              <a:gd name="connsiteY12" fmla="*/ 2387458 h 313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32367" h="3132720">
                <a:moveTo>
                  <a:pt x="1132367" y="1098283"/>
                </a:moveTo>
                <a:lnTo>
                  <a:pt x="731599" y="906583"/>
                </a:lnTo>
                <a:cubicBezTo>
                  <a:pt x="729827" y="601088"/>
                  <a:pt x="734656" y="305495"/>
                  <a:pt x="732884" y="0"/>
                </a:cubicBezTo>
                <a:lnTo>
                  <a:pt x="1132367" y="185859"/>
                </a:lnTo>
                <a:close/>
                <a:moveTo>
                  <a:pt x="0" y="2190057"/>
                </a:moveTo>
                <a:cubicBezTo>
                  <a:pt x="1772" y="1879245"/>
                  <a:pt x="3545" y="1586814"/>
                  <a:pt x="5317" y="1276002"/>
                </a:cubicBezTo>
                <a:lnTo>
                  <a:pt x="686272" y="954594"/>
                </a:lnTo>
                <a:cubicBezTo>
                  <a:pt x="684500" y="1260089"/>
                  <a:pt x="689329" y="1555682"/>
                  <a:pt x="687557" y="1861177"/>
                </a:cubicBezTo>
                <a:close/>
                <a:moveTo>
                  <a:pt x="1132367" y="3132720"/>
                </a:moveTo>
                <a:lnTo>
                  <a:pt x="732384" y="3132720"/>
                </a:lnTo>
                <a:lnTo>
                  <a:pt x="732241" y="3032449"/>
                </a:lnTo>
                <a:cubicBezTo>
                  <a:pt x="731477" y="2882177"/>
                  <a:pt x="730713" y="2731905"/>
                  <a:pt x="731599" y="2579158"/>
                </a:cubicBezTo>
                <a:lnTo>
                  <a:pt x="1132367" y="238745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3" name="任意多边形：形状 62">
            <a:extLst>
              <a:ext uri="{FF2B5EF4-FFF2-40B4-BE49-F238E27FC236}">
                <a16:creationId xmlns:a16="http://schemas.microsoft.com/office/drawing/2014/main" id="{0FC120E8-CA84-4F1E-9E32-B3381014668E}"/>
              </a:ext>
            </a:extLst>
          </p:cNvPr>
          <p:cNvSpPr/>
          <p:nvPr userDrawn="1"/>
        </p:nvSpPr>
        <p:spPr>
          <a:xfrm>
            <a:off x="0" y="0"/>
            <a:ext cx="1859557" cy="3353963"/>
          </a:xfrm>
          <a:custGeom>
            <a:avLst/>
            <a:gdLst>
              <a:gd name="connsiteX0" fmla="*/ 0 w 1859557"/>
              <a:gd name="connsiteY0" fmla="*/ 2993201 h 3353963"/>
              <a:gd name="connsiteX1" fmla="*/ 375832 w 1859557"/>
              <a:gd name="connsiteY1" fmla="*/ 3171690 h 3353963"/>
              <a:gd name="connsiteX2" fmla="*/ 0 w 1859557"/>
              <a:gd name="connsiteY2" fmla="*/ 3353963 h 3353963"/>
              <a:gd name="connsiteX3" fmla="*/ 1132368 w 1859557"/>
              <a:gd name="connsiteY3" fmla="*/ 1897257 h 3353963"/>
              <a:gd name="connsiteX4" fmla="*/ 1127051 w 1859557"/>
              <a:gd name="connsiteY4" fmla="*/ 2829692 h 3353963"/>
              <a:gd name="connsiteX5" fmla="*/ 446096 w 1859557"/>
              <a:gd name="connsiteY5" fmla="*/ 3132720 h 3353963"/>
              <a:gd name="connsiteX6" fmla="*/ 444811 w 1859557"/>
              <a:gd name="connsiteY6" fmla="*/ 2226137 h 3353963"/>
              <a:gd name="connsiteX7" fmla="*/ 1174052 w 1859557"/>
              <a:gd name="connsiteY7" fmla="*/ 0 h 3353963"/>
              <a:gd name="connsiteX8" fmla="*/ 1859557 w 1859557"/>
              <a:gd name="connsiteY8" fmla="*/ 0 h 3353963"/>
              <a:gd name="connsiteX9" fmla="*/ 1856257 w 1859557"/>
              <a:gd name="connsiteY9" fmla="*/ 578734 h 3353963"/>
              <a:gd name="connsiteX10" fmla="*/ 1175302 w 1859557"/>
              <a:gd name="connsiteY10" fmla="*/ 881762 h 3353963"/>
              <a:gd name="connsiteX11" fmla="*/ 1174660 w 1859557"/>
              <a:gd name="connsiteY11" fmla="*/ 428471 h 335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59557" h="3353963">
                <a:moveTo>
                  <a:pt x="0" y="2993201"/>
                </a:moveTo>
                <a:lnTo>
                  <a:pt x="375832" y="3171690"/>
                </a:lnTo>
                <a:lnTo>
                  <a:pt x="0" y="3353963"/>
                </a:lnTo>
                <a:close/>
                <a:moveTo>
                  <a:pt x="1132368" y="1897257"/>
                </a:moveTo>
                <a:cubicBezTo>
                  <a:pt x="1130596" y="2208069"/>
                  <a:pt x="1128823" y="2518880"/>
                  <a:pt x="1127051" y="2829692"/>
                </a:cubicBezTo>
                <a:lnTo>
                  <a:pt x="446096" y="3132720"/>
                </a:lnTo>
                <a:cubicBezTo>
                  <a:pt x="447868" y="2827225"/>
                  <a:pt x="443039" y="2531632"/>
                  <a:pt x="444811" y="2226137"/>
                </a:cubicBezTo>
                <a:close/>
                <a:moveTo>
                  <a:pt x="1174052" y="0"/>
                </a:moveTo>
                <a:lnTo>
                  <a:pt x="1859557" y="0"/>
                </a:lnTo>
                <a:lnTo>
                  <a:pt x="1856257" y="578734"/>
                </a:lnTo>
                <a:lnTo>
                  <a:pt x="1175302" y="881762"/>
                </a:lnTo>
                <a:cubicBezTo>
                  <a:pt x="1176188" y="729015"/>
                  <a:pt x="1175424" y="578743"/>
                  <a:pt x="1174660" y="42847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34" name="组 33">
            <a:extLst>
              <a:ext uri="{FF2B5EF4-FFF2-40B4-BE49-F238E27FC236}">
                <a16:creationId xmlns:a16="http://schemas.microsoft.com/office/drawing/2014/main" id="{8CA41D4A-0E6E-4A1D-9985-276D7AB03A28}"/>
              </a:ext>
            </a:extLst>
          </p:cNvPr>
          <p:cNvGrpSpPr/>
          <p:nvPr userDrawn="1"/>
        </p:nvGrpSpPr>
        <p:grpSpPr>
          <a:xfrm>
            <a:off x="0" y="591137"/>
            <a:ext cx="1093146" cy="647353"/>
            <a:chOff x="0" y="591137"/>
            <a:chExt cx="1093146" cy="647353"/>
          </a:xfrm>
        </p:grpSpPr>
        <p:cxnSp>
          <p:nvCxnSpPr>
            <p:cNvPr id="35" name="直接连接符​​(S) 34">
              <a:extLst>
                <a:ext uri="{FF2B5EF4-FFF2-40B4-BE49-F238E27FC236}">
                  <a16:creationId xmlns:a16="http://schemas.microsoft.com/office/drawing/2014/main" id="{12B11EA2-6FCB-4470-855B-BE554614C28E}"/>
                </a:ext>
              </a:extLst>
            </p:cNvPr>
            <p:cNvCxnSpPr/>
            <p:nvPr userDrawn="1"/>
          </p:nvCxnSpPr>
          <p:spPr>
            <a:xfrm flipH="1">
              <a:off x="410412" y="905590"/>
              <a:ext cx="682734" cy="33290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6" name="直接连接符​​(S) 35">
              <a:extLst>
                <a:ext uri="{FF2B5EF4-FFF2-40B4-BE49-F238E27FC236}">
                  <a16:creationId xmlns:a16="http://schemas.microsoft.com/office/drawing/2014/main" id="{E395EA85-E3FB-4566-B94A-345DDEECF518}"/>
                </a:ext>
              </a:extLst>
            </p:cNvPr>
            <p:cNvCxnSpPr/>
            <p:nvPr userDrawn="1"/>
          </p:nvCxnSpPr>
          <p:spPr>
            <a:xfrm flipH="1">
              <a:off x="327661" y="855939"/>
              <a:ext cx="682734" cy="33290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7" name="直接连接符​​(S) 36">
              <a:extLst>
                <a:ext uri="{FF2B5EF4-FFF2-40B4-BE49-F238E27FC236}">
                  <a16:creationId xmlns:a16="http://schemas.microsoft.com/office/drawing/2014/main" id="{28292581-FA53-4FB1-9F56-A4460D3F2D1A}"/>
                </a:ext>
              </a:extLst>
            </p:cNvPr>
            <p:cNvCxnSpPr/>
            <p:nvPr userDrawn="1"/>
          </p:nvCxnSpPr>
          <p:spPr>
            <a:xfrm flipH="1">
              <a:off x="232497" y="814564"/>
              <a:ext cx="682734" cy="33290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8" name="直接连接符​​(S) 37">
              <a:extLst>
                <a:ext uri="{FF2B5EF4-FFF2-40B4-BE49-F238E27FC236}">
                  <a16:creationId xmlns:a16="http://schemas.microsoft.com/office/drawing/2014/main" id="{24E6DAA0-02D8-4383-BEF3-E7A852AFB2D9}"/>
                </a:ext>
              </a:extLst>
            </p:cNvPr>
            <p:cNvCxnSpPr/>
            <p:nvPr userDrawn="1"/>
          </p:nvCxnSpPr>
          <p:spPr>
            <a:xfrm flipH="1">
              <a:off x="149746" y="764913"/>
              <a:ext cx="682734" cy="33290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9" name="直接连接符​​(S) 38">
              <a:extLst>
                <a:ext uri="{FF2B5EF4-FFF2-40B4-BE49-F238E27FC236}">
                  <a16:creationId xmlns:a16="http://schemas.microsoft.com/office/drawing/2014/main" id="{A529D1A7-4EB3-4DA2-B4BD-F1FD767D3796}"/>
                </a:ext>
              </a:extLst>
            </p:cNvPr>
            <p:cNvCxnSpPr/>
            <p:nvPr userDrawn="1"/>
          </p:nvCxnSpPr>
          <p:spPr>
            <a:xfrm flipH="1">
              <a:off x="33895" y="727676"/>
              <a:ext cx="682734" cy="33290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0" name="直接连接符​​(S) 39">
              <a:extLst>
                <a:ext uri="{FF2B5EF4-FFF2-40B4-BE49-F238E27FC236}">
                  <a16:creationId xmlns:a16="http://schemas.microsoft.com/office/drawing/2014/main" id="{D8E0BC63-A52C-4EEA-AEA2-38805DC1DE28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678025"/>
              <a:ext cx="633878" cy="309078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1" name="直接连接符​​(S) 40">
              <a:extLst>
                <a:ext uri="{FF2B5EF4-FFF2-40B4-BE49-F238E27FC236}">
                  <a16:creationId xmlns:a16="http://schemas.microsoft.com/office/drawing/2014/main" id="{8105455E-5489-4872-80CE-AE6518C7744A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640788"/>
              <a:ext cx="534576" cy="260658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2" name="直接连接符​​(S) 41">
              <a:extLst>
                <a:ext uri="{FF2B5EF4-FFF2-40B4-BE49-F238E27FC236}">
                  <a16:creationId xmlns:a16="http://schemas.microsoft.com/office/drawing/2014/main" id="{6F6997F6-E925-405E-B92E-00E418A2CB4D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" y="591137"/>
              <a:ext cx="451824" cy="220309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89" name="任意多边形：形状 88">
            <a:extLst>
              <a:ext uri="{FF2B5EF4-FFF2-40B4-BE49-F238E27FC236}">
                <a16:creationId xmlns:a16="http://schemas.microsoft.com/office/drawing/2014/main" id="{C0E0A958-BF2B-4811-80E9-B02B2C1FC23F}"/>
              </a:ext>
            </a:extLst>
          </p:cNvPr>
          <p:cNvSpPr/>
          <p:nvPr userDrawn="1"/>
        </p:nvSpPr>
        <p:spPr>
          <a:xfrm>
            <a:off x="9611590" y="4610192"/>
            <a:ext cx="446811" cy="3162208"/>
          </a:xfrm>
          <a:custGeom>
            <a:avLst/>
            <a:gdLst>
              <a:gd name="connsiteX0" fmla="*/ 446811 w 446811"/>
              <a:gd name="connsiteY0" fmla="*/ 2365624 h 3162208"/>
              <a:gd name="connsiteX1" fmla="*/ 446811 w 446811"/>
              <a:gd name="connsiteY1" fmla="*/ 3162208 h 3162208"/>
              <a:gd name="connsiteX2" fmla="*/ 1223 w 446811"/>
              <a:gd name="connsiteY2" fmla="*/ 3162208 h 3162208"/>
              <a:gd name="connsiteX3" fmla="*/ 1039 w 446811"/>
              <a:gd name="connsiteY3" fmla="*/ 3032450 h 3162208"/>
              <a:gd name="connsiteX4" fmla="*/ 397 w 446811"/>
              <a:gd name="connsiteY4" fmla="*/ 2579158 h 3162208"/>
              <a:gd name="connsiteX5" fmla="*/ 1682 w 446811"/>
              <a:gd name="connsiteY5" fmla="*/ 0 h 3162208"/>
              <a:gd name="connsiteX6" fmla="*/ 446811 w 446811"/>
              <a:gd name="connsiteY6" fmla="*/ 198084 h 3162208"/>
              <a:gd name="connsiteX7" fmla="*/ 446811 w 446811"/>
              <a:gd name="connsiteY7" fmla="*/ 1120117 h 3162208"/>
              <a:gd name="connsiteX8" fmla="*/ 397 w 446811"/>
              <a:gd name="connsiteY8" fmla="*/ 906583 h 3162208"/>
              <a:gd name="connsiteX9" fmla="*/ 1682 w 446811"/>
              <a:gd name="connsiteY9" fmla="*/ 0 h 316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6811" h="3162208">
                <a:moveTo>
                  <a:pt x="446811" y="2365624"/>
                </a:moveTo>
                <a:lnTo>
                  <a:pt x="446811" y="3162208"/>
                </a:lnTo>
                <a:lnTo>
                  <a:pt x="1223" y="3162208"/>
                </a:lnTo>
                <a:lnTo>
                  <a:pt x="1039" y="3032450"/>
                </a:lnTo>
                <a:cubicBezTo>
                  <a:pt x="275" y="2882178"/>
                  <a:pt x="-489" y="2731906"/>
                  <a:pt x="397" y="2579158"/>
                </a:cubicBezTo>
                <a:close/>
                <a:moveTo>
                  <a:pt x="1682" y="0"/>
                </a:moveTo>
                <a:lnTo>
                  <a:pt x="446811" y="198084"/>
                </a:lnTo>
                <a:lnTo>
                  <a:pt x="446811" y="1120117"/>
                </a:lnTo>
                <a:lnTo>
                  <a:pt x="397" y="906583"/>
                </a:lnTo>
                <a:cubicBezTo>
                  <a:pt x="-1375" y="601088"/>
                  <a:pt x="3454" y="305495"/>
                  <a:pt x="168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8" name="任意多边形：形状 87">
            <a:extLst>
              <a:ext uri="{FF2B5EF4-FFF2-40B4-BE49-F238E27FC236}">
                <a16:creationId xmlns:a16="http://schemas.microsoft.com/office/drawing/2014/main" id="{E2012B82-AB4F-4D80-866E-16DFEADCD5A7}"/>
              </a:ext>
            </a:extLst>
          </p:cNvPr>
          <p:cNvSpPr/>
          <p:nvPr userDrawn="1"/>
        </p:nvSpPr>
        <p:spPr>
          <a:xfrm flipH="1">
            <a:off x="8880386" y="6021222"/>
            <a:ext cx="1178015" cy="1751178"/>
          </a:xfrm>
          <a:custGeom>
            <a:avLst/>
            <a:gdLst>
              <a:gd name="connsiteX0" fmla="*/ 1178015 w 1178015"/>
              <a:gd name="connsiteY0" fmla="*/ 839248 h 1751178"/>
              <a:gd name="connsiteX1" fmla="*/ 490458 w 1178015"/>
              <a:gd name="connsiteY1" fmla="*/ 1168128 h 1751178"/>
              <a:gd name="connsiteX2" fmla="*/ 491100 w 1178015"/>
              <a:gd name="connsiteY2" fmla="*/ 1621420 h 1751178"/>
              <a:gd name="connsiteX3" fmla="*/ 491284 w 1178015"/>
              <a:gd name="connsiteY3" fmla="*/ 1751178 h 1751178"/>
              <a:gd name="connsiteX4" fmla="*/ 1172815 w 1178015"/>
              <a:gd name="connsiteY4" fmla="*/ 1751178 h 1751178"/>
              <a:gd name="connsiteX5" fmla="*/ 0 w 1178015"/>
              <a:gd name="connsiteY5" fmla="*/ 0 h 1751178"/>
              <a:gd name="connsiteX6" fmla="*/ 0 w 1178015"/>
              <a:gd name="connsiteY6" fmla="*/ 906323 h 1751178"/>
              <a:gd name="connsiteX7" fmla="*/ 445129 w 1178015"/>
              <a:gd name="connsiteY7" fmla="*/ 1120117 h 1751178"/>
              <a:gd name="connsiteX8" fmla="*/ 446414 w 1178015"/>
              <a:gd name="connsiteY8" fmla="*/ 213534 h 1751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78015" h="1751178">
                <a:moveTo>
                  <a:pt x="1178015" y="839248"/>
                </a:moveTo>
                <a:lnTo>
                  <a:pt x="490458" y="1168128"/>
                </a:lnTo>
                <a:cubicBezTo>
                  <a:pt x="489572" y="1320876"/>
                  <a:pt x="490336" y="1471148"/>
                  <a:pt x="491100" y="1621420"/>
                </a:cubicBezTo>
                <a:lnTo>
                  <a:pt x="491284" y="1751178"/>
                </a:lnTo>
                <a:lnTo>
                  <a:pt x="1172815" y="1751178"/>
                </a:lnTo>
                <a:close/>
                <a:moveTo>
                  <a:pt x="0" y="0"/>
                </a:moveTo>
                <a:lnTo>
                  <a:pt x="0" y="906323"/>
                </a:lnTo>
                <a:lnTo>
                  <a:pt x="445129" y="1120117"/>
                </a:lnTo>
                <a:cubicBezTo>
                  <a:pt x="443357" y="814622"/>
                  <a:pt x="448186" y="519029"/>
                  <a:pt x="446414" y="21353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49" name="组 48">
            <a:extLst>
              <a:ext uri="{FF2B5EF4-FFF2-40B4-BE49-F238E27FC236}">
                <a16:creationId xmlns:a16="http://schemas.microsoft.com/office/drawing/2014/main" id="{7DE641FA-CDC4-48DE-BA35-5FCAA92D6883}"/>
              </a:ext>
            </a:extLst>
          </p:cNvPr>
          <p:cNvGrpSpPr/>
          <p:nvPr userDrawn="1"/>
        </p:nvGrpSpPr>
        <p:grpSpPr>
          <a:xfrm>
            <a:off x="8936266" y="5554350"/>
            <a:ext cx="1122135" cy="647353"/>
            <a:chOff x="-230909" y="591137"/>
            <a:chExt cx="1122135" cy="647353"/>
          </a:xfrm>
        </p:grpSpPr>
        <p:cxnSp>
          <p:nvCxnSpPr>
            <p:cNvPr id="51" name="直接连接符​​(S) 50">
              <a:extLst>
                <a:ext uri="{FF2B5EF4-FFF2-40B4-BE49-F238E27FC236}">
                  <a16:creationId xmlns:a16="http://schemas.microsoft.com/office/drawing/2014/main" id="{A2C30A72-9795-4DF0-BA15-74DF66655F83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410412" y="1004046"/>
              <a:ext cx="480814" cy="234444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2" name="直接连接符​​(S) 51">
              <a:extLst>
                <a:ext uri="{FF2B5EF4-FFF2-40B4-BE49-F238E27FC236}">
                  <a16:creationId xmlns:a16="http://schemas.microsoft.com/office/drawing/2014/main" id="{1373E20C-9084-4D1C-AA9A-7496B7F811E5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327661" y="914046"/>
              <a:ext cx="563565" cy="274793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3" name="直接连接符​​(S) 52">
              <a:extLst>
                <a:ext uri="{FF2B5EF4-FFF2-40B4-BE49-F238E27FC236}">
                  <a16:creationId xmlns:a16="http://schemas.microsoft.com/office/drawing/2014/main" id="{97EF7BB0-711B-4373-B0E4-333173E9FE9A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232497" y="826269"/>
              <a:ext cx="658729" cy="321195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4" name="直接连接符​​(S) 53">
              <a:extLst>
                <a:ext uri="{FF2B5EF4-FFF2-40B4-BE49-F238E27FC236}">
                  <a16:creationId xmlns:a16="http://schemas.microsoft.com/office/drawing/2014/main" id="{F39A02F6-AA0B-4C15-969A-895ECC0BF667}"/>
                </a:ext>
              </a:extLst>
            </p:cNvPr>
            <p:cNvCxnSpPr/>
            <p:nvPr userDrawn="1"/>
          </p:nvCxnSpPr>
          <p:spPr>
            <a:xfrm flipH="1">
              <a:off x="145392" y="769267"/>
              <a:ext cx="682734" cy="33290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5" name="直接连接符​​(S) 54">
              <a:extLst>
                <a:ext uri="{FF2B5EF4-FFF2-40B4-BE49-F238E27FC236}">
                  <a16:creationId xmlns:a16="http://schemas.microsoft.com/office/drawing/2014/main" id="{3ED305AD-AF46-4E2E-B452-EB1C4FA8C38F}"/>
                </a:ext>
              </a:extLst>
            </p:cNvPr>
            <p:cNvCxnSpPr/>
            <p:nvPr userDrawn="1"/>
          </p:nvCxnSpPr>
          <p:spPr>
            <a:xfrm flipH="1">
              <a:off x="33895" y="727676"/>
              <a:ext cx="682734" cy="33290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6" name="直接连接符​​(S) 55">
              <a:extLst>
                <a:ext uri="{FF2B5EF4-FFF2-40B4-BE49-F238E27FC236}">
                  <a16:creationId xmlns:a16="http://schemas.microsoft.com/office/drawing/2014/main" id="{CF9013B0-9896-4007-A676-644084A3A333}"/>
                </a:ext>
              </a:extLst>
            </p:cNvPr>
            <p:cNvCxnSpPr/>
            <p:nvPr userDrawn="1"/>
          </p:nvCxnSpPr>
          <p:spPr>
            <a:xfrm flipH="1">
              <a:off x="-48856" y="678025"/>
              <a:ext cx="682734" cy="33290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7" name="直接连接符​​(S) 56">
              <a:extLst>
                <a:ext uri="{FF2B5EF4-FFF2-40B4-BE49-F238E27FC236}">
                  <a16:creationId xmlns:a16="http://schemas.microsoft.com/office/drawing/2014/main" id="{53DD3259-CB9E-437F-A69A-D57FBEE05D63}"/>
                </a:ext>
              </a:extLst>
            </p:cNvPr>
            <p:cNvCxnSpPr/>
            <p:nvPr userDrawn="1"/>
          </p:nvCxnSpPr>
          <p:spPr>
            <a:xfrm flipH="1">
              <a:off x="-148158" y="640788"/>
              <a:ext cx="682734" cy="33290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8" name="直接连接符​​(S) 57">
              <a:extLst>
                <a:ext uri="{FF2B5EF4-FFF2-40B4-BE49-F238E27FC236}">
                  <a16:creationId xmlns:a16="http://schemas.microsoft.com/office/drawing/2014/main" id="{EA0852DC-C9C9-4EC1-A0C9-C282979133D0}"/>
                </a:ext>
              </a:extLst>
            </p:cNvPr>
            <p:cNvCxnSpPr/>
            <p:nvPr userDrawn="1"/>
          </p:nvCxnSpPr>
          <p:spPr>
            <a:xfrm flipH="1">
              <a:off x="-230909" y="591137"/>
              <a:ext cx="682734" cy="332900"/>
            </a:xfrm>
            <a:prstGeom prst="line">
              <a:avLst/>
            </a:prstGeom>
            <a:ln/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79" name="任意多边形：形状 78">
            <a:extLst>
              <a:ext uri="{FF2B5EF4-FFF2-40B4-BE49-F238E27FC236}">
                <a16:creationId xmlns:a16="http://schemas.microsoft.com/office/drawing/2014/main" id="{A25F9691-1E7B-451A-9ECA-8AB77D0FACDD}"/>
              </a:ext>
            </a:extLst>
          </p:cNvPr>
          <p:cNvSpPr/>
          <p:nvPr userDrawn="1"/>
        </p:nvSpPr>
        <p:spPr>
          <a:xfrm rot="16200000" flipH="1">
            <a:off x="8076772" y="5159711"/>
            <a:ext cx="2785242" cy="1178015"/>
          </a:xfrm>
          <a:custGeom>
            <a:avLst/>
            <a:gdLst>
              <a:gd name="connsiteX0" fmla="*/ 1549779 w 2785242"/>
              <a:gd name="connsiteY0" fmla="*/ 0 h 1178015"/>
              <a:gd name="connsiteX1" fmla="*/ 1878659 w 2785242"/>
              <a:gd name="connsiteY1" fmla="*/ 687557 h 1178015"/>
              <a:gd name="connsiteX2" fmla="*/ 2785242 w 2785242"/>
              <a:gd name="connsiteY2" fmla="*/ 686272 h 1178015"/>
              <a:gd name="connsiteX3" fmla="*/ 2464797 w 2785242"/>
              <a:gd name="connsiteY3" fmla="*/ 5317 h 1178015"/>
              <a:gd name="connsiteX4" fmla="*/ 1549779 w 2785242"/>
              <a:gd name="connsiteY4" fmla="*/ 0 h 1178015"/>
              <a:gd name="connsiteX5" fmla="*/ 0 w 2785242"/>
              <a:gd name="connsiteY5" fmla="*/ 1178015 h 1178015"/>
              <a:gd name="connsiteX6" fmla="*/ 395544 w 2785242"/>
              <a:gd name="connsiteY6" fmla="*/ 1178015 h 1178015"/>
              <a:gd name="connsiteX7" fmla="*/ 204840 w 2785242"/>
              <a:gd name="connsiteY7" fmla="*/ 746697 h 1178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85242" h="1178015">
                <a:moveTo>
                  <a:pt x="1549779" y="0"/>
                </a:moveTo>
                <a:lnTo>
                  <a:pt x="1878659" y="687557"/>
                </a:lnTo>
                <a:cubicBezTo>
                  <a:pt x="2184154" y="689329"/>
                  <a:pt x="2479747" y="684500"/>
                  <a:pt x="2785242" y="686272"/>
                </a:cubicBezTo>
                <a:lnTo>
                  <a:pt x="2464797" y="5317"/>
                </a:lnTo>
                <a:cubicBezTo>
                  <a:pt x="2153985" y="3545"/>
                  <a:pt x="1860591" y="1772"/>
                  <a:pt x="1549779" y="0"/>
                </a:cubicBezTo>
                <a:close/>
                <a:moveTo>
                  <a:pt x="0" y="1178015"/>
                </a:moveTo>
                <a:lnTo>
                  <a:pt x="395544" y="1178015"/>
                </a:lnTo>
                <a:lnTo>
                  <a:pt x="204840" y="74669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13753816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3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altLang="en-US" noProof="0"/>
              <a:t>单击此处添加标题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CN"/>
            </a:defPPr>
          </a:lstStyle>
          <a:p>
            <a:pPr lvl="0" rtl="0"/>
            <a:r>
              <a:rPr lang="zh-CN" altLang="en-US" noProof="0"/>
              <a:t>单击添加文本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zh-CN" sz="132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C508CA86-38E6-45DC-8F3E-0840BDFB4B31}" type="datetime1">
              <a:rPr lang="zh-CN" altLang="en-US" smtClean="0"/>
              <a:t>2022/8/1</a:t>
            </a:fld>
            <a:endParaRPr lang="en-US" altLang="en-US" dirty="0">
              <a:ea typeface="Microsoft YaHei UI" panose="020B0503020204020204" pitchFamily="3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132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>
              <a:ea typeface="Microsoft YaHei UI" panose="020B0503020204020204" pitchFamily="34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sz="132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9FCBA5E-A969-C44D-8E38-C70ED41C06B6}" type="slidenum">
              <a:rPr lang="en-US" altLang="zh-CN" smtClean="0"/>
              <a:pPr/>
              <a:t>‹#›</a:t>
            </a:fld>
            <a:endParaRPr lang="en-US" altLang="en-US"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46068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lang="zh-CN" sz="484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lang="zh-CN" sz="308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264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22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+mn-cs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+mn-cs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+mn-cs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+mn-cs"/>
          <a:ea typeface="+mn-ea"/>
          <a:cs typeface="+mn-cs"/>
        </a:defRPr>
      </a:lvl9pPr>
    </p:bodyStyle>
    <p:otherStyle>
      <a:defPPr>
        <a:defRPr lang="zh-CN"/>
      </a:defPPr>
      <a:lvl1pPr marL="0" algn="l" defTabSz="1005840" rtl="0" eaLnBrk="1" latinLnBrk="0" hangingPunct="1">
        <a:defRPr lang="zh-CN" sz="1980" kern="1200">
          <a:solidFill>
            <a:schemeClr val="tx1"/>
          </a:solidFill>
          <a:latin typeface="+mn-cs"/>
          <a:ea typeface="+mn-ea"/>
          <a:cs typeface="+mn-cs"/>
        </a:defRPr>
      </a:lvl1pPr>
      <a:lvl2pPr marL="502920" algn="l" defTabSz="1005840" rtl="0" eaLnBrk="1" latinLnBrk="0" hangingPunct="1">
        <a:defRPr lang="zh-CN" sz="1980" kern="1200">
          <a:solidFill>
            <a:schemeClr val="tx1"/>
          </a:solidFill>
          <a:latin typeface="+mn-cs"/>
          <a:ea typeface="+mn-ea"/>
          <a:cs typeface="+mn-cs"/>
        </a:defRPr>
      </a:lvl2pPr>
      <a:lvl3pPr marL="1005840" algn="l" defTabSz="1005840" rtl="0" eaLnBrk="1" latinLnBrk="0" hangingPunct="1">
        <a:defRPr lang="zh-CN" sz="1980" kern="1200">
          <a:solidFill>
            <a:schemeClr val="tx1"/>
          </a:solidFill>
          <a:latin typeface="+mn-cs"/>
          <a:ea typeface="+mn-ea"/>
          <a:cs typeface="+mn-cs"/>
        </a:defRPr>
      </a:lvl3pPr>
      <a:lvl4pPr marL="1508760" algn="l" defTabSz="1005840" rtl="0" eaLnBrk="1" latinLnBrk="0" hangingPunct="1">
        <a:defRPr lang="zh-CN" sz="1980" kern="1200">
          <a:solidFill>
            <a:schemeClr val="tx1"/>
          </a:solidFill>
          <a:latin typeface="+mn-cs"/>
          <a:ea typeface="+mn-ea"/>
          <a:cs typeface="+mn-cs"/>
        </a:defRPr>
      </a:lvl4pPr>
      <a:lvl5pPr marL="2011680" algn="l" defTabSz="1005840" rtl="0" eaLnBrk="1" latinLnBrk="0" hangingPunct="1">
        <a:defRPr lang="zh-CN" sz="1980" kern="1200">
          <a:solidFill>
            <a:schemeClr val="tx1"/>
          </a:solidFill>
          <a:latin typeface="+mn-cs"/>
          <a:ea typeface="+mn-ea"/>
          <a:cs typeface="+mn-cs"/>
        </a:defRPr>
      </a:lvl5pPr>
      <a:lvl6pPr marL="2514600" algn="l" defTabSz="1005840" rtl="0" eaLnBrk="1" latinLnBrk="0" hangingPunct="1">
        <a:defRPr lang="zh-CN" sz="1980" kern="1200">
          <a:solidFill>
            <a:schemeClr val="tx1"/>
          </a:solidFill>
          <a:latin typeface="+mn-cs"/>
          <a:ea typeface="+mn-ea"/>
          <a:cs typeface="+mn-cs"/>
        </a:defRPr>
      </a:lvl6pPr>
      <a:lvl7pPr marL="3017520" algn="l" defTabSz="1005840" rtl="0" eaLnBrk="1" latinLnBrk="0" hangingPunct="1">
        <a:defRPr lang="zh-CN" sz="1980" kern="1200">
          <a:solidFill>
            <a:schemeClr val="tx1"/>
          </a:solidFill>
          <a:latin typeface="+mn-cs"/>
          <a:ea typeface="+mn-ea"/>
          <a:cs typeface="+mn-cs"/>
        </a:defRPr>
      </a:lvl7pPr>
      <a:lvl8pPr marL="3520440" algn="l" defTabSz="1005840" rtl="0" eaLnBrk="1" latinLnBrk="0" hangingPunct="1">
        <a:defRPr lang="zh-CN" sz="1980" kern="1200">
          <a:solidFill>
            <a:schemeClr val="tx1"/>
          </a:solidFill>
          <a:latin typeface="+mn-cs"/>
          <a:ea typeface="+mn-ea"/>
          <a:cs typeface="+mn-cs"/>
        </a:defRPr>
      </a:lvl8pPr>
      <a:lvl9pPr marL="4023360" algn="l" defTabSz="1005840" rtl="0" eaLnBrk="1" latinLnBrk="0" hangingPunct="1">
        <a:defRPr lang="zh-CN" sz="1980" kern="1200">
          <a:solidFill>
            <a:schemeClr val="tx1"/>
          </a:solidFill>
          <a:latin typeface="+mn-cs"/>
          <a:ea typeface="+mn-ea"/>
          <a:cs typeface="+mn-cs"/>
        </a:defRPr>
      </a:lvl9pPr>
    </p:otherStyle>
  </p:txStyles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image" Target="/ppt/media/image1.png" Id="rId3" /><Relationship Type="http://schemas.openxmlformats.org/officeDocument/2006/relationships/notesSlide" Target="/ppt/notesSlides/notesSlide11.xml" Id="rId2" /><Relationship Type="http://schemas.openxmlformats.org/officeDocument/2006/relationships/slideLayout" Target="/ppt/slideLayouts/slideLayout11.xml" Id="rId1" /><Relationship Type="http://schemas.openxmlformats.org/officeDocument/2006/relationships/image" Target="/ppt/media/image3.emf" Id="rId5" /><Relationship Type="http://schemas.openxmlformats.org/officeDocument/2006/relationships/image" Target="/ppt/media/image2.svg" Id="rId4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结业证书">
            <a:extLst>
              <a:ext uri="{FF2B5EF4-FFF2-40B4-BE49-F238E27FC236}">
                <a16:creationId xmlns:a16="http://schemas.microsoft.com/office/drawing/2014/main" id="{6CE66C72-8BEE-B947-88BE-D6AE32BB1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1572" y="1650360"/>
            <a:ext cx="7893986" cy="59531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结业证书</a:t>
            </a:r>
          </a:p>
        </p:txBody>
      </p:sp>
      <p:grpSp>
        <p:nvGrpSpPr>
          <p:cNvPr id="39" name="组 38" descr="徽标">
            <a:extLst>
              <a:ext uri="{FF2B5EF4-FFF2-40B4-BE49-F238E27FC236}">
                <a16:creationId xmlns:a16="http://schemas.microsoft.com/office/drawing/2014/main" id="{235A8D45-901E-4CD2-A4AE-0949A4F1F3CB}"/>
              </a:ext>
            </a:extLst>
          </p:cNvPr>
          <p:cNvGrpSpPr/>
          <p:nvPr/>
        </p:nvGrpSpPr>
        <p:grpSpPr>
          <a:xfrm>
            <a:off x="3870251" y="429698"/>
            <a:ext cx="2317898" cy="1124116"/>
            <a:chOff x="3870251" y="429698"/>
            <a:chExt cx="2317898" cy="1124116"/>
          </a:xfrm>
        </p:grpSpPr>
        <p:pic>
          <p:nvPicPr>
            <p:cNvPr id="40" name="徽标">
              <a:extLst>
                <a:ext uri="{FF2B5EF4-FFF2-40B4-BE49-F238E27FC236}">
                  <a16:creationId xmlns:a16="http://schemas.microsoft.com/office/drawing/2014/main" id="{3CA75EA1-1AE3-489A-A550-E93EB26AEB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14240" y="429698"/>
              <a:ext cx="628650" cy="628650"/>
            </a:xfrm>
            <a:prstGeom prst="rect">
              <a:avLst/>
            </a:prstGeom>
          </p:spPr>
        </p:pic>
        <p:sp>
          <p:nvSpPr>
            <p:cNvPr id="41" name="徽标文本">
              <a:extLst>
                <a:ext uri="{FF2B5EF4-FFF2-40B4-BE49-F238E27FC236}">
                  <a16:creationId xmlns:a16="http://schemas.microsoft.com/office/drawing/2014/main" id="{4FDA7FBF-5CD9-43EB-ABA4-D582738D9FD6}"/>
                </a:ext>
              </a:extLst>
            </p:cNvPr>
            <p:cNvSpPr txBox="1">
              <a:spLocks/>
            </p:cNvSpPr>
            <p:nvPr/>
          </p:nvSpPr>
          <p:spPr>
            <a:xfrm>
              <a:off x="3870251" y="1136071"/>
              <a:ext cx="2317898" cy="41774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1005840" rtl="0" eaLnBrk="1" latinLnBrk="0" hangingPunct="1">
                <a:lnSpc>
                  <a:spcPct val="90000"/>
                </a:lnSpc>
                <a:spcBef>
                  <a:spcPts val="1100"/>
                </a:spcBef>
                <a:buFont typeface="Arial" panose="020B0604020202020204" pitchFamily="34" charset="0"/>
                <a:buNone/>
                <a:defRPr lang="zh-CN" sz="1800" b="0" i="0" kern="1200">
                  <a:solidFill>
                    <a:schemeClr val="tx1"/>
                  </a:solidFill>
                  <a:latin typeface="Microsoft YaHei UI" panose="020B0602020104020603" pitchFamily="34" charset="77"/>
                  <a:ea typeface="+mn-ea"/>
                  <a:cs typeface="Microsoft YaHei UI"/>
                </a:defRPr>
              </a:lvl1pPr>
              <a:lvl2pPr marL="754380" indent="-251460" algn="l" defTabSz="1005840" rtl="0" eaLnBrk="1" latinLnBrk="0" hangingPunct="1">
                <a:lnSpc>
                  <a:spcPct val="90000"/>
                </a:lnSpc>
                <a:spcBef>
                  <a:spcPts val="550"/>
                </a:spcBef>
                <a:buFont typeface="Arial" panose="020B0604020202020204" pitchFamily="34" charset="0"/>
                <a:buChar char="•"/>
                <a:defRPr lang="zh-CN" sz="2400" kern="1200">
                  <a:solidFill>
                    <a:schemeClr val="tx1"/>
                  </a:solidFill>
                  <a:latin typeface="+mn-cs"/>
                  <a:ea typeface="+mn-ea"/>
                  <a:cs typeface="+mn-cs"/>
                </a:defRPr>
              </a:lvl2pPr>
              <a:lvl3pPr marL="1257300" indent="-251460" algn="l" defTabSz="1005840" rtl="0" eaLnBrk="1" latinLnBrk="0" hangingPunct="1">
                <a:lnSpc>
                  <a:spcPct val="90000"/>
                </a:lnSpc>
                <a:spcBef>
                  <a:spcPts val="550"/>
                </a:spcBef>
                <a:buFont typeface="Arial" panose="020B0604020202020204" pitchFamily="34" charset="0"/>
                <a:buChar char="•"/>
                <a:defRPr lang="zh-CN" sz="2000" kern="1200">
                  <a:solidFill>
                    <a:schemeClr val="tx1"/>
                  </a:solidFill>
                  <a:latin typeface="+mn-cs"/>
                  <a:ea typeface="+mn-ea"/>
                  <a:cs typeface="+mn-cs"/>
                </a:defRPr>
              </a:lvl3pPr>
              <a:lvl4pPr marL="1760220" indent="-251460" algn="l" defTabSz="1005840" rtl="0" eaLnBrk="1" latinLnBrk="0" hangingPunct="1">
                <a:lnSpc>
                  <a:spcPct val="90000"/>
                </a:lnSpc>
                <a:spcBef>
                  <a:spcPts val="550"/>
                </a:spcBef>
                <a:buFont typeface="Arial" panose="020B0604020202020204" pitchFamily="34" charset="0"/>
                <a:buChar char="•"/>
                <a:defRPr lang="zh-CN" sz="1800" kern="1200">
                  <a:solidFill>
                    <a:schemeClr val="tx1"/>
                  </a:solidFill>
                  <a:latin typeface="+mn-cs"/>
                  <a:ea typeface="+mn-ea"/>
                  <a:cs typeface="+mn-cs"/>
                </a:defRPr>
              </a:lvl4pPr>
              <a:lvl5pPr marL="2263140" indent="-251460" algn="l" defTabSz="1005840" rtl="0" eaLnBrk="1" latinLnBrk="0" hangingPunct="1">
                <a:lnSpc>
                  <a:spcPct val="90000"/>
                </a:lnSpc>
                <a:spcBef>
                  <a:spcPts val="550"/>
                </a:spcBef>
                <a:buFont typeface="Arial" panose="020B0604020202020204" pitchFamily="34" charset="0"/>
                <a:buChar char="•"/>
                <a:defRPr lang="zh-CN" sz="1800" kern="1200">
                  <a:solidFill>
                    <a:schemeClr val="tx1"/>
                  </a:solidFill>
                  <a:latin typeface="+mn-cs"/>
                  <a:ea typeface="+mn-ea"/>
                  <a:cs typeface="+mn-cs"/>
                </a:defRPr>
              </a:lvl5pPr>
              <a:lvl6pPr marL="2766060" indent="-251460" algn="l" defTabSz="1005840" rtl="0" eaLnBrk="1" latinLnBrk="0" hangingPunct="1">
                <a:lnSpc>
                  <a:spcPct val="90000"/>
                </a:lnSpc>
                <a:spcBef>
                  <a:spcPts val="550"/>
                </a:spcBef>
                <a:buFont typeface="Arial" panose="020B0604020202020204" pitchFamily="34" charset="0"/>
                <a:buChar char="•"/>
                <a:defRPr lang="zh-CN" sz="1980" kern="1200">
                  <a:solidFill>
                    <a:schemeClr val="tx1"/>
                  </a:solidFill>
                  <a:latin typeface="+mn-cs"/>
                  <a:ea typeface="+mn-ea"/>
                  <a:cs typeface="+mn-cs"/>
                </a:defRPr>
              </a:lvl6pPr>
              <a:lvl7pPr marL="3268980" indent="-251460" algn="l" defTabSz="1005840" rtl="0" eaLnBrk="1" latinLnBrk="0" hangingPunct="1">
                <a:lnSpc>
                  <a:spcPct val="90000"/>
                </a:lnSpc>
                <a:spcBef>
                  <a:spcPts val="550"/>
                </a:spcBef>
                <a:buFont typeface="Arial" panose="020B0604020202020204" pitchFamily="34" charset="0"/>
                <a:buChar char="•"/>
                <a:defRPr lang="zh-CN" sz="1980" kern="1200">
                  <a:solidFill>
                    <a:schemeClr val="tx1"/>
                  </a:solidFill>
                  <a:latin typeface="+mn-cs"/>
                  <a:ea typeface="+mn-ea"/>
                  <a:cs typeface="+mn-cs"/>
                </a:defRPr>
              </a:lvl7pPr>
              <a:lvl8pPr marL="3771900" indent="-251460" algn="l" defTabSz="1005840" rtl="0" eaLnBrk="1" latinLnBrk="0" hangingPunct="1">
                <a:lnSpc>
                  <a:spcPct val="90000"/>
                </a:lnSpc>
                <a:spcBef>
                  <a:spcPts val="550"/>
                </a:spcBef>
                <a:buFont typeface="Arial" panose="020B0604020202020204" pitchFamily="34" charset="0"/>
                <a:buChar char="•"/>
                <a:defRPr lang="zh-CN" sz="1980" kern="1200">
                  <a:solidFill>
                    <a:schemeClr val="tx1"/>
                  </a:solidFill>
                  <a:latin typeface="+mn-cs"/>
                  <a:ea typeface="+mn-ea"/>
                  <a:cs typeface="+mn-cs"/>
                </a:defRPr>
              </a:lvl8pPr>
              <a:lvl9pPr marL="4274820" indent="-251460" algn="l" defTabSz="1005840" rtl="0" eaLnBrk="1" latinLnBrk="0" hangingPunct="1">
                <a:lnSpc>
                  <a:spcPct val="90000"/>
                </a:lnSpc>
                <a:spcBef>
                  <a:spcPts val="550"/>
                </a:spcBef>
                <a:buFont typeface="Arial" panose="020B0604020202020204" pitchFamily="34" charset="0"/>
                <a:buChar char="•"/>
                <a:defRPr lang="zh-CN" sz="1980" kern="1200">
                  <a:solidFill>
                    <a:schemeClr val="tx1"/>
                  </a:solidFill>
                  <a:latin typeface="+mn-cs"/>
                  <a:ea typeface="+mn-ea"/>
                  <a:cs typeface="+mn-cs"/>
                </a:defRPr>
              </a:lvl9pPr>
            </a:lstStyle>
            <a:p>
              <a:pPr marL="0" marR="0" lvl="0" indent="0" algn="ctr" defTabSz="1005840" rtl="0" eaLnBrk="1" fontAlgn="auto" latinLnBrk="0" hangingPunct="1">
                <a:lnSpc>
                  <a:spcPct val="90000"/>
                </a:lnSpc>
                <a:spcBef>
                  <a:spcPts val="11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 lang="zh-CN"/>
              </a:pPr>
              <a:r>
                <a:rPr lang="en-US" altLang="zh-CN" sz="1500" b="0" i="0" u="none" strike="noStrike" kern="1200" cap="none" spc="0" normalizeH="0">
                  <a:ln>
                    <a:noFill/>
                  </a:ln>
                  <a:solidFill>
                    <a:srgbClr val="A4D8D7">
                      <a:lumMod val="50000"/>
                    </a:srgbClr>
                  </a:solidFill>
                  <a:effectLst/>
                  <a:uLnTx/>
                  <a:uFillTx/>
                  <a:latin typeface="Microsoft YaHei UI" panose="020B0503020204020204" pitchFamily="34" charset="-122"/>
                  <a:ea typeface="Microsoft YaHei UI" panose="020B0503020204020204" pitchFamily="34" charset="-122"/>
                  <a:cs typeface="+mn-cs"/>
                </a:rPr>
                <a:t>TAILWIND </a:t>
              </a:r>
              <a:r>
                <a:rPr lang="zh-CN" altLang="en-US" sz="1500" b="0" i="0" u="none" strike="noStrike" kern="1200" cap="none" spc="0" normalizeH="0">
                  <a:ln>
                    <a:noFill/>
                  </a:ln>
                  <a:solidFill>
                    <a:srgbClr val="A4D8D7">
                      <a:lumMod val="50000"/>
                    </a:srgbClr>
                  </a:solidFill>
                  <a:effectLst/>
                  <a:uLnTx/>
                  <a:uFillTx/>
                  <a:latin typeface="Microsoft YaHei UI" panose="020B0503020204020204" pitchFamily="34" charset="-122"/>
                  <a:ea typeface="Microsoft YaHei UI" panose="020B0503020204020204" pitchFamily="34" charset="-122"/>
                  <a:cs typeface="+mn-cs"/>
                </a:rPr>
                <a:t>按摩</a:t>
              </a:r>
            </a:p>
          </p:txBody>
        </p:sp>
      </p:grpSp>
      <p:sp>
        <p:nvSpPr>
          <p:cNvPr id="5" name="特此授予">
            <a:extLst>
              <a:ext uri="{FF2B5EF4-FFF2-40B4-BE49-F238E27FC236}">
                <a16:creationId xmlns:a16="http://schemas.microsoft.com/office/drawing/2014/main" id="{9E9660E2-F05F-4D4C-9E31-E8A668CA18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80160" y="2867026"/>
            <a:ext cx="7498080" cy="417743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特此授予</a:t>
            </a:r>
          </a:p>
        </p:txBody>
      </p:sp>
      <p:sp>
        <p:nvSpPr>
          <p:cNvPr id="6" name="刘姜黎">
            <a:extLst>
              <a:ext uri="{FF2B5EF4-FFF2-40B4-BE49-F238E27FC236}">
                <a16:creationId xmlns:a16="http://schemas.microsoft.com/office/drawing/2014/main" id="{7E42DC84-5D9D-BB48-BDD8-C8418027C2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92150" y="3284769"/>
            <a:ext cx="8674100" cy="1118504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刘姜黎</a:t>
            </a:r>
          </a:p>
        </p:txBody>
      </p:sp>
      <p:sp>
        <p:nvSpPr>
          <p:cNvPr id="7" name="兹证明其已完成推拿疗法培训">
            <a:extLst>
              <a:ext uri="{FF2B5EF4-FFF2-40B4-BE49-F238E27FC236}">
                <a16:creationId xmlns:a16="http://schemas.microsoft.com/office/drawing/2014/main" id="{D2D66D3E-B6D3-874A-823E-0D8BC277496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2150" y="4416874"/>
            <a:ext cx="8672830" cy="522968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兹证明推拿疗法培训已结业</a:t>
            </a:r>
          </a:p>
        </p:txBody>
      </p:sp>
      <p:pic>
        <p:nvPicPr>
          <p:cNvPr id="21" name="图片占位符 20" descr="签名占位符">
            <a:extLst>
              <a:ext uri="{FF2B5EF4-FFF2-40B4-BE49-F238E27FC236}">
                <a16:creationId xmlns:a16="http://schemas.microsoft.com/office/drawing/2014/main" id="{8FFECDAA-83B6-4C4D-A30A-AA721F8419F5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5"/>
          <a:srcRect l="305" r="305"/>
          <a:stretch/>
        </p:blipFill>
        <p:spPr>
          <a:xfrm>
            <a:off x="2058988" y="5846117"/>
            <a:ext cx="2082800" cy="650092"/>
          </a:xfrm>
        </p:spPr>
      </p:pic>
      <p:sp>
        <p:nvSpPr>
          <p:cNvPr id="8" name="注册按摩师陶湘">
            <a:extLst>
              <a:ext uri="{FF2B5EF4-FFF2-40B4-BE49-F238E27FC236}">
                <a16:creationId xmlns:a16="http://schemas.microsoft.com/office/drawing/2014/main" id="{6886D0F9-E1DE-6548-8686-07462DB418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33540" y="6480520"/>
            <a:ext cx="3127375" cy="428061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注册按摩师陶湘</a:t>
            </a:r>
          </a:p>
        </p:txBody>
      </p:sp>
      <p:sp>
        <p:nvSpPr>
          <p:cNvPr id="10" name="20XX 年 6 月 4 日">
            <a:extLst>
              <a:ext uri="{FF2B5EF4-FFF2-40B4-BE49-F238E27FC236}">
                <a16:creationId xmlns:a16="http://schemas.microsoft.com/office/drawing/2014/main" id="{8662A95D-9BF5-554F-9E5A-1DDA890463E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94340" y="5894731"/>
            <a:ext cx="3127375" cy="428061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20XX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年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6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</a:t>
            </a:r>
          </a:p>
        </p:txBody>
      </p:sp>
      <p:sp>
        <p:nvSpPr>
          <p:cNvPr id="9" name="日期">
            <a:extLst>
              <a:ext uri="{FF2B5EF4-FFF2-40B4-BE49-F238E27FC236}">
                <a16:creationId xmlns:a16="http://schemas.microsoft.com/office/drawing/2014/main" id="{86BA2A65-AE1C-7846-A1E5-42C8503BA4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94340" y="6480520"/>
            <a:ext cx="3127375" cy="428061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日期</a:t>
            </a:r>
          </a:p>
        </p:txBody>
      </p:sp>
    </p:spTree>
    <p:extLst>
      <p:ext uri="{BB962C8B-B14F-4D97-AF65-F5344CB8AC3E}">
        <p14:creationId xmlns:p14="http://schemas.microsoft.com/office/powerpoint/2010/main" val="3071092680"/>
      </p:ext>
    </p:extLst>
  </p:cSld>
  <p:clrMapOvr>
    <a:masterClrMapping/>
  </p:clrMapOvr>
</p:sld>
</file>

<file path=ppt/theme/theme13.xml><?xml version="1.0" encoding="utf-8"?>
<a:theme xmlns:a="http://schemas.openxmlformats.org/drawingml/2006/main" name="Office 主题">
  <a:themeElements>
    <a:clrScheme name="Certificate of Completion">
      <a:dk1>
        <a:srgbClr val="000000"/>
      </a:dk1>
      <a:lt1>
        <a:srgbClr val="FFFFFF"/>
      </a:lt1>
      <a:dk2>
        <a:srgbClr val="373545"/>
      </a:dk2>
      <a:lt2>
        <a:srgbClr val="DCD8DC"/>
      </a:lt2>
      <a:accent1>
        <a:srgbClr val="0D2746"/>
      </a:accent1>
      <a:accent2>
        <a:srgbClr val="A4D8D7"/>
      </a:accent2>
      <a:accent3>
        <a:srgbClr val="827E79"/>
      </a:accent3>
      <a:accent4>
        <a:srgbClr val="C6C3BB"/>
      </a:accent4>
      <a:accent5>
        <a:srgbClr val="00AE9B"/>
      </a:accent5>
      <a:accent6>
        <a:srgbClr val="F4E4DE"/>
      </a:accent6>
      <a:hlink>
        <a:srgbClr val="69A020"/>
      </a:hlink>
      <a:folHlink>
        <a:srgbClr val="8C8C8C"/>
      </a:folHlink>
    </a:clrScheme>
    <a:fontScheme name="Custom 4">
      <a:majorFont>
        <a:latin typeface="Microsoft YaHei UI"/>
        <a:ea typeface=""/>
        <a:cs typeface="Microsoft YaHei UI"/>
      </a:majorFont>
      <a:minorFont>
        <a:latin typeface="Microsoft YaHei UI"/>
        <a:ea typeface=""/>
        <a:cs typeface="Microsoft YaHei U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001112_win32_Fixed" id="{E5601511-4E33-44E4-98EE-81E0EA24B902}" vid="{803B55B3-FDEB-4ED5-9B21-40517B221B5C}"/>
    </a:ext>
  </a:extLst>
</a:theme>
</file>

<file path=ppt/theme/theme2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icrosoft YaHei UI Light" panose="020F0302020204030204"/>
        <a:ea typeface=""/>
        <a:cs typeface="Microsoft YaHei UI Light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YaHei UI" panose="020F0502020204030204"/>
        <a:ea typeface=""/>
        <a:cs typeface="Microsoft YaHei UI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icrosoft YaHei UI Light" panose="020F0302020204030204"/>
        <a:ea typeface=""/>
        <a:cs typeface="Microsoft YaHei UI Light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YaHei UI" panose="020F0502020204030204"/>
        <a:ea typeface=""/>
        <a:cs typeface="Microsoft YaHei UI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3.xml><?xml version="1.0" encoding="utf-8"?>
<ds:datastoreItem xmlns:ds="http://schemas.openxmlformats.org/officeDocument/2006/customXml" ds:itemID="{B39E101E-B0DB-4C1C-A017-55261307028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2.xml><?xml version="1.0" encoding="utf-8"?>
<ds:datastoreItem xmlns:ds="http://schemas.openxmlformats.org/officeDocument/2006/customXml" ds:itemID="{7E524BDD-7384-455E-A762-B57899F977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1.xml><?xml version="1.0" encoding="utf-8"?>
<ds:datastoreItem xmlns:ds="http://schemas.openxmlformats.org/officeDocument/2006/customXml" ds:itemID="{CDE23993-589B-470D-B034-5DA4772A96AB}">
  <ds:schemaRefs>
    <ds:schemaRef ds:uri="http://schemas.microsoft.com/sharepoint/v3/contenttype/forms"/>
  </ds:schemaRefs>
</ds:datastoreItem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27</ap:Words>
  <ap:PresentationFormat>自定义</ap:PresentationFormat>
  <ap:Paragraphs>9</ap:Paragraphs>
  <ap:Slides>1</ap:Slides>
  <ap:Notes>1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ap:HeadingPairs>
  <ap:TitlesOfParts>
    <vt:vector baseType="lpstr" size="4">
      <vt:lpstr>Microsoft YaHei UI</vt:lpstr>
      <vt:lpstr>Arial</vt:lpstr>
      <vt:lpstr>Office 主题</vt:lpstr>
      <vt:lpstr>结业证书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2022-06-28T00:44:15Z</dcterms:created>
  <dcterms:modified xsi:type="dcterms:W3CDTF">2022-08-01T05:40:01Z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