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svg" ContentType="image/svg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customXml/item3.xml" ContentType="application/xml"/>
  <Override PartName="/customXml/itemProps31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1.xml" ContentType="application/vnd.openxmlformats-officedocument.theme+xml"/>
  <Override PartName="/ppt/authors.xml" ContentType="application/vnd.ms-powerpoint.authors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2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3.xml" ContentType="application/vnd.openxmlformats-officedocument.theme+xml"/>
  <Override PartName="/ppt/slideLayouts/slideLayout22.xml" ContentType="application/vnd.openxmlformats-officedocument.presentationml.slideLayout+xml"/>
  <Override PartName="/ppt/viewProps.xml" ContentType="application/vnd.openxmlformats-officedocument.presentationml.viewProps+xml"/>
  <Override PartName="/docMetadata/LabelInfo.xml" ContentType="application/vnd.ms-office.classificationlabel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5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6858000" cy="9144000" type="letter"/>
  <p:notesSz cx="6858000" cy="9144000"/>
  <p:defaultTextStyle>
    <a:defPPr rtl="0">
      <a:defRPr lang="zh-CN"/>
    </a:defPPr>
    <a:lvl1pPr marL="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D9D8"/>
    <a:srgbClr val="6000C9"/>
    <a:srgbClr val="00B0F0"/>
    <a:srgbClr val="5EBAB8"/>
    <a:srgbClr val="84CAC8"/>
    <a:srgbClr val="8ECECC"/>
    <a:srgbClr val="56B6B4"/>
    <a:srgbClr val="3D8D8B"/>
    <a:srgbClr val="7235B8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97" autoAdjust="0"/>
    <p:restoredTop sz="94667" autoAdjust="0"/>
  </p:normalViewPr>
  <p:slideViewPr>
    <p:cSldViewPr snapToGrid="0" snapToObjects="1" showGuides="1">
      <p:cViewPr varScale="1">
        <p:scale>
          <a:sx n="74" d="100"/>
          <a:sy n="74" d="100"/>
        </p:scale>
        <p:origin x="3294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79" d="100"/>
          <a:sy n="79" d="100"/>
        </p:scale>
        <p:origin x="3930" y="84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8" /><Relationship Type="http://schemas.openxmlformats.org/officeDocument/2006/relationships/customXml" Target="/customXml/item3.xml" Id="rId3" /><Relationship Type="http://schemas.openxmlformats.org/officeDocument/2006/relationships/handoutMaster" Target="/ppt/handoutMasters/handoutMaster11.xml" Id="rId7" /><Relationship Type="http://schemas.microsoft.com/office/2018/10/relationships/authors" Target="/ppt/authors.xml" Id="rId12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notesMaster" Target="/ppt/notesMasters/notesMaster11.xml" Id="rId6" /><Relationship Type="http://schemas.openxmlformats.org/officeDocument/2006/relationships/tableStyles" Target="/ppt/tableStyles.xml" Id="rId11" /><Relationship Type="http://schemas.openxmlformats.org/officeDocument/2006/relationships/slide" Target="/ppt/slides/slide11.xml" Id="rId5" /><Relationship Type="http://schemas.openxmlformats.org/officeDocument/2006/relationships/theme" Target="/ppt/theme/theme13.xml" Id="rId10" /><Relationship Type="http://schemas.openxmlformats.org/officeDocument/2006/relationships/slideMaster" Target="/ppt/slideMasters/slideMaster11.xml" Id="rId4" /><Relationship Type="http://schemas.openxmlformats.org/officeDocument/2006/relationships/viewProps" Target="/ppt/viewProp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3BBD6D3A-6FF1-3245-8C0C-0CDAD9137D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441029F-5AC1-4540-B209-199E706F7FB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7E6CDB57-E376-4BAC-84A7-F7B03E925061}" type="datetime1">
              <a:rPr lang="zh-CN" altLang="en-US" smtClean="0"/>
              <a:t>2023/5/30</a:t>
            </a:fld>
            <a:endParaRPr lang="zh-CN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324ECBB-A41A-8545-BE90-99EEEFFE585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D882C71-B8E6-9B4A-85BE-BA104C2C46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64C17898-3A10-CF44-A552-3280948685A7}" type="slidenum">
              <a:rPr lang="zh-CN" smtClean="0"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0082521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2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9C9CC699-E8FD-405B-878A-42759AA01C1B}" type="datetime1">
              <a:rPr lang="zh-CN" altLang="en-US" smtClean="0"/>
              <a:t>2023/5/30</a:t>
            </a:fld>
            <a:endParaRPr lang="zh-CN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D20E8996-8344-4FE8-B696-CB62494C532E}" type="slidenum">
              <a:rPr lang="zh-CN" smtClean="0"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0315904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20E8996-8344-4FE8-B696-CB62494C532E}" type="slidenum">
              <a:rPr lang="en-US" altLang="zh-CN" smtClean="0"/>
              <a:t>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250671014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布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96BBED-2812-9D83-C182-30874D8039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48" y="647383"/>
            <a:ext cx="3018471" cy="1766887"/>
          </a:xfrm>
        </p:spPr>
        <p:txBody>
          <a:bodyPr rtlCol="0">
            <a:noAutofit/>
          </a:bodyPr>
          <a:lstStyle>
            <a:lvl1pPr>
              <a:lnSpc>
                <a:spcPct val="85000"/>
              </a:lnSpc>
              <a:defRPr lang="zh-CN" sz="7000" b="1" spc="-100" baseline="0">
                <a:latin typeface="+mj-ea"/>
                <a:ea typeface="+mj-ea"/>
              </a:defRPr>
            </a:lvl1pPr>
          </a:lstStyle>
          <a:p>
            <a:pPr rtl="0"/>
            <a:r>
              <a:rPr lang="zh-CN"/>
              <a:t>添加标题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9639C166-D01E-0A4F-581C-99E7A645DD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42995" y="1389003"/>
            <a:ext cx="2286000" cy="1102486"/>
          </a:xfrm>
        </p:spPr>
        <p:txBody>
          <a:bodyPr rtlCol="0"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zh-CN" sz="1200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8" name="文本占位符 6">
            <a:extLst>
              <a:ext uri="{FF2B5EF4-FFF2-40B4-BE49-F238E27FC236}">
                <a16:creationId xmlns:a16="http://schemas.microsoft.com/office/drawing/2014/main" id="{A6E156A3-D678-E5C6-7D85-441D6A91103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1155" y="2879725"/>
            <a:ext cx="2907792" cy="457835"/>
          </a:xfrm>
        </p:spPr>
        <p:txBody>
          <a:bodyPr rtlCol="0">
            <a:noAutofit/>
          </a:bodyPr>
          <a:lstStyle>
            <a:lvl1pPr marL="0" indent="0">
              <a:buNone/>
              <a:defRPr lang="zh-CN" sz="2000" b="1">
                <a:latin typeface="+mj-ea"/>
                <a:ea typeface="+mj-ea"/>
              </a:defRPr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在此添加副标题</a:t>
            </a:r>
          </a:p>
        </p:txBody>
      </p:sp>
      <p:sp>
        <p:nvSpPr>
          <p:cNvPr id="11" name="文本占位符 6">
            <a:extLst>
              <a:ext uri="{FF2B5EF4-FFF2-40B4-BE49-F238E27FC236}">
                <a16:creationId xmlns:a16="http://schemas.microsoft.com/office/drawing/2014/main" id="{18076198-E52C-0739-9287-05FA9B7175B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1155" y="3596917"/>
            <a:ext cx="2907792" cy="19847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1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12" name="文本占位符 6">
            <a:extLst>
              <a:ext uri="{FF2B5EF4-FFF2-40B4-BE49-F238E27FC236}">
                <a16:creationId xmlns:a16="http://schemas.microsoft.com/office/drawing/2014/main" id="{7C10BE62-DE01-CD31-023E-EA4303EE036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1155" y="3848556"/>
            <a:ext cx="2907792" cy="19847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1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14" name="文本占位符 6">
            <a:extLst>
              <a:ext uri="{FF2B5EF4-FFF2-40B4-BE49-F238E27FC236}">
                <a16:creationId xmlns:a16="http://schemas.microsoft.com/office/drawing/2014/main" id="{00289A40-1E32-1120-13FA-43D6E3BB66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1155" y="4061736"/>
            <a:ext cx="2907792" cy="803633"/>
          </a:xfrm>
        </p:spPr>
        <p:txBody>
          <a:bodyPr rtlCol="0">
            <a:noAutofit/>
          </a:bodyPr>
          <a:lstStyle>
            <a:lvl1pPr marL="0" indent="0">
              <a:lnSpc>
                <a:spcPct val="150000"/>
              </a:lnSpc>
              <a:buNone/>
              <a:defRPr lang="zh-CN" sz="1000" b="0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18" name="文本占位符 6">
            <a:extLst>
              <a:ext uri="{FF2B5EF4-FFF2-40B4-BE49-F238E27FC236}">
                <a16:creationId xmlns:a16="http://schemas.microsoft.com/office/drawing/2014/main" id="{B9B1E376-88A4-C621-AFFD-EB35FB7D932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51155" y="5120917"/>
            <a:ext cx="2907792" cy="19847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1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19" name="文本占位符 6">
            <a:extLst>
              <a:ext uri="{FF2B5EF4-FFF2-40B4-BE49-F238E27FC236}">
                <a16:creationId xmlns:a16="http://schemas.microsoft.com/office/drawing/2014/main" id="{06E4A675-F4FF-23BD-1294-57EAC542F03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1155" y="5353506"/>
            <a:ext cx="2907792" cy="19847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1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0" name="文本占位符 6">
            <a:extLst>
              <a:ext uri="{FF2B5EF4-FFF2-40B4-BE49-F238E27FC236}">
                <a16:creationId xmlns:a16="http://schemas.microsoft.com/office/drawing/2014/main" id="{6611741B-0238-25D4-9F73-3068B6E157E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51155" y="5559066"/>
            <a:ext cx="2907792" cy="1036142"/>
          </a:xfrm>
        </p:spPr>
        <p:txBody>
          <a:bodyPr rtlCol="0">
            <a:noAutofit/>
          </a:bodyPr>
          <a:lstStyle>
            <a:lvl1pPr marL="0" indent="0">
              <a:lnSpc>
                <a:spcPct val="150000"/>
              </a:lnSpc>
              <a:buNone/>
              <a:defRPr lang="zh-CN" sz="1000" b="0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1" name="文本占位符 6">
            <a:extLst>
              <a:ext uri="{FF2B5EF4-FFF2-40B4-BE49-F238E27FC236}">
                <a16:creationId xmlns:a16="http://schemas.microsoft.com/office/drawing/2014/main" id="{4A48C80F-7500-0132-7EDF-54D5EB6A833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1155" y="6907807"/>
            <a:ext cx="2907792" cy="19847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1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2" name="文本占位符 6">
            <a:extLst>
              <a:ext uri="{FF2B5EF4-FFF2-40B4-BE49-F238E27FC236}">
                <a16:creationId xmlns:a16="http://schemas.microsoft.com/office/drawing/2014/main" id="{4CF6126E-66A7-8A04-BBB3-9C96C0EA074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51155" y="7148016"/>
            <a:ext cx="2907792" cy="19847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1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3" name="文本占位符 6">
            <a:extLst>
              <a:ext uri="{FF2B5EF4-FFF2-40B4-BE49-F238E27FC236}">
                <a16:creationId xmlns:a16="http://schemas.microsoft.com/office/drawing/2014/main" id="{05FCD25D-46F8-34AD-3C21-8F4F1FF1DF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51155" y="7365006"/>
            <a:ext cx="2907792" cy="1036142"/>
          </a:xfrm>
        </p:spPr>
        <p:txBody>
          <a:bodyPr rtlCol="0">
            <a:noAutofit/>
          </a:bodyPr>
          <a:lstStyle>
            <a:lvl1pPr marL="0" indent="0">
              <a:lnSpc>
                <a:spcPct val="150000"/>
              </a:lnSpc>
              <a:buNone/>
              <a:defRPr lang="zh-CN" sz="1000" b="0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9" name="文本占位符 6">
            <a:extLst>
              <a:ext uri="{FF2B5EF4-FFF2-40B4-BE49-F238E27FC236}">
                <a16:creationId xmlns:a16="http://schemas.microsoft.com/office/drawing/2014/main" id="{1E4A56B1-6CDE-721A-9F34-164692D9A8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42995" y="2887345"/>
            <a:ext cx="2286000" cy="457835"/>
          </a:xfrm>
        </p:spPr>
        <p:txBody>
          <a:bodyPr rtlCol="0">
            <a:noAutofit/>
          </a:bodyPr>
          <a:lstStyle>
            <a:lvl1pPr marL="0" indent="0">
              <a:buNone/>
              <a:defRPr lang="zh-CN" sz="2000" b="1">
                <a:latin typeface="+mj-ea"/>
                <a:ea typeface="+mj-ea"/>
              </a:defRPr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在此添加副标题</a:t>
            </a:r>
          </a:p>
        </p:txBody>
      </p:sp>
      <p:sp>
        <p:nvSpPr>
          <p:cNvPr id="39" name="椭圆形 38">
            <a:extLst>
              <a:ext uri="{FF2B5EF4-FFF2-40B4-BE49-F238E27FC236}">
                <a16:creationId xmlns:a16="http://schemas.microsoft.com/office/drawing/2014/main" id="{4632BB1D-3947-B1AF-4D94-D006885FE0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758161" y="3604491"/>
            <a:ext cx="616459" cy="616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60603020205020403"/>
              <a:ea typeface="Microsoft YaHei UI"/>
              <a:cs typeface="+mn-cs"/>
            </a:endParaRPr>
          </a:p>
        </p:txBody>
      </p:sp>
      <p:sp>
        <p:nvSpPr>
          <p:cNvPr id="4" name="图片占位符 3">
            <a:extLst>
              <a:ext uri="{FF2B5EF4-FFF2-40B4-BE49-F238E27FC236}">
                <a16:creationId xmlns:a16="http://schemas.microsoft.com/office/drawing/2014/main" id="{AC71639A-802C-10EA-3196-C4E2CBE9CB7A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3810000" y="3651045"/>
            <a:ext cx="498475" cy="53297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lang="zh-CN" sz="800">
                <a:solidFill>
                  <a:schemeClr val="bg1"/>
                </a:solidFill>
              </a:defRPr>
            </a:lvl1pPr>
          </a:lstStyle>
          <a:p>
            <a:pPr rtl="0"/>
            <a:endParaRPr lang="zh-CN" dirty="0"/>
          </a:p>
        </p:txBody>
      </p:sp>
      <p:sp>
        <p:nvSpPr>
          <p:cNvPr id="24" name="文本占位符 6">
            <a:extLst>
              <a:ext uri="{FF2B5EF4-FFF2-40B4-BE49-F238E27FC236}">
                <a16:creationId xmlns:a16="http://schemas.microsoft.com/office/drawing/2014/main" id="{6167709B-B855-39B4-334B-5C06D6F0D21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441508" y="3612157"/>
            <a:ext cx="2317432" cy="19847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1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5" name="文本占位符 6">
            <a:extLst>
              <a:ext uri="{FF2B5EF4-FFF2-40B4-BE49-F238E27FC236}">
                <a16:creationId xmlns:a16="http://schemas.microsoft.com/office/drawing/2014/main" id="{44D587BD-F4C0-3352-BAD1-8EFA7404A0A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445318" y="3810456"/>
            <a:ext cx="2317432" cy="19847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1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8" name="文本占位符 6">
            <a:extLst>
              <a:ext uri="{FF2B5EF4-FFF2-40B4-BE49-F238E27FC236}">
                <a16:creationId xmlns:a16="http://schemas.microsoft.com/office/drawing/2014/main" id="{5BBF1F78-422D-AF42-30D8-8124A9494F6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442460" y="4008316"/>
            <a:ext cx="2183130" cy="19847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10" name="文本占位符 6">
            <a:extLst>
              <a:ext uri="{FF2B5EF4-FFF2-40B4-BE49-F238E27FC236}">
                <a16:creationId xmlns:a16="http://schemas.microsoft.com/office/drawing/2014/main" id="{29C73103-A0FE-2FAC-90A7-1091A98959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50615" y="5104765"/>
            <a:ext cx="2286000" cy="457835"/>
          </a:xfrm>
        </p:spPr>
        <p:txBody>
          <a:bodyPr rtlCol="0">
            <a:noAutofit/>
          </a:bodyPr>
          <a:lstStyle>
            <a:lvl1pPr marL="0" indent="0">
              <a:buNone/>
              <a:defRPr lang="zh-CN" sz="2000" b="1">
                <a:latin typeface="+mj-ea"/>
                <a:ea typeface="+mj-ea"/>
              </a:defRPr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在此添加副标题</a:t>
            </a:r>
          </a:p>
        </p:txBody>
      </p:sp>
      <p:sp>
        <p:nvSpPr>
          <p:cNvPr id="40" name="椭圆形 39">
            <a:extLst>
              <a:ext uri="{FF2B5EF4-FFF2-40B4-BE49-F238E27FC236}">
                <a16:creationId xmlns:a16="http://schemas.microsoft.com/office/drawing/2014/main" id="{857B3CC9-7860-E668-7538-BBC96D29B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748603" y="5868821"/>
            <a:ext cx="616459" cy="616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60603020205020403"/>
              <a:ea typeface="Microsoft YaHei UI"/>
              <a:cs typeface="+mn-cs"/>
            </a:endParaRPr>
          </a:p>
        </p:txBody>
      </p:sp>
      <p:sp>
        <p:nvSpPr>
          <p:cNvPr id="6" name="图片占位符 3">
            <a:extLst>
              <a:ext uri="{FF2B5EF4-FFF2-40B4-BE49-F238E27FC236}">
                <a16:creationId xmlns:a16="http://schemas.microsoft.com/office/drawing/2014/main" id="{71439350-94DF-1BA7-4358-59D401DCC2D5}"/>
              </a:ext>
            </a:extLst>
          </p:cNvPr>
          <p:cNvSpPr>
            <a:spLocks noGrp="1" noChangeAspect="1"/>
          </p:cNvSpPr>
          <p:nvPr>
            <p:ph type="pic" sz="quarter" idx="38"/>
          </p:nvPr>
        </p:nvSpPr>
        <p:spPr>
          <a:xfrm>
            <a:off x="3825240" y="5985957"/>
            <a:ext cx="457200" cy="411271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lang="zh-CN" sz="700">
                <a:solidFill>
                  <a:schemeClr val="bg1"/>
                </a:solidFill>
              </a:defRPr>
            </a:lvl1pPr>
          </a:lstStyle>
          <a:p>
            <a:pPr rtl="0"/>
            <a:endParaRPr lang="zh-CN" dirty="0"/>
          </a:p>
        </p:txBody>
      </p:sp>
      <p:sp>
        <p:nvSpPr>
          <p:cNvPr id="26" name="文本占位符 6">
            <a:extLst>
              <a:ext uri="{FF2B5EF4-FFF2-40B4-BE49-F238E27FC236}">
                <a16:creationId xmlns:a16="http://schemas.microsoft.com/office/drawing/2014/main" id="{3BB9BAE4-7F8A-4644-7E7F-8F74D0C900C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426268" y="5867758"/>
            <a:ext cx="2286000" cy="19847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1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9" name="文本占位符 6">
            <a:extLst>
              <a:ext uri="{FF2B5EF4-FFF2-40B4-BE49-F238E27FC236}">
                <a16:creationId xmlns:a16="http://schemas.microsoft.com/office/drawing/2014/main" id="{B97AF569-3A7A-8C65-587C-272F7373524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22458" y="6065878"/>
            <a:ext cx="2286000" cy="19847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1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0" name="文本占位符 6">
            <a:extLst>
              <a:ext uri="{FF2B5EF4-FFF2-40B4-BE49-F238E27FC236}">
                <a16:creationId xmlns:a16="http://schemas.microsoft.com/office/drawing/2014/main" id="{2FCA1A24-15AE-BB7B-7B73-EFE2B782A9D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26268" y="6256378"/>
            <a:ext cx="2286000" cy="19847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41" name="椭圆形 40">
            <a:extLst>
              <a:ext uri="{FF2B5EF4-FFF2-40B4-BE49-F238E27FC236}">
                <a16:creationId xmlns:a16="http://schemas.microsoft.com/office/drawing/2014/main" id="{9D15CBF0-6728-A9DF-7A0B-873EF59ABE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748603" y="6746446"/>
            <a:ext cx="616459" cy="616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60603020205020403"/>
              <a:ea typeface="Microsoft YaHei UI"/>
              <a:cs typeface="+mn-cs"/>
            </a:endParaRPr>
          </a:p>
        </p:txBody>
      </p:sp>
      <p:sp>
        <p:nvSpPr>
          <p:cNvPr id="13" name="图片占位符 3">
            <a:extLst>
              <a:ext uri="{FF2B5EF4-FFF2-40B4-BE49-F238E27FC236}">
                <a16:creationId xmlns:a16="http://schemas.microsoft.com/office/drawing/2014/main" id="{635CB314-10F2-91CA-3BD1-D20D6FB7289F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3848099" y="6869347"/>
            <a:ext cx="421239" cy="3868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lang="zh-CN" sz="600">
                <a:solidFill>
                  <a:schemeClr val="bg1"/>
                </a:solidFill>
              </a:defRPr>
            </a:lvl1pPr>
          </a:lstStyle>
          <a:p>
            <a:pPr rtl="0"/>
            <a:endParaRPr lang="zh-CN" dirty="0"/>
          </a:p>
        </p:txBody>
      </p:sp>
      <p:sp>
        <p:nvSpPr>
          <p:cNvPr id="31" name="文本占位符 6">
            <a:extLst>
              <a:ext uri="{FF2B5EF4-FFF2-40B4-BE49-F238E27FC236}">
                <a16:creationId xmlns:a16="http://schemas.microsoft.com/office/drawing/2014/main" id="{697BB61A-43CE-B551-60B2-AA9AD9744A8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414838" y="6824068"/>
            <a:ext cx="2286000" cy="19847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1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2" name="文本占位符 6">
            <a:extLst>
              <a:ext uri="{FF2B5EF4-FFF2-40B4-BE49-F238E27FC236}">
                <a16:creationId xmlns:a16="http://schemas.microsoft.com/office/drawing/2014/main" id="{93591050-5318-EF26-EC1B-59360DA3A49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418648" y="7014568"/>
            <a:ext cx="2286000" cy="19847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42" name="椭圆形 41">
            <a:extLst>
              <a:ext uri="{FF2B5EF4-FFF2-40B4-BE49-F238E27FC236}">
                <a16:creationId xmlns:a16="http://schemas.microsoft.com/office/drawing/2014/main" id="{D8EC9CDD-C9FF-1105-F4B2-EE3AD63363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748603" y="7624071"/>
            <a:ext cx="616459" cy="616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60603020205020403"/>
              <a:ea typeface="Microsoft YaHei UI"/>
              <a:cs typeface="+mn-cs"/>
            </a:endParaRPr>
          </a:p>
        </p:txBody>
      </p:sp>
      <p:sp>
        <p:nvSpPr>
          <p:cNvPr id="27" name="图片占位符 3">
            <a:extLst>
              <a:ext uri="{FF2B5EF4-FFF2-40B4-BE49-F238E27FC236}">
                <a16:creationId xmlns:a16="http://schemas.microsoft.com/office/drawing/2014/main" id="{E0AE9BCC-92A4-A125-F194-C8C20E86FF6D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863341" y="7742152"/>
            <a:ext cx="384048" cy="38404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lang="zh-CN" sz="500">
                <a:solidFill>
                  <a:schemeClr val="bg1"/>
                </a:solidFill>
              </a:defRPr>
            </a:lvl1pPr>
          </a:lstStyle>
          <a:p>
            <a:pPr rtl="0"/>
            <a:endParaRPr lang="zh-CN" dirty="0"/>
          </a:p>
        </p:txBody>
      </p:sp>
      <p:sp>
        <p:nvSpPr>
          <p:cNvPr id="33" name="文本占位符 6">
            <a:extLst>
              <a:ext uri="{FF2B5EF4-FFF2-40B4-BE49-F238E27FC236}">
                <a16:creationId xmlns:a16="http://schemas.microsoft.com/office/drawing/2014/main" id="{39B415F6-8656-295D-9CB6-8F63A9C1819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426268" y="7544158"/>
            <a:ext cx="2286000" cy="19847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1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4" name="文本占位符 6">
            <a:extLst>
              <a:ext uri="{FF2B5EF4-FFF2-40B4-BE49-F238E27FC236}">
                <a16:creationId xmlns:a16="http://schemas.microsoft.com/office/drawing/2014/main" id="{1B85DBD0-12C8-9B1B-6D2B-8490C1A33BC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430078" y="7814668"/>
            <a:ext cx="2286000" cy="742690"/>
          </a:xfrm>
        </p:spPr>
        <p:txBody>
          <a:bodyPr rtlCol="0">
            <a:noAutofit/>
          </a:bodyPr>
          <a:lstStyle>
            <a:lvl1pPr marL="171450" indent="-171450">
              <a:lnSpc>
                <a:spcPts val="500"/>
              </a:lnSpc>
              <a:spcBef>
                <a:spcPts val="750"/>
              </a:spcBef>
              <a:buFont typeface="Wingdings" panose="05000000000000000000" pitchFamily="2" charset="2"/>
              <a:buChar char="§"/>
              <a:defRPr lang="zh-CN" sz="1000" b="0"/>
            </a:lvl1pPr>
            <a:lvl2pPr marL="342900" indent="0">
              <a:buNone/>
              <a:defRPr lang="zh-CN" sz="1400"/>
            </a:lvl2pPr>
            <a:lvl3pPr marL="685800" indent="0">
              <a:buNone/>
              <a:defRPr lang="zh-CN" sz="1400"/>
            </a:lvl3pPr>
            <a:lvl4pPr marL="1028700" indent="0">
              <a:buNone/>
              <a:defRPr lang="zh-CN" sz="1400"/>
            </a:lvl4pPr>
            <a:lvl5pPr marL="1371600" indent="0">
              <a:buNone/>
              <a:defRPr lang="zh-CN" sz="1400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cxnSp>
        <p:nvCxnSpPr>
          <p:cNvPr id="35" name="直接连接符​​(S) 34">
            <a:extLst>
              <a:ext uri="{FF2B5EF4-FFF2-40B4-BE49-F238E27FC236}">
                <a16:creationId xmlns:a16="http://schemas.microsoft.com/office/drawing/2014/main" id="{6C70D903-79F5-73D0-FF74-914B7D008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2580611"/>
            <a:ext cx="6301250" cy="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​​(S) 35">
            <a:extLst>
              <a:ext uri="{FF2B5EF4-FFF2-40B4-BE49-F238E27FC236}">
                <a16:creationId xmlns:a16="http://schemas.microsoft.com/office/drawing/2014/main" id="{08E4EADA-DD43-5D15-4B7A-2272FF53B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571671" y="4695508"/>
            <a:ext cx="3284360" cy="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​​(S) 36">
            <a:extLst>
              <a:ext uri="{FF2B5EF4-FFF2-40B4-BE49-F238E27FC236}">
                <a16:creationId xmlns:a16="http://schemas.microsoft.com/office/drawing/2014/main" id="{37909839-7B3B-677E-44E2-0992FB089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571671" y="1099268"/>
            <a:ext cx="3284360" cy="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​​(S) 37">
            <a:extLst>
              <a:ext uri="{FF2B5EF4-FFF2-40B4-BE49-F238E27FC236}">
                <a16:creationId xmlns:a16="http://schemas.microsoft.com/office/drawing/2014/main" id="{9EE29951-05B3-6E1E-6E07-AFCB9E96B7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85257" y="8729873"/>
            <a:ext cx="6470774" cy="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5277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25802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3.xml" Id="rId3" /><Relationship Type="http://schemas.openxmlformats.org/officeDocument/2006/relationships/slideLayout" Target="/ppt/slideLayouts/slideLayout2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B925E6A-A4DD-25C5-5AED-1779BDA49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7363"/>
            <a:ext cx="5915025" cy="1766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单击此处编辑母版标题样式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1B9A014-4619-47E3-1FF5-2365F9847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3638"/>
            <a:ext cx="5915025" cy="580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31303B1-9FF6-753F-D87F-7BE6E3BF52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663"/>
            <a:ext cx="154305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zh-CN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21A295C-44D2-46C5-891C-EB30BEEB7826}" type="datetime1">
              <a:rPr lang="zh-CN" altLang="en-US" smtClean="0"/>
              <a:t>2023/5/30</a:t>
            </a:fld>
            <a:endParaRPr lang="zh-CN" dirty="0"/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1B9CD624-B13A-5613-92A4-47661EFDC6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663"/>
            <a:ext cx="154305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5F4AA0C-7121-4AAC-9837-8F2E4B6F18CA}" type="slidenum">
              <a:rPr lang="zh-CN" smtClean="0"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086918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zh-CN" sz="3600" b="1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lang="zh-CN" sz="2100" kern="1200">
          <a:solidFill>
            <a:schemeClr val="tx1"/>
          </a:solidFill>
          <a:latin typeface="+mn-ea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zh-CN" sz="1500" kern="1200">
          <a:solidFill>
            <a:schemeClr val="tx1"/>
          </a:solidFill>
          <a:latin typeface="+mn-ea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1pPr>
      <a:lvl2pPr marL="34290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2pPr>
      <a:lvl3pPr marL="68580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3pPr>
      <a:lvl4pPr marL="102870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4pPr>
      <a:lvl5pPr marL="137160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5pPr>
      <a:lvl6pPr marL="171450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6pPr>
      <a:lvl7pPr marL="205740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7pPr>
      <a:lvl8pPr marL="240030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8pPr>
      <a:lvl9pPr marL="274320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image" Target="/ppt/media/image6.svg" Id="rId8" /><Relationship Type="http://schemas.openxmlformats.org/officeDocument/2006/relationships/image" Target="/ppt/media/image1.png" Id="rId3" /><Relationship Type="http://schemas.openxmlformats.org/officeDocument/2006/relationships/image" Target="/ppt/media/image52.png" Id="rId7" /><Relationship Type="http://schemas.openxmlformats.org/officeDocument/2006/relationships/notesSlide" Target="/ppt/notesSlides/notesSlide11.xml" Id="rId2" /><Relationship Type="http://schemas.openxmlformats.org/officeDocument/2006/relationships/slideLayout" Target="/ppt/slideLayouts/slideLayout11.xml" Id="rId1" /><Relationship Type="http://schemas.openxmlformats.org/officeDocument/2006/relationships/image" Target="/ppt/media/image42.svg" Id="rId6" /><Relationship Type="http://schemas.openxmlformats.org/officeDocument/2006/relationships/image" Target="/ppt/media/image33.png" Id="rId5" /><Relationship Type="http://schemas.openxmlformats.org/officeDocument/2006/relationships/image" Target="/ppt/media/image83.svg" Id="rId10" /><Relationship Type="http://schemas.openxmlformats.org/officeDocument/2006/relationships/image" Target="/ppt/media/image24.svg" Id="rId4" /><Relationship Type="http://schemas.openxmlformats.org/officeDocument/2006/relationships/image" Target="/ppt/media/image74.png" Id="rId9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AB211F-ECF7-5F66-03BA-C65919A1F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Ji-min An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645888B-33B6-C39E-F7D5-B290851139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noProof="0"/>
              <a:t>502.555.0123</a:t>
            </a:r>
          </a:p>
          <a:p>
            <a:pPr rtl="0"/>
            <a:r>
              <a:rPr lang="zh-CN"/>
              <a:t>Ji-min</a:t>
            </a:r>
            <a:r>
              <a:rPr lang="zh-CN" noProof="0"/>
              <a:t>@</a:t>
            </a:r>
            <a:r>
              <a:rPr lang="zh-CN"/>
              <a:t>E</a:t>
            </a:r>
            <a:r>
              <a:rPr lang="zh-CN" noProof="0"/>
              <a:t>xample.com</a:t>
            </a:r>
            <a:br>
              <a:rPr lang="zh-CN" noProof="0" dirty="0"/>
            </a:br>
            <a:r>
              <a:rPr lang="zh-CN" noProof="0"/>
              <a:t>www.lucernepublishing.com</a:t>
            </a:r>
          </a:p>
        </p:txBody>
      </p:sp>
      <p:sp>
        <p:nvSpPr>
          <p:cNvPr id="112" name="文本占位符 111">
            <a:extLst>
              <a:ext uri="{FF2B5EF4-FFF2-40B4-BE49-F238E27FC236}">
                <a16:creationId xmlns:a16="http://schemas.microsoft.com/office/drawing/2014/main" id="{2FA8746B-5610-0671-E4C1-0BB6164A61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工作经验</a:t>
            </a: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F224BE7D-553E-A881-B25A-BA2EE5ED15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助理编辑 </a:t>
            </a:r>
            <a:r>
              <a:rPr lang="zh-CN" b="0"/>
              <a:t>| Nod 出版社</a:t>
            </a:r>
          </a:p>
        </p:txBody>
      </p:sp>
      <p:sp>
        <p:nvSpPr>
          <p:cNvPr id="69" name="文本占位符 68">
            <a:extLst>
              <a:ext uri="{FF2B5EF4-FFF2-40B4-BE49-F238E27FC236}">
                <a16:creationId xmlns:a16="http://schemas.microsoft.com/office/drawing/2014/main" id="{7320EEEA-6CC6-8FE0-EA44-F568F812AE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20XX 年 4 月–20XX 年 1 月 </a:t>
            </a:r>
          </a:p>
        </p:txBody>
      </p:sp>
      <p:sp>
        <p:nvSpPr>
          <p:cNvPr id="70" name="文本占位符 69">
            <a:extLst>
              <a:ext uri="{FF2B5EF4-FFF2-40B4-BE49-F238E27FC236}">
                <a16:creationId xmlns:a16="http://schemas.microsoft.com/office/drawing/2014/main" id="{AE0B8EEC-DDF0-C92C-3A64-E6AB66E4AE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noProof="0"/>
              <a:t>工作经验包括管理编辑过程以及协调作者、编辑和设计师，以确保及时和高质量的书籍生产</a:t>
            </a:r>
          </a:p>
        </p:txBody>
      </p:sp>
      <p:sp>
        <p:nvSpPr>
          <p:cNvPr id="210" name="文本占位符 209">
            <a:extLst>
              <a:ext uri="{FF2B5EF4-FFF2-40B4-BE49-F238E27FC236}">
                <a16:creationId xmlns:a16="http://schemas.microsoft.com/office/drawing/2014/main" id="{D483E4F7-87FB-8742-9D9C-7902AEF074A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编辑 </a:t>
            </a:r>
            <a:r>
              <a:rPr lang="zh-CN" b="0"/>
              <a:t>I  Lucerne 出版社</a:t>
            </a:r>
          </a:p>
        </p:txBody>
      </p:sp>
      <p:sp>
        <p:nvSpPr>
          <p:cNvPr id="211" name="文本占位符 210">
            <a:extLst>
              <a:ext uri="{FF2B5EF4-FFF2-40B4-BE49-F238E27FC236}">
                <a16:creationId xmlns:a16="http://schemas.microsoft.com/office/drawing/2014/main" id="{A4DBF104-874B-6DF8-6D83-C9448DD9962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20XX 年 11 月- 20XX 年 3 月</a:t>
            </a:r>
          </a:p>
        </p:txBody>
      </p:sp>
      <p:sp>
        <p:nvSpPr>
          <p:cNvPr id="212" name="文本占位符 211">
            <a:extLst>
              <a:ext uri="{FF2B5EF4-FFF2-40B4-BE49-F238E27FC236}">
                <a16:creationId xmlns:a16="http://schemas.microsoft.com/office/drawing/2014/main" id="{C176DCD0-248C-98A4-7CF5-BEC862158F0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noProof="0"/>
              <a:t>擅长获取新作品，谈判合同，与作者、经纪人和其他业内专业人士建立关系，以扩大公司的出版合作</a:t>
            </a:r>
          </a:p>
        </p:txBody>
      </p:sp>
      <p:sp>
        <p:nvSpPr>
          <p:cNvPr id="213" name="文本占位符 212">
            <a:extLst>
              <a:ext uri="{FF2B5EF4-FFF2-40B4-BE49-F238E27FC236}">
                <a16:creationId xmlns:a16="http://schemas.microsoft.com/office/drawing/2014/main" id="{4ED1AF58-CDFE-BBB8-9C1D-E29744BFD1D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英语教授 </a:t>
            </a:r>
            <a:r>
              <a:rPr lang="zh-CN" b="0"/>
              <a:t>| Bellow 大学</a:t>
            </a:r>
          </a:p>
        </p:txBody>
      </p:sp>
      <p:sp>
        <p:nvSpPr>
          <p:cNvPr id="214" name="文本占位符 213">
            <a:extLst>
              <a:ext uri="{FF2B5EF4-FFF2-40B4-BE49-F238E27FC236}">
                <a16:creationId xmlns:a16="http://schemas.microsoft.com/office/drawing/2014/main" id="{92BA1095-F9D1-F9EE-E054-77ACFEF3114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20XX 年 12 月–20XX 年 12 月</a:t>
            </a:r>
            <a:endParaRPr lang="zh-CN" dirty="0"/>
          </a:p>
        </p:txBody>
      </p:sp>
      <p:sp>
        <p:nvSpPr>
          <p:cNvPr id="261" name="文本占位符 260">
            <a:extLst>
              <a:ext uri="{FF2B5EF4-FFF2-40B4-BE49-F238E27FC236}">
                <a16:creationId xmlns:a16="http://schemas.microsoft.com/office/drawing/2014/main" id="{6E35E85A-D147-CE8C-53A0-EDE65E84635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noProof="0"/>
              <a:t>精通设计和评分作业，向学生提供积极反馈，并指导他们培养强大的分析和关键思维技能</a:t>
            </a:r>
          </a:p>
        </p:txBody>
      </p:sp>
      <p:sp>
        <p:nvSpPr>
          <p:cNvPr id="113" name="文本占位符 112">
            <a:extLst>
              <a:ext uri="{FF2B5EF4-FFF2-40B4-BE49-F238E27FC236}">
                <a16:creationId xmlns:a16="http://schemas.microsoft.com/office/drawing/2014/main" id="{2C23B549-F2D4-3094-63E3-059A1B8FCE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教育</a:t>
            </a:r>
          </a:p>
        </p:txBody>
      </p:sp>
      <p:pic>
        <p:nvPicPr>
          <p:cNvPr id="405" name="图片占位符 404" descr="毕业帽轮廓">
            <a:extLst>
              <a:ext uri="{FF2B5EF4-FFF2-40B4-BE49-F238E27FC236}">
                <a16:creationId xmlns:a16="http://schemas.microsoft.com/office/drawing/2014/main" id="{3E0D4C3F-F3AB-DFEC-8A53-CE33287079E8}"/>
              </a:ext>
            </a:extLst>
          </p:cNvPr>
          <p:cNvPicPr>
            <a:picLocks noGrp="1" noChangeAspect="1"/>
          </p:cNvPicPr>
          <p:nvPr>
            <p:ph type="pic" sz="quarter" idx="37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274" r="3274"/>
          <a:stretch>
            <a:fillRect/>
          </a:stretch>
        </p:blipFill>
        <p:spPr/>
      </p:pic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EA60735C-F377-DCAC-57F9-F924A900EA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Mount Flores 大学</a:t>
            </a:r>
          </a:p>
        </p:txBody>
      </p:sp>
      <p:sp>
        <p:nvSpPr>
          <p:cNvPr id="22" name="文本占位符 21">
            <a:extLst>
              <a:ext uri="{FF2B5EF4-FFF2-40B4-BE49-F238E27FC236}">
                <a16:creationId xmlns:a16="http://schemas.microsoft.com/office/drawing/2014/main" id="{8F0DD518-C824-06A3-D5DC-CBE02ED8172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20XX - 20XX</a:t>
            </a:r>
          </a:p>
        </p:txBody>
      </p:sp>
      <p:sp>
        <p:nvSpPr>
          <p:cNvPr id="24" name="文本占位符 23">
            <a:extLst>
              <a:ext uri="{FF2B5EF4-FFF2-40B4-BE49-F238E27FC236}">
                <a16:creationId xmlns:a16="http://schemas.microsoft.com/office/drawing/2014/main" id="{D1D7BA16-7BEC-1193-2EBF-65384035A1A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4.0 GPA，英国文学学士</a:t>
            </a:r>
          </a:p>
        </p:txBody>
      </p:sp>
      <p:sp>
        <p:nvSpPr>
          <p:cNvPr id="114" name="文本占位符 113">
            <a:extLst>
              <a:ext uri="{FF2B5EF4-FFF2-40B4-BE49-F238E27FC236}">
                <a16:creationId xmlns:a16="http://schemas.microsoft.com/office/drawing/2014/main" id="{BD419935-D4AC-D726-4743-09E7673A7B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技能</a:t>
            </a:r>
          </a:p>
        </p:txBody>
      </p:sp>
      <p:pic>
        <p:nvPicPr>
          <p:cNvPr id="407" name="图片占位符 406" descr="语音大纲">
            <a:extLst>
              <a:ext uri="{FF2B5EF4-FFF2-40B4-BE49-F238E27FC236}">
                <a16:creationId xmlns:a16="http://schemas.microsoft.com/office/drawing/2014/main" id="{8DD4CE34-C7D1-901E-9196-34EDAE67F9AA}"/>
              </a:ext>
            </a:extLst>
          </p:cNvPr>
          <p:cNvPicPr>
            <a:picLocks noGrp="1" noChangeAspect="1"/>
          </p:cNvPicPr>
          <p:nvPr>
            <p:ph type="pic" sz="quarter" idx="38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t="5035" b="5035"/>
          <a:stretch>
            <a:fillRect/>
          </a:stretch>
        </p:blipFill>
        <p:spPr/>
      </p:pic>
      <p:sp>
        <p:nvSpPr>
          <p:cNvPr id="310" name="文本占位符 309">
            <a:extLst>
              <a:ext uri="{FF2B5EF4-FFF2-40B4-BE49-F238E27FC236}">
                <a16:creationId xmlns:a16="http://schemas.microsoft.com/office/drawing/2014/main" id="{84E00BE9-1B0B-6793-3BDD-A6BE1B29DE3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noProof="0"/>
              <a:t>多语种</a:t>
            </a:r>
          </a:p>
        </p:txBody>
      </p:sp>
      <p:sp>
        <p:nvSpPr>
          <p:cNvPr id="311" name="文本占位符 310">
            <a:extLst>
              <a:ext uri="{FF2B5EF4-FFF2-40B4-BE49-F238E27FC236}">
                <a16:creationId xmlns:a16="http://schemas.microsoft.com/office/drawing/2014/main" id="{7BA7BE08-CF39-5B28-EFF0-A76A2FDBA6B0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noProof="0"/>
              <a:t>英语、法语和西班牙语</a:t>
            </a:r>
          </a:p>
        </p:txBody>
      </p:sp>
      <p:sp>
        <p:nvSpPr>
          <p:cNvPr id="312" name="文本占位符 311">
            <a:extLst>
              <a:ext uri="{FF2B5EF4-FFF2-40B4-BE49-F238E27FC236}">
                <a16:creationId xmlns:a16="http://schemas.microsoft.com/office/drawing/2014/main" id="{1A610E19-20D7-57C2-5F6B-2AB1CD7466D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noProof="0"/>
              <a:t>曾在加拿大、非洲和亚洲工作</a:t>
            </a:r>
          </a:p>
        </p:txBody>
      </p:sp>
      <p:pic>
        <p:nvPicPr>
          <p:cNvPr id="408" name="图片占位符 407" descr="纯色填充的笔记本电脑">
            <a:extLst>
              <a:ext uri="{FF2B5EF4-FFF2-40B4-BE49-F238E27FC236}">
                <a16:creationId xmlns:a16="http://schemas.microsoft.com/office/drawing/2014/main" id="{1C1D3B09-CF8B-7BAD-643C-23D389685C91}"/>
              </a:ext>
            </a:extLst>
          </p:cNvPr>
          <p:cNvPicPr>
            <a:picLocks noGrp="1" noChangeAspect="1"/>
          </p:cNvPicPr>
          <p:nvPr>
            <p:ph type="pic" sz="quarter" idx="39"/>
          </p:nvPr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t="3962" b="3962"/>
          <a:stretch>
            <a:fillRect/>
          </a:stretch>
        </p:blipFill>
        <p:spPr/>
      </p:pic>
      <p:sp>
        <p:nvSpPr>
          <p:cNvPr id="313" name="文本占位符 312">
            <a:extLst>
              <a:ext uri="{FF2B5EF4-FFF2-40B4-BE49-F238E27FC236}">
                <a16:creationId xmlns:a16="http://schemas.microsoft.com/office/drawing/2014/main" id="{3B97F31B-EB05-6B12-8185-54486F9F768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noProof="0"/>
              <a:t>程序</a:t>
            </a:r>
          </a:p>
        </p:txBody>
      </p:sp>
      <p:sp>
        <p:nvSpPr>
          <p:cNvPr id="314" name="文本占位符 313">
            <a:extLst>
              <a:ext uri="{FF2B5EF4-FFF2-40B4-BE49-F238E27FC236}">
                <a16:creationId xmlns:a16="http://schemas.microsoft.com/office/drawing/2014/main" id="{B86D92AC-26A2-E331-FB1A-A27CE15E28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noProof="0"/>
              <a:t>Word、Excel、PowerPoint</a:t>
            </a:r>
          </a:p>
        </p:txBody>
      </p:sp>
      <p:pic>
        <p:nvPicPr>
          <p:cNvPr id="664" name="图片占位符 408" descr="公文包轮廓">
            <a:extLst>
              <a:ext uri="{FF2B5EF4-FFF2-40B4-BE49-F238E27FC236}">
                <a16:creationId xmlns:a16="http://schemas.microsoft.com/office/drawing/2014/main" id="{A99722E0-ED5A-5EBA-4E17-D12061EA6D90}"/>
              </a:ext>
            </a:extLst>
          </p:cNvPr>
          <p:cNvPicPr>
            <a:picLocks noGrp="1" noChangeAspect="1"/>
          </p:cNvPicPr>
          <p:nvPr>
            <p:ph type="pic" sz="quarter" idx="40"/>
          </p:nvPr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p:blipFill>
        <p:spPr/>
      </p:pic>
      <p:sp>
        <p:nvSpPr>
          <p:cNvPr id="315" name="文本占位符 314">
            <a:extLst>
              <a:ext uri="{FF2B5EF4-FFF2-40B4-BE49-F238E27FC236}">
                <a16:creationId xmlns:a16="http://schemas.microsoft.com/office/drawing/2014/main" id="{B25BB44C-543C-6124-E09D-2136B9241905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角色</a:t>
            </a:r>
          </a:p>
        </p:txBody>
      </p:sp>
      <p:sp>
        <p:nvSpPr>
          <p:cNvPr id="316" name="文本占位符 315">
            <a:extLst>
              <a:ext uri="{FF2B5EF4-FFF2-40B4-BE49-F238E27FC236}">
                <a16:creationId xmlns:a16="http://schemas.microsoft.com/office/drawing/2014/main" id="{01FFF5E4-3DB0-48D9-650F-CAB06597730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noProof="0"/>
              <a:t>团队经理，10 年</a:t>
            </a:r>
            <a:endParaRPr lang="zh-CN" dirty="0"/>
          </a:p>
          <a:p>
            <a:pPr lvl="0" rtl="0"/>
            <a:r>
              <a:rPr lang="zh-CN" noProof="0"/>
              <a:t>Web 开发人员，3.5 年</a:t>
            </a:r>
          </a:p>
          <a:p>
            <a:pPr lvl="0" rtl="0"/>
            <a:r>
              <a:rPr lang="zh-CN"/>
              <a:t>社交媒体，8 年</a:t>
            </a:r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2496079024"/>
      </p:ext>
    </p:extLst>
  </p:cSld>
  <p:clrMapOvr>
    <a:masterClrMapping/>
  </p:clrMapOvr>
</p:sld>
</file>

<file path=ppt/theme/theme13.xml><?xml version="1.0" encoding="utf-8"?>
<a:theme xmlns:a="http://schemas.openxmlformats.org/drawingml/2006/main" name="Office 主题">
  <a:themeElements>
    <a:clrScheme name="Custom 140">
      <a:dk1>
        <a:sysClr val="windowText" lastClr="000000"/>
      </a:dk1>
      <a:lt1>
        <a:sysClr val="window" lastClr="FFFFFF"/>
      </a:lt1>
      <a:dk2>
        <a:srgbClr val="DCD8DC"/>
      </a:dk2>
      <a:lt2>
        <a:srgbClr val="373545"/>
      </a:lt2>
      <a:accent1>
        <a:srgbClr val="92D050"/>
      </a:accent1>
      <a:accent2>
        <a:srgbClr val="0070C0"/>
      </a:accent2>
      <a:accent3>
        <a:srgbClr val="00B0F0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ustom 44">
      <a:majorFont>
        <a:latin typeface="Microsoft YaHei UI"/>
        <a:ea typeface="Microsoft YaHei UI"/>
        <a:cs typeface=""/>
      </a:majorFont>
      <a:minorFont>
        <a:latin typeface="Microsoft YaHei UI"/>
        <a:ea typeface="Microsoft YaHei UI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mple-perennial-resume_win32_SL_v8" id="{1AEC0AA0-B26B-4A19-B5EC-7D6B25EC15B1}" vid="{52389A3C-95AE-464D-B02D-04C3210ECDBF}"/>
    </a:ext>
  </a:extLst>
</a:theme>
</file>

<file path=ppt/theme/theme2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"/>
        <a:font script="Jpan" typeface="游ゴシック Light"/>
        <a:font script="Hang" typeface="맑은 고딕"/>
        <a:font script="Hans" typeface="Microsoft YaHei UI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"/>
        <a:font script="Jpan" typeface="游ゴシック"/>
        <a:font script="Hang" typeface="맑은 고딕"/>
        <a:font script="Hans" typeface="Microsoft YaHei UI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"/>
        <a:font script="Jpan" typeface="游ゴシック Light"/>
        <a:font script="Hang" typeface="맑은 고딕"/>
        <a:font script="Hans" typeface="Microsoft YaHei UI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"/>
        <a:font script="Jpan" typeface="游ゴシック"/>
        <a:font script="Hang" typeface="맑은 고딕"/>
        <a:font script="Hans" typeface="Microsoft YaHei UI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A458C293-BEA0-427B-8E11-BD6430E1322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D1D83123-2B48-404B-A4BE-DC018875B5F2}">
  <ds:schemaRefs>
    <ds:schemaRef ds:uri="http://schemas.microsoft.com/sharepoint/v3/contenttype/forms"/>
  </ds:schemaRefs>
</ds:datastoreItem>
</file>

<file path=customXml/itemProps31.xml><?xml version="1.0" encoding="utf-8"?>
<ds:datastoreItem xmlns:ds="http://schemas.openxmlformats.org/officeDocument/2006/customXml" ds:itemID="{580B1B05-0961-49DA-80CE-9F5B16D107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201</ap:Words>
  <ap:PresentationFormat>信纸(8.5x11 英寸)</ap:PresentationFormat>
  <ap:Paragraphs>28</ap:Paragraphs>
  <ap:Slides>1</ap:Slides>
  <ap:Notes>1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5">
      <vt:lpstr>Microsoft YaHei UI</vt:lpstr>
      <vt:lpstr>Arial</vt:lpstr>
      <vt:lpstr>Wingdings</vt:lpstr>
      <vt:lpstr>Office 主题</vt:lpstr>
      <vt:lpstr>Ji-min An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2023-03-27T07:09:04Z</dcterms:created>
  <dcterms:modified xsi:type="dcterms:W3CDTF">2023-05-30T05:45:19Z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