
<file path=[Content_Types].xml><?xml version="1.0" encoding="utf-8"?>
<Types xmlns="http://schemas.openxmlformats.org/package/2006/content-types">
  <Default Extension="xml" ContentType="application/vnd.openxmlformats-package.core-properties+xml"/>
  <Default Extension="rels" ContentType="application/vnd.openxmlformats-package.relationships+xml"/>
  <Default Extension="jpeg" ContentType="image/jpeg"/>
  <Default Extension="jpg" ContentType="image/jpeg"/>
  <Default Extension="png" ContentType="image/png"/>
  <Override PartName="/ppt/presentation.xml" ContentType="application/vnd.openxmlformats-officedocument.presentationml.presentation.main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slideLayouts/slideLayout5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8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1110.xml" ContentType="application/vnd.openxmlformats-officedocument.presentationml.slideLayout+xml"/>
  <Override PartName="/ppt/theme/theme12.xml" ContentType="application/vnd.openxmlformats-officedocument.theme+xml"/>
  <Override PartName="/ppt/slideLayouts/slideLayout1011.xml" ContentType="application/vnd.openxmlformats-officedocument.presentationml.slideLayout+xml"/>
  <Override PartName="/ppt/slideLayouts/slideLayout412.xml" ContentType="application/vnd.openxmlformats-officedocument.presentationml.slideLayout+xml"/>
  <Override PartName="/ppt/slideLayouts/slideLayout913.xml" ContentType="application/vnd.openxmlformats-officedocument.presentationml.slideLayout+xml"/>
  <Override PartName="/ppt/slideLayouts/slideLayout1414.xml" ContentType="application/vnd.openxmlformats-officedocument.presentationml.slideLayout+xml"/>
  <Override PartName="/ppt/slides/slide92.xml" ContentType="application/vnd.openxmlformats-officedocument.presentationml.slide+xml"/>
  <Override PartName="/ppt/notesSlides/notesSlide92.xml" ContentType="application/vnd.openxmlformats-officedocument.presentationml.notesSlide+xml"/>
  <Override PartName="/customXml/item3.xml" ContentType="application/xml"/>
  <Override PartName="/customXml/itemProps31.xml" ContentType="application/vnd.openxmlformats-officedocument.customXmlProperties+xml"/>
  <Override PartName="/ppt/viewProps.xml" ContentType="application/vnd.openxmlformats-officedocument.presentationml.viewProps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84.xml" ContentType="application/vnd.openxmlformats-officedocument.presentationml.slide+xml"/>
  <Override PartName="/ppt/notesSlides/notesSlide84.xml" ContentType="application/vnd.openxmlformats-officedocument.presentationml.notesSlide+xml"/>
  <Override PartName="/ppt/slides/slide135.xml" ContentType="application/vnd.openxmlformats-officedocument.presentationml.slide+xml"/>
  <Override PartName="/ppt/notesSlides/notesSlide135.xml" ContentType="application/vnd.openxmlformats-officedocument.presentationml.notesSlide+xml"/>
  <Override PartName="/ppt/authors.xml" ContentType="application/vnd.ms-powerpoint.authors+xml"/>
  <Override PartName="/customXml/item22.xml" ContentType="application/xml"/>
  <Override PartName="/customXml/itemProps22.xml" ContentType="application/vnd.openxmlformats-officedocument.customXmlProperties+xml"/>
  <Override PartName="/ppt/slides/slide126.xml" ContentType="application/vnd.openxmlformats-officedocument.presentationml.slide+xml"/>
  <Override PartName="/ppt/notesSlides/notesSlide126.xml" ContentType="application/vnd.openxmlformats-officedocument.presentationml.notesSlide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78.xml" ContentType="application/vnd.openxmlformats-officedocument.presentationml.slide+xml"/>
  <Override PartName="/ppt/notesSlides/notesSlide78.xml" ContentType="application/vnd.openxmlformats-officedocument.presentationml.notesSlide+xml"/>
  <Override PartName="/ppt/changesInfos/changesInfo1.xml" ContentType="application/vnd.ms-powerpoint.changesinfo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110.xml" ContentType="application/vnd.openxmlformats-officedocument.presentationml.slide+xml"/>
  <Override PartName="/ppt/notesSlides/notesSlide1110.xml" ContentType="application/vnd.openxmlformats-officedocument.presentationml.notesSlide+xml"/>
  <Override PartName="/ppt/tableStyles.xml" ContentType="application/vnd.openxmlformats-officedocument.presentationml.tableStyles+xml"/>
  <Override PartName="/ppt/slides/slide611.xml" ContentType="application/vnd.openxmlformats-officedocument.presentationml.slide+xml"/>
  <Override PartName="/ppt/notesSlides/notesSlide611.xml" ContentType="application/vnd.openxmlformats-officedocument.presentationml.notesSlide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ppt/slides/slide512.xml" ContentType="application/vnd.openxmlformats-officedocument.presentationml.slide+xml"/>
  <Override PartName="/ppt/notesSlides/notesSlide512.xml" ContentType="application/vnd.openxmlformats-officedocument.presentationml.notesSlide+xml"/>
  <Override PartName="/ppt/slides/slide1013.xml" ContentType="application/vnd.openxmlformats-officedocument.presentationml.slide+xml"/>
  <Override PartName="/ppt/notesSlides/notesSlide1013.xml" ContentType="application/vnd.openxmlformats-officedocument.presentationml.notesSlide+xml"/>
  <Override PartName="/docMetadata/LabelInfo.xml" ContentType="application/vnd.ms-office.classificationlabels+xml"/>
  <Override PartName="/docProps/custom.xml" ContentType="application/vnd.openxmlformats-officedocument.custom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/docProps/core.xml" Id="rId3" /><Relationship Type="http://schemas.openxmlformats.org/package/2006/relationships/metadata/thumbnail" Target="/docProps/thumbnail.jpeg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6" /><Relationship Type="http://schemas.openxmlformats.org/officeDocument/2006/relationships/custom-properties" Target="/docProps/custom.xml" Id="rId5" /><Relationship Type="http://schemas.openxmlformats.org/officeDocument/2006/relationships/extended-properties" Target="/docProps/app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342" r:id="rId5"/>
    <p:sldId id="359" r:id="rId6"/>
    <p:sldId id="373" r:id="rId7"/>
    <p:sldId id="374" r:id="rId8"/>
    <p:sldId id="375" r:id="rId9"/>
    <p:sldId id="365" r:id="rId10"/>
    <p:sldId id="376" r:id="rId11"/>
    <p:sldId id="377" r:id="rId12"/>
    <p:sldId id="378" r:id="rId13"/>
    <p:sldId id="379" r:id="rId14"/>
    <p:sldId id="380" r:id="rId15"/>
    <p:sldId id="381" r:id="rId16"/>
    <p:sldId id="372" r:id="rId17"/>
  </p:sldIdLst>
  <p:sldSz cx="12192000" cy="6858000"/>
  <p:notesSz cx="6858000" cy="9144000"/>
  <p:defaultTextStyle>
    <a:defPPr rtl="0">
      <a:defRPr lang="zh-CN"/>
    </a:defPPr>
    <a:lvl1pPr marL="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FBFE"/>
    <a:srgbClr val="000000"/>
    <a:srgbClr val="FFFFFF"/>
    <a:srgbClr val="05202E"/>
    <a:srgbClr val="0515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0A1B5D5-9B99-4C35-A422-299274C87663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43" autoAdjust="0"/>
    <p:restoredTop sz="95388" autoAdjust="0"/>
  </p:normalViewPr>
  <p:slideViewPr>
    <p:cSldViewPr snapToGrid="0" snapToObjects="1" showGuides="1">
      <p:cViewPr varScale="1">
        <p:scale>
          <a:sx n="103" d="100"/>
          <a:sy n="103" d="100"/>
        </p:scale>
        <p:origin x="630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3942" y="108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41.xml" Id="rId8" /><Relationship Type="http://schemas.openxmlformats.org/officeDocument/2006/relationships/slide" Target="/ppt/slides/slide92.xml" Id="rId13" /><Relationship Type="http://schemas.openxmlformats.org/officeDocument/2006/relationships/notesMaster" Target="/ppt/notesMasters/notesMaster11.xml" Id="rId18" /><Relationship Type="http://schemas.openxmlformats.org/officeDocument/2006/relationships/customXml" Target="/customXml/item3.xml" Id="rId3" /><Relationship Type="http://schemas.openxmlformats.org/officeDocument/2006/relationships/viewProps" Target="/ppt/viewProps.xml" Id="rId21" /><Relationship Type="http://schemas.openxmlformats.org/officeDocument/2006/relationships/slide" Target="/ppt/slides/slide33.xml" Id="rId7" /><Relationship Type="http://schemas.openxmlformats.org/officeDocument/2006/relationships/slide" Target="/ppt/slides/slide84.xml" Id="rId12" /><Relationship Type="http://schemas.openxmlformats.org/officeDocument/2006/relationships/slide" Target="/ppt/slides/slide135.xml" Id="rId17" /><Relationship Type="http://schemas.microsoft.com/office/2018/10/relationships/authors" Target="/ppt/authors.xml" Id="rId25" /><Relationship Type="http://schemas.openxmlformats.org/officeDocument/2006/relationships/customXml" Target="/customXml/item22.xml" Id="rId2" /><Relationship Type="http://schemas.openxmlformats.org/officeDocument/2006/relationships/slide" Target="/ppt/slides/slide126.xml" Id="rId16" /><Relationship Type="http://schemas.openxmlformats.org/officeDocument/2006/relationships/presProps" Target="/ppt/presProps.xml" Id="rId20" /><Relationship Type="http://schemas.openxmlformats.org/officeDocument/2006/relationships/customXml" Target="/customXml/item13.xml" Id="rId1" /><Relationship Type="http://schemas.openxmlformats.org/officeDocument/2006/relationships/slide" Target="/ppt/slides/slide27.xml" Id="rId6" /><Relationship Type="http://schemas.openxmlformats.org/officeDocument/2006/relationships/slide" Target="/ppt/slides/slide78.xml" Id="rId11" /><Relationship Type="http://schemas.microsoft.com/office/2016/11/relationships/changesInfo" Target="/ppt/changesInfos/changesInfo1.xml" Id="rId24" /><Relationship Type="http://schemas.openxmlformats.org/officeDocument/2006/relationships/slide" Target="/ppt/slides/slide19.xml" Id="rId5" /><Relationship Type="http://schemas.openxmlformats.org/officeDocument/2006/relationships/slide" Target="/ppt/slides/slide1110.xml" Id="rId15" /><Relationship Type="http://schemas.openxmlformats.org/officeDocument/2006/relationships/tableStyles" Target="/ppt/tableStyles.xml" Id="rId23" /><Relationship Type="http://schemas.openxmlformats.org/officeDocument/2006/relationships/slide" Target="/ppt/slides/slide611.xml" Id="rId10" /><Relationship Type="http://schemas.openxmlformats.org/officeDocument/2006/relationships/handoutMaster" Target="/ppt/handoutMasters/handoutMaster11.xml" Id="rId19" /><Relationship Type="http://schemas.openxmlformats.org/officeDocument/2006/relationships/slideMaster" Target="/ppt/slideMasters/slideMaster11.xml" Id="rId4" /><Relationship Type="http://schemas.openxmlformats.org/officeDocument/2006/relationships/slide" Target="/ppt/slides/slide512.xml" Id="rId9" /><Relationship Type="http://schemas.openxmlformats.org/officeDocument/2006/relationships/slide" Target="/ppt/slides/slide1013.xml" Id="rId14" /><Relationship Type="http://schemas.openxmlformats.org/officeDocument/2006/relationships/theme" Target="/ppt/theme/theme12.xml" Id="rId22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modSld modNotesMaster modHandout">
      <pc:chgData name="Fake Test User" userId="SID-0" providerId="Test" clId="FakeClientId" dt="2024-03-14T06:36:05.178" v="3" actId="2711"/>
      <pc:docMkLst>
        <pc:docMk/>
      </pc:docMkLst>
      <pc:sldChg chg="modSp mod">
        <pc:chgData name="Fake Test User" userId="SID-0" providerId="Test" clId="FakeClientId" dt="2024-03-14T06:35:06.539" v="0" actId="20577"/>
        <pc:sldMkLst>
          <pc:docMk/>
          <pc:sldMk cId="2498031464" sldId="342"/>
        </pc:sldMkLst>
        <pc:spChg chg="mod">
          <ac:chgData name="Fake Test User" userId="SID-0" providerId="Test" clId="FakeClientId" dt="2024-03-14T06:35:06.539" v="0" actId="20577"/>
          <ac:spMkLst>
            <pc:docMk/>
            <pc:sldMk cId="2498031464" sldId="342"/>
            <ac:spMk id="9" creationId="{2981AB9E-AF0F-CAD0-2DD2-D640FB871E66}"/>
          </ac:spMkLst>
        </pc:spChg>
      </pc:sldChg>
    </pc:docChg>
  </pc:docChgLst>
</pc:chgInfo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54459878-C319-6BF3-52DC-16FA4340A6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82FA7FC-DFAE-8499-5A3E-AD9648D7FCA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EA983116-9024-4D01-B1BC-6EADFB5E896B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2024/3/14</a:t>
            </a:fld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C9C12BB-9544-9F9A-BEDA-E716864385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D1E77E4-B9A2-A882-9240-3AE65EE217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9E9D61A1-75D9-49F7-83EB-F5872642613A}" type="slidenum">
              <a:rPr 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7732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6E277A39-7D04-4AC7-8396-D2398C18350C}" type="datetime1">
              <a:rPr lang="en-US" altLang="zh-CN" smtClean="0"/>
              <a:pPr/>
              <a:t>2024/3/14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</a:lstStyle>
          <a:p>
            <a:pPr rtl="0"/>
            <a:endParaRPr lang="zh-CN" altLang="en-US" noProof="0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zh-CN"/>
            </a:defPPr>
          </a:lstStyle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DEF75CB5-5666-5049-9AE0-38EFD385C21E}" type="slidenum">
              <a:rPr lang="en-US" altLang="zh-CN" noProof="0" smtClean="0"/>
              <a:pPr/>
              <a:t>‹#›</a:t>
            </a:fld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75562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013.xml.rels>&#65279;<?xml version="1.0" encoding="utf-8"?><Relationships xmlns="http://schemas.openxmlformats.org/package/2006/relationships"><Relationship Type="http://schemas.openxmlformats.org/officeDocument/2006/relationships/slide" Target="/ppt/slides/slide1013.xml" Id="rId2" /><Relationship Type="http://schemas.openxmlformats.org/officeDocument/2006/relationships/notesMaster" Target="/ppt/notesMasters/notesMaster11.xml" Id="rId1" /></Relationships>
</file>

<file path=ppt/notesSlides/_rels/notesSlide1110.xml.rels>&#65279;<?xml version="1.0" encoding="utf-8"?><Relationships xmlns="http://schemas.openxmlformats.org/package/2006/relationships"><Relationship Type="http://schemas.openxmlformats.org/officeDocument/2006/relationships/slide" Target="/ppt/slides/slide1110.xml" Id="rId2" /><Relationship Type="http://schemas.openxmlformats.org/officeDocument/2006/relationships/notesMaster" Target="/ppt/notesMasters/notesMaster11.xml" Id="rId1" /></Relationships>
</file>

<file path=ppt/notesSlides/_rels/notesSlide126.xml.rels>&#65279;<?xml version="1.0" encoding="utf-8"?><Relationships xmlns="http://schemas.openxmlformats.org/package/2006/relationships"><Relationship Type="http://schemas.openxmlformats.org/officeDocument/2006/relationships/slide" Target="/ppt/slides/slide126.xml" Id="rId2" /><Relationship Type="http://schemas.openxmlformats.org/officeDocument/2006/relationships/notesMaster" Target="/ppt/notesMasters/notesMaster11.xml" Id="rId1" /></Relationships>
</file>

<file path=ppt/notesSlides/_rels/notesSlide135.xml.rels>&#65279;<?xml version="1.0" encoding="utf-8"?><Relationships xmlns="http://schemas.openxmlformats.org/package/2006/relationships"><Relationship Type="http://schemas.openxmlformats.org/officeDocument/2006/relationships/slide" Target="/ppt/slides/slide135.xml" Id="rId2" /><Relationship Type="http://schemas.openxmlformats.org/officeDocument/2006/relationships/notesMaster" Target="/ppt/notesMasters/notesMaster11.xml" Id="rId1" /></Relationships>
</file>

<file path=ppt/notesSlides/_rels/notesSlide19.xml.rels>&#65279;<?xml version="1.0" encoding="utf-8"?><Relationships xmlns="http://schemas.openxmlformats.org/package/2006/relationships"><Relationship Type="http://schemas.openxmlformats.org/officeDocument/2006/relationships/slide" Target="/ppt/slides/slide19.xml" Id="rId2" /><Relationship Type="http://schemas.openxmlformats.org/officeDocument/2006/relationships/notesMaster" Target="/ppt/notesMasters/notesMaster11.xml" Id="rId1" /></Relationships>
</file>

<file path=ppt/notesSlides/_rels/notesSlide27.xml.rels>&#65279;<?xml version="1.0" encoding="utf-8"?><Relationships xmlns="http://schemas.openxmlformats.org/package/2006/relationships"><Relationship Type="http://schemas.openxmlformats.org/officeDocument/2006/relationships/slide" Target="/ppt/slides/slide27.xml" Id="rId2" /><Relationship Type="http://schemas.openxmlformats.org/officeDocument/2006/relationships/notesMaster" Target="/ppt/notesMasters/notesMaster11.xml" Id="rId1" /></Relationships>
</file>

<file path=ppt/notesSlides/_rels/notesSlide33.xml.rels>&#65279;<?xml version="1.0" encoding="utf-8"?><Relationships xmlns="http://schemas.openxmlformats.org/package/2006/relationships"><Relationship Type="http://schemas.openxmlformats.org/officeDocument/2006/relationships/slide" Target="/ppt/slides/slide33.xml" Id="rId2" /><Relationship Type="http://schemas.openxmlformats.org/officeDocument/2006/relationships/notesMaster" Target="/ppt/notesMasters/notesMaster11.xml" Id="rId1" /></Relationships>
</file>

<file path=ppt/notesSlides/_rels/notesSlide41.xml.rels>&#65279;<?xml version="1.0" encoding="utf-8"?><Relationships xmlns="http://schemas.openxmlformats.org/package/2006/relationships"><Relationship Type="http://schemas.openxmlformats.org/officeDocument/2006/relationships/slide" Target="/ppt/slides/slide41.xml" Id="rId2" /><Relationship Type="http://schemas.openxmlformats.org/officeDocument/2006/relationships/notesMaster" Target="/ppt/notesMasters/notesMaster11.xml" Id="rId1" /></Relationships>
</file>

<file path=ppt/notesSlides/_rels/notesSlide512.xml.rels>&#65279;<?xml version="1.0" encoding="utf-8"?><Relationships xmlns="http://schemas.openxmlformats.org/package/2006/relationships"><Relationship Type="http://schemas.openxmlformats.org/officeDocument/2006/relationships/slide" Target="/ppt/slides/slide512.xml" Id="rId2" /><Relationship Type="http://schemas.openxmlformats.org/officeDocument/2006/relationships/notesMaster" Target="/ppt/notesMasters/notesMaster11.xml" Id="rId1" /></Relationships>
</file>

<file path=ppt/notesSlides/_rels/notesSlide611.xml.rels>&#65279;<?xml version="1.0" encoding="utf-8"?><Relationships xmlns="http://schemas.openxmlformats.org/package/2006/relationships"><Relationship Type="http://schemas.openxmlformats.org/officeDocument/2006/relationships/slide" Target="/ppt/slides/slide611.xml" Id="rId2" /><Relationship Type="http://schemas.openxmlformats.org/officeDocument/2006/relationships/notesMaster" Target="/ppt/notesMasters/notesMaster11.xml" Id="rId1" /></Relationships>
</file>

<file path=ppt/notesSlides/_rels/notesSlide78.xml.rels>&#65279;<?xml version="1.0" encoding="utf-8"?><Relationships xmlns="http://schemas.openxmlformats.org/package/2006/relationships"><Relationship Type="http://schemas.openxmlformats.org/officeDocument/2006/relationships/slide" Target="/ppt/slides/slide78.xml" Id="rId2" /><Relationship Type="http://schemas.openxmlformats.org/officeDocument/2006/relationships/notesMaster" Target="/ppt/notesMasters/notesMaster11.xml" Id="rId1" /></Relationships>
</file>

<file path=ppt/notesSlides/_rels/notesSlide84.xml.rels>&#65279;<?xml version="1.0" encoding="utf-8"?><Relationships xmlns="http://schemas.openxmlformats.org/package/2006/relationships"><Relationship Type="http://schemas.openxmlformats.org/officeDocument/2006/relationships/slide" Target="/ppt/slides/slide84.xml" Id="rId2" /><Relationship Type="http://schemas.openxmlformats.org/officeDocument/2006/relationships/notesMaster" Target="/ppt/notesMasters/notesMaster11.xml" Id="rId1" /></Relationships>
</file>

<file path=ppt/notesSlides/_rels/notesSlide92.xml.rels>&#65279;<?xml version="1.0" encoding="utf-8"?><Relationships xmlns="http://schemas.openxmlformats.org/package/2006/relationships"><Relationship Type="http://schemas.openxmlformats.org/officeDocument/2006/relationships/slide" Target="/ppt/slides/slide92.xml" Id="rId2" /><Relationship Type="http://schemas.openxmlformats.org/officeDocument/2006/relationships/notesMaster" Target="/ppt/notesMasters/notesMaster11.xml" Id="rId1" /></Relationships>
</file>

<file path=ppt/notesSlides/notesSlide10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DEF75CB5-5666-5049-9AE0-38EFD385C21E}" type="slidenum">
              <a:rPr lang="zh-CN" smtClean="0"/>
              <a:t>10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78419945"/>
      </p:ext>
    </p:extLst>
  </p:cSld>
  <p:clrMapOvr>
    <a:masterClrMapping/>
  </p:clrMapOvr>
</p:notes>
</file>

<file path=ppt/notesSlides/notesSlide1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DEF75CB5-5666-5049-9AE0-38EFD385C21E}" type="slidenum">
              <a:rPr lang="zh-CN" smtClean="0"/>
              <a:t>11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839213642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DEF75CB5-5666-5049-9AE0-38EFD385C21E}" type="slidenum">
              <a:rPr lang="zh-CN" smtClean="0"/>
              <a:t>12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661510092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DEF75CB5-5666-5049-9AE0-38EFD385C21E}" type="slidenum">
              <a:rPr lang="zh-CN" smtClean="0"/>
              <a:t>13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1678901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DEF75CB5-5666-5049-9AE0-38EFD385C21E}" type="slidenum">
              <a:rPr lang="zh-CN" smtClean="0"/>
              <a:t>1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5759997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fld id="{DEF75CB5-5666-5049-9AE0-38EFD385C21E}" type="slidenum">
              <a:rPr kumimoji="0" lang="zh-C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lang="zh-CN"/>
              </a:pPr>
              <a:t>2</a:t>
            </a:fld>
            <a:endParaRPr kumimoji="0" 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267386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DEF75CB5-5666-5049-9AE0-38EFD385C21E}" type="slidenum">
              <a:rPr lang="zh-CN" smtClean="0"/>
              <a:t>3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86016410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DEF75CB5-5666-5049-9AE0-38EFD385C21E}" type="slidenum">
              <a:rPr lang="zh-CN" smtClean="0"/>
              <a:t>4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935072998"/>
      </p:ext>
    </p:extLst>
  </p:cSld>
  <p:clrMapOvr>
    <a:masterClrMapping/>
  </p:clrMapOvr>
</p:notes>
</file>

<file path=ppt/notesSlides/notesSlide5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DEF75CB5-5666-5049-9AE0-38EFD385C21E}" type="slidenum">
              <a:rPr lang="zh-CN" smtClean="0"/>
              <a:t>5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982522483"/>
      </p:ext>
    </p:extLst>
  </p:cSld>
  <p:clrMapOvr>
    <a:masterClrMapping/>
  </p:clrMapOvr>
</p:notes>
</file>

<file path=ppt/notesSlides/notesSlide6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fld id="{DEF75CB5-5666-5049-9AE0-38EFD385C21E}" type="slidenum">
              <a:rPr kumimoji="0" lang="zh-C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lang="zh-CN"/>
              </a:pPr>
              <a:t>6</a:t>
            </a:fld>
            <a:endParaRPr kumimoji="0" 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5012378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DEF75CB5-5666-5049-9AE0-38EFD385C21E}" type="slidenum">
              <a:rPr lang="zh-CN" smtClean="0"/>
              <a:t>7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493029087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DEF75CB5-5666-5049-9AE0-38EFD385C21E}" type="slidenum">
              <a:rPr lang="zh-CN" smtClean="0"/>
              <a:t>8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712487217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DEF75CB5-5666-5049-9AE0-38EFD385C21E}" type="slidenum">
              <a:rPr lang="zh-CN" smtClean="0"/>
              <a:t>9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765125580"/>
      </p:ext>
    </p:extLst>
  </p:cSld>
  <p:clrMapOvr>
    <a:masterClrMapping/>
  </p:clrMapOvr>
</p:notes>
</file>

<file path=ppt/slideLayouts/_rels/slideLayout10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1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2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3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414.xml.rels>&#65279;<?xml version="1.0" encoding="utf-8"?><Relationships xmlns="http://schemas.openxmlformats.org/package/2006/relationships"><Relationship Type="http://schemas.openxmlformats.org/officeDocument/2006/relationships/image" Target="/ppt/media/image65.png" Id="rId2" /><Relationship Type="http://schemas.openxmlformats.org/officeDocument/2006/relationships/slideMaster" Target="/ppt/slideMasters/slideMaster11.xml" Id="rId1" /></Relationships>
</file>

<file path=ppt/slideLayouts/_rels/slideLayout18.xml.rels>&#65279;<?xml version="1.0" encoding="utf-8"?><Relationships xmlns="http://schemas.openxmlformats.org/package/2006/relationships"><Relationship Type="http://schemas.openxmlformats.org/officeDocument/2006/relationships/image" Target="/ppt/media/image13.png" Id="rId2" /><Relationship Type="http://schemas.openxmlformats.org/officeDocument/2006/relationships/slideMaster" Target="/ppt/slideMasters/slideMaster11.xml" Id="rId1" /></Relationships>
</file>

<file path=ppt/slideLayouts/_rels/slideLayout27.xml.rels>&#65279;<?xml version="1.0" encoding="utf-8"?><Relationships xmlns="http://schemas.openxmlformats.org/package/2006/relationships"><Relationship Type="http://schemas.openxmlformats.org/officeDocument/2006/relationships/image" Target="/ppt/media/image13.png" Id="rId2" /><Relationship Type="http://schemas.openxmlformats.org/officeDocument/2006/relationships/slideMaster" Target="/ppt/slideMasters/slideMaster11.xml" Id="rId1" /></Relationships>
</file>

<file path=ppt/slideLayouts/_rels/slideLayout34.xml.rels>&#65279;<?xml version="1.0" encoding="utf-8"?><Relationships xmlns="http://schemas.openxmlformats.org/package/2006/relationships"><Relationship Type="http://schemas.openxmlformats.org/officeDocument/2006/relationships/image" Target="/ppt/media/image2.png" Id="rId2" /><Relationship Type="http://schemas.openxmlformats.org/officeDocument/2006/relationships/slideMaster" Target="/ppt/slideMasters/slideMaster11.xml" Id="rId1" /></Relationships>
</file>

<file path=ppt/slideLayouts/_rels/slideLayout41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5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69.xml.rels>&#65279;<?xml version="1.0" encoding="utf-8"?><Relationships xmlns="http://schemas.openxmlformats.org/package/2006/relationships"><Relationship Type="http://schemas.openxmlformats.org/officeDocument/2006/relationships/image" Target="/ppt/media/image34.png" Id="rId2" /><Relationship Type="http://schemas.openxmlformats.org/officeDocument/2006/relationships/slideMaster" Target="/ppt/slideMasters/slideMaster11.xml" Id="rId1" /></Relationships>
</file>

<file path=ppt/slideLayouts/_rels/slideLayout75.xml.rels>&#65279;<?xml version="1.0" encoding="utf-8"?><Relationships xmlns="http://schemas.openxmlformats.org/package/2006/relationships"><Relationship Type="http://schemas.openxmlformats.org/officeDocument/2006/relationships/image" Target="/ppt/media/image42.png" Id="rId2" /><Relationship Type="http://schemas.openxmlformats.org/officeDocument/2006/relationships/slideMaster" Target="/ppt/slideMasters/slideMaster11.xml" Id="rId1" /></Relationships>
</file>

<file path=ppt/slideLayouts/_rels/slideLayout82.xml.rels>&#65279;<?xml version="1.0" encoding="utf-8"?><Relationships xmlns="http://schemas.openxmlformats.org/package/2006/relationships"><Relationship Type="http://schemas.openxmlformats.org/officeDocument/2006/relationships/image" Target="/ppt/media/image53.jpeg" Id="rId2" /><Relationship Type="http://schemas.openxmlformats.org/officeDocument/2006/relationships/slideMaster" Target="/ppt/slideMasters/slideMaster11.xml" Id="rId1" /></Relationships>
</file>

<file path=ppt/slideLayouts/_rels/slideLayout9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0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 2 列">
    <p:bg>
      <p:bgPr>
        <a:gradFill>
          <a:gsLst>
            <a:gs pos="100000">
              <a:schemeClr val="tx2"/>
            </a:gs>
            <a:gs pos="81000">
              <a:schemeClr val="accent6"/>
            </a:gs>
            <a:gs pos="55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长方形 2">
            <a:extLst>
              <a:ext uri="{FF2B5EF4-FFF2-40B4-BE49-F238E27FC236}">
                <a16:creationId xmlns:a16="http://schemas.microsoft.com/office/drawing/2014/main" id="{7123B0D0-B01D-0BB0-6127-A878BE49D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39728" y="-6350"/>
            <a:ext cx="6154615" cy="6864350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endParaRPr kumimoji="0" lang="zh-CN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 UI"/>
              <a:ea typeface="+mn-ea"/>
              <a:cs typeface="Microsoft YaHei UI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DF8070BB-B3B5-3A8A-2466-D661C7417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89627" y="173736"/>
            <a:ext cx="4352662" cy="2203704"/>
          </a:xfrm>
        </p:spPr>
        <p:txBody>
          <a:bodyPr rtlCol="0" anchor="b">
            <a:noAutofit/>
          </a:bodyPr>
          <a:lstStyle>
            <a:lvl1pPr algn="l">
              <a:defRPr lang="zh-CN" sz="3200" cap="all" spc="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10" name="图片占位符 9">
            <a:extLst>
              <a:ext uri="{FF2B5EF4-FFF2-40B4-BE49-F238E27FC236}">
                <a16:creationId xmlns:a16="http://schemas.microsoft.com/office/drawing/2014/main" id="{6C363351-4779-B42E-ED7A-C4AF2920BABC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336550" y="336550"/>
            <a:ext cx="5303640" cy="6184900"/>
          </a:xfrm>
        </p:spPr>
        <p:txBody>
          <a:bodyPr rtlCol="0"/>
          <a:lstStyle>
            <a:lvl1pPr algn="ctr">
              <a:defRPr lang="zh-CN" sz="2000"/>
            </a:lvl1pPr>
          </a:lstStyle>
          <a:p>
            <a:pPr rtl="0"/>
            <a:r>
              <a:rPr lang="zh-CN"/>
              <a:t>单击图标以添加图片</a:t>
            </a:r>
          </a:p>
        </p:txBody>
      </p:sp>
      <p:sp>
        <p:nvSpPr>
          <p:cNvPr id="19" name="内容占位符 4">
            <a:extLst>
              <a:ext uri="{FF2B5EF4-FFF2-40B4-BE49-F238E27FC236}">
                <a16:creationId xmlns:a16="http://schemas.microsoft.com/office/drawing/2014/main" id="{39870F08-C2AE-9AF7-58DE-EEA8A48BEDA9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6889627" y="3104277"/>
            <a:ext cx="4371560" cy="3022201"/>
          </a:xfrm>
        </p:spPr>
        <p:txBody>
          <a:bodyPr rtlCol="0"/>
          <a:lstStyle>
            <a:lvl1pPr marL="0" indent="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zh-CN" sz="1800" spc="0" baseline="0">
                <a:solidFill>
                  <a:schemeClr val="bg1"/>
                </a:solidFill>
                <a:latin typeface="+mn-cs"/>
                <a:cs typeface="+mn-cs"/>
              </a:defRPr>
            </a:lvl1pPr>
            <a:lvl2pPr marL="569214" indent="-28575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lang="zh-CN" sz="1800" spc="0"/>
            </a:lvl2pPr>
            <a:lvl3pPr marL="861822" indent="-28575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lang="zh-CN" sz="1800" spc="0"/>
            </a:lvl3pPr>
            <a:lvl4pPr marL="1152144" indent="-28575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lang="zh-CN" sz="1800" spc="0"/>
            </a:lvl4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</p:txBody>
      </p:sp>
      <p:sp>
        <p:nvSpPr>
          <p:cNvPr id="16" name="幻灯片编号占位符 5">
            <a:extLst>
              <a:ext uri="{FF2B5EF4-FFF2-40B4-BE49-F238E27FC236}">
                <a16:creationId xmlns:a16="http://schemas.microsoft.com/office/drawing/2014/main" id="{68477A85-1CCD-1BF5-8FF0-11B80AE2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 rtlCol="0">
            <a:noAutofit/>
          </a:bodyPr>
          <a:lstStyle>
            <a:lvl1pPr>
              <a:defRPr lang="zh-CN" sz="1200">
                <a:solidFill>
                  <a:schemeClr val="bg1"/>
                </a:solidFill>
              </a:defRPr>
            </a:lvl1pPr>
          </a:lstStyle>
          <a:p>
            <a:pPr rtl="0"/>
            <a:fld id="{FE024F78-56A6-7740-B68D-8D4D026EDF3F}" type="slidenum">
              <a:rPr lang="zh-CN" smtClean="0"/>
              <a:pPr/>
              <a:t>‹#›</a:t>
            </a:fld>
            <a:endParaRPr lang="zh-CN" dirty="0"/>
          </a:p>
        </p:txBody>
      </p:sp>
      <p:cxnSp>
        <p:nvCxnSpPr>
          <p:cNvPr id="4" name="直接连接符​​(S) 3">
            <a:extLst>
              <a:ext uri="{FF2B5EF4-FFF2-40B4-BE49-F238E27FC236}">
                <a16:creationId xmlns:a16="http://schemas.microsoft.com/office/drawing/2014/main" id="{F0712911-615E-724B-FC0F-996291526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889627" y="2679480"/>
            <a:ext cx="4352662" cy="0"/>
          </a:xfrm>
          <a:prstGeom prst="line">
            <a:avLst/>
          </a:prstGeom>
          <a:ln w="25400">
            <a:gradFill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6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3082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标题和 2 列">
    <p:bg>
      <p:bgPr>
        <a:gradFill>
          <a:gsLst>
            <a:gs pos="100000">
              <a:schemeClr val="tx2"/>
            </a:gs>
            <a:gs pos="81000">
              <a:schemeClr val="accent6"/>
            </a:gs>
            <a:gs pos="55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长方形 2">
            <a:extLst>
              <a:ext uri="{FF2B5EF4-FFF2-40B4-BE49-F238E27FC236}">
                <a16:creationId xmlns:a16="http://schemas.microsoft.com/office/drawing/2014/main" id="{BCFFF0E2-6B47-67EB-D6AA-D972E7B7C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6350"/>
            <a:ext cx="4646951" cy="6864350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endParaRPr kumimoji="0" lang="zh-CN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 UI"/>
              <a:ea typeface="+mn-ea"/>
              <a:cs typeface="Microsoft YaHei UI"/>
            </a:endParaRPr>
          </a:p>
        </p:txBody>
      </p:sp>
      <p:cxnSp>
        <p:nvCxnSpPr>
          <p:cNvPr id="4" name="直接连接符​​(S) 3">
            <a:extLst>
              <a:ext uri="{FF2B5EF4-FFF2-40B4-BE49-F238E27FC236}">
                <a16:creationId xmlns:a16="http://schemas.microsoft.com/office/drawing/2014/main" id="{94827F6F-999F-23E9-8C09-325D1A76B0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35831" y="2680134"/>
            <a:ext cx="3114078" cy="0"/>
          </a:xfrm>
          <a:prstGeom prst="line">
            <a:avLst/>
          </a:prstGeom>
          <a:ln w="25400">
            <a:gradFill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6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>
            <a:extLst>
              <a:ext uri="{FF2B5EF4-FFF2-40B4-BE49-F238E27FC236}">
                <a16:creationId xmlns:a16="http://schemas.microsoft.com/office/drawing/2014/main" id="{DF8070BB-B3B5-3A8A-2466-D661C7417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5370" y="171396"/>
            <a:ext cx="3736630" cy="2202350"/>
          </a:xfrm>
        </p:spPr>
        <p:txBody>
          <a:bodyPr rtlCol="0" anchor="b">
            <a:noAutofit/>
          </a:bodyPr>
          <a:lstStyle>
            <a:lvl1pPr algn="l">
              <a:defRPr lang="zh-CN" sz="3200" cap="all" spc="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19" name="内容占位符 4">
            <a:extLst>
              <a:ext uri="{FF2B5EF4-FFF2-40B4-BE49-F238E27FC236}">
                <a16:creationId xmlns:a16="http://schemas.microsoft.com/office/drawing/2014/main" id="{39870F08-C2AE-9AF7-58DE-EEA8A48BEDA9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841716" y="3078480"/>
            <a:ext cx="3108193" cy="3047997"/>
          </a:xfrm>
        </p:spPr>
        <p:txBody>
          <a:bodyPr rtlCol="0"/>
          <a:lstStyle>
            <a:lvl1pPr marL="0" indent="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zh-CN" sz="1800" spc="0" baseline="0">
                <a:solidFill>
                  <a:schemeClr val="bg1"/>
                </a:solidFill>
                <a:latin typeface="+mn-cs"/>
                <a:cs typeface="+mn-cs"/>
              </a:defRPr>
            </a:lvl1pPr>
            <a:lvl2pPr marL="569214" indent="-28575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lang="zh-CN" sz="1800" spc="0"/>
            </a:lvl2pPr>
            <a:lvl3pPr marL="861822" indent="-28575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lang="zh-CN" sz="1800" spc="0"/>
            </a:lvl3pPr>
            <a:lvl4pPr marL="1152144" indent="-28575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lang="zh-CN" sz="1800" spc="0"/>
            </a:lvl4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</p:txBody>
      </p:sp>
      <p:sp>
        <p:nvSpPr>
          <p:cNvPr id="12" name="表格占位符 11">
            <a:extLst>
              <a:ext uri="{FF2B5EF4-FFF2-40B4-BE49-F238E27FC236}">
                <a16:creationId xmlns:a16="http://schemas.microsoft.com/office/drawing/2014/main" id="{D360C16C-E69B-FDEF-F033-CA9A2E238288}"/>
              </a:ext>
            </a:extLst>
          </p:cNvPr>
          <p:cNvSpPr>
            <a:spLocks noGrp="1"/>
          </p:cNvSpPr>
          <p:nvPr>
            <p:ph type="tbl" sz="quarter" idx="37"/>
          </p:nvPr>
        </p:nvSpPr>
        <p:spPr>
          <a:xfrm>
            <a:off x="5067300" y="404813"/>
            <a:ext cx="6705600" cy="6048375"/>
          </a:xfrm>
        </p:spPr>
        <p:txBody>
          <a:bodyPr rtlCol="0"/>
          <a:lstStyle>
            <a:lvl1pPr>
              <a:defRPr lang="zh-CN" sz="2400">
                <a:latin typeface="+mn-cs"/>
                <a:cs typeface="+mn-cs"/>
              </a:defRPr>
            </a:lvl1pPr>
          </a:lstStyle>
          <a:p>
            <a:pPr rtl="0"/>
            <a:r>
              <a:rPr lang="zh-CN"/>
              <a:t>单击图标以添加表格</a:t>
            </a:r>
          </a:p>
        </p:txBody>
      </p:sp>
      <p:sp>
        <p:nvSpPr>
          <p:cNvPr id="15" name="页脚占位符 4">
            <a:extLst>
              <a:ext uri="{FF2B5EF4-FFF2-40B4-BE49-F238E27FC236}">
                <a16:creationId xmlns:a16="http://schemas.microsoft.com/office/drawing/2014/main" id="{B02A6961-FD29-3446-6A70-B0D4EE5D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405" y="6237287"/>
            <a:ext cx="4114800" cy="365125"/>
          </a:xfrm>
        </p:spPr>
        <p:txBody>
          <a:bodyPr rtlCol="0">
            <a:noAutofit/>
          </a:bodyPr>
          <a:lstStyle>
            <a:lvl1pPr algn="l">
              <a:defRPr lang="zh-CN" sz="1200" spc="0">
                <a:solidFill>
                  <a:schemeClr val="bg1"/>
                </a:solidFill>
              </a:defRPr>
            </a:lvl1pPr>
          </a:lstStyle>
          <a:p>
            <a:pPr rtl="0"/>
            <a:r>
              <a:rPr lang="zh-CN"/>
              <a:t>演示文稿标题</a:t>
            </a:r>
          </a:p>
        </p:txBody>
      </p:sp>
    </p:spTree>
    <p:extLst>
      <p:ext uri="{BB962C8B-B14F-4D97-AF65-F5344CB8AC3E}">
        <p14:creationId xmlns:p14="http://schemas.microsoft.com/office/powerpoint/2010/main" val="39072198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标题和 2 列">
    <p:bg>
      <p:bgPr>
        <a:gradFill>
          <a:gsLst>
            <a:gs pos="100000">
              <a:schemeClr val="tx2"/>
            </a:gs>
            <a:gs pos="81000">
              <a:schemeClr val="accent6"/>
            </a:gs>
            <a:gs pos="31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长方形 2">
            <a:extLst>
              <a:ext uri="{FF2B5EF4-FFF2-40B4-BE49-F238E27FC236}">
                <a16:creationId xmlns:a16="http://schemas.microsoft.com/office/drawing/2014/main" id="{4196A82D-0723-4BA3-0283-9F0D67B0C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cxnSp>
        <p:nvCxnSpPr>
          <p:cNvPr id="4" name="直接连接符​​(S) 3">
            <a:extLst>
              <a:ext uri="{FF2B5EF4-FFF2-40B4-BE49-F238E27FC236}">
                <a16:creationId xmlns:a16="http://schemas.microsoft.com/office/drawing/2014/main" id="{6A20A5FD-BDFB-45F2-E644-E93FB81CA5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7039" y="1983416"/>
            <a:ext cx="10435630" cy="0"/>
          </a:xfrm>
          <a:prstGeom prst="line">
            <a:avLst/>
          </a:prstGeom>
          <a:ln w="25400">
            <a:gradFill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6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>
            <a:extLst>
              <a:ext uri="{FF2B5EF4-FFF2-40B4-BE49-F238E27FC236}">
                <a16:creationId xmlns:a16="http://schemas.microsoft.com/office/drawing/2014/main" id="{DF8070BB-B3B5-3A8A-2466-D661C7417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562" y="433906"/>
            <a:ext cx="10515601" cy="1327464"/>
          </a:xfrm>
        </p:spPr>
        <p:txBody>
          <a:bodyPr rtlCol="0" anchor="b">
            <a:noAutofit/>
          </a:bodyPr>
          <a:lstStyle>
            <a:lvl1pPr algn="l">
              <a:defRPr lang="zh-CN" sz="3200" cap="all" spc="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19" name="内容占位符 4">
            <a:extLst>
              <a:ext uri="{FF2B5EF4-FFF2-40B4-BE49-F238E27FC236}">
                <a16:creationId xmlns:a16="http://schemas.microsoft.com/office/drawing/2014/main" id="{39870F08-C2AE-9AF7-58DE-EEA8A48BEDA9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814302" y="2465535"/>
            <a:ext cx="7303538" cy="3427265"/>
          </a:xfrm>
        </p:spPr>
        <p:txBody>
          <a:bodyPr rtlCol="0"/>
          <a:lstStyle>
            <a:lvl1pPr marL="283464" indent="-283464">
              <a:lnSpc>
                <a:spcPct val="12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lang="zh-CN" sz="1800" spc="0" baseline="0">
                <a:solidFill>
                  <a:schemeClr val="bg1"/>
                </a:solidFill>
                <a:latin typeface="+mn-cs"/>
                <a:cs typeface="+mn-cs"/>
              </a:defRPr>
            </a:lvl1pPr>
            <a:lvl2pPr marL="566928" indent="-283464">
              <a:lnSpc>
                <a:spcPct val="120000"/>
              </a:lnSpc>
              <a:spcBef>
                <a:spcPts val="500"/>
              </a:spcBef>
              <a:buClr>
                <a:schemeClr val="accent3"/>
              </a:buClr>
              <a:defRPr lang="zh-CN" sz="1800" spc="0"/>
            </a:lvl2pPr>
            <a:lvl3pPr marL="859536" indent="-283464">
              <a:lnSpc>
                <a:spcPct val="120000"/>
              </a:lnSpc>
              <a:spcBef>
                <a:spcPts val="500"/>
              </a:spcBef>
              <a:buClr>
                <a:schemeClr val="accent3"/>
              </a:buClr>
              <a:defRPr lang="zh-CN" sz="1800" spc="0"/>
            </a:lvl3pPr>
            <a:lvl4pPr marL="1152144">
              <a:lnSpc>
                <a:spcPct val="120000"/>
              </a:lnSpc>
              <a:spcBef>
                <a:spcPts val="500"/>
              </a:spcBef>
              <a:buClr>
                <a:schemeClr val="accent3"/>
              </a:buClr>
              <a:defRPr lang="zh-CN" sz="1800" spc="0"/>
            </a:lvl4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</p:txBody>
      </p:sp>
      <p:sp>
        <p:nvSpPr>
          <p:cNvPr id="10" name="内容占位符 9">
            <a:extLst>
              <a:ext uri="{FF2B5EF4-FFF2-40B4-BE49-F238E27FC236}">
                <a16:creationId xmlns:a16="http://schemas.microsoft.com/office/drawing/2014/main" id="{4E7FC75E-AA73-003E-D4E3-B1819886AF9C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8392160" y="2465388"/>
            <a:ext cx="2856865" cy="3427412"/>
          </a:xfrm>
        </p:spPr>
        <p:txBody>
          <a:bodyPr rtlCol="0"/>
          <a:lstStyle>
            <a:lvl1pPr marL="0" indent="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zh-CN" sz="1800">
                <a:solidFill>
                  <a:schemeClr val="bg1"/>
                </a:solidFill>
                <a:latin typeface="+mn-cs"/>
                <a:cs typeface="+mn-cs"/>
              </a:defRPr>
            </a:lvl1pPr>
            <a:lvl2pPr marL="457200" indent="0">
              <a:lnSpc>
                <a:spcPct val="120000"/>
              </a:lnSpc>
              <a:spcBef>
                <a:spcPts val="1000"/>
              </a:spcBef>
              <a:buNone/>
              <a:defRPr lang="zh-CN" sz="1600">
                <a:solidFill>
                  <a:schemeClr val="bg1"/>
                </a:solidFill>
                <a:latin typeface="+mn-cs"/>
                <a:cs typeface="+mn-cs"/>
              </a:defRPr>
            </a:lvl2pPr>
            <a:lvl3pPr marL="914400" indent="0">
              <a:lnSpc>
                <a:spcPct val="120000"/>
              </a:lnSpc>
              <a:spcBef>
                <a:spcPts val="1000"/>
              </a:spcBef>
              <a:buNone/>
              <a:defRPr lang="zh-CN" sz="1400">
                <a:solidFill>
                  <a:schemeClr val="bg1"/>
                </a:solidFill>
                <a:latin typeface="+mn-cs"/>
                <a:cs typeface="+mn-cs"/>
              </a:defRPr>
            </a:lvl3pPr>
            <a:lvl4pPr marL="1371600" indent="0">
              <a:lnSpc>
                <a:spcPct val="120000"/>
              </a:lnSpc>
              <a:spcBef>
                <a:spcPts val="1000"/>
              </a:spcBef>
              <a:buNone/>
              <a:defRPr lang="zh-CN" sz="1200">
                <a:solidFill>
                  <a:schemeClr val="bg1"/>
                </a:solidFill>
                <a:latin typeface="+mn-cs"/>
                <a:cs typeface="+mn-cs"/>
              </a:defRPr>
            </a:lvl4pPr>
            <a:lvl5pPr marL="1828800" indent="0">
              <a:lnSpc>
                <a:spcPct val="120000"/>
              </a:lnSpc>
              <a:spcBef>
                <a:spcPts val="1000"/>
              </a:spcBef>
              <a:buNone/>
              <a:defRPr lang="zh-CN" sz="1200">
                <a:solidFill>
                  <a:schemeClr val="bg1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15" name="页脚占位符 4">
            <a:extLst>
              <a:ext uri="{FF2B5EF4-FFF2-40B4-BE49-F238E27FC236}">
                <a16:creationId xmlns:a16="http://schemas.microsoft.com/office/drawing/2014/main" id="{B02A6961-FD29-3446-6A70-B0D4EE5D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405" y="6237287"/>
            <a:ext cx="4114800" cy="365125"/>
          </a:xfrm>
        </p:spPr>
        <p:txBody>
          <a:bodyPr rtlCol="0">
            <a:noAutofit/>
          </a:bodyPr>
          <a:lstStyle>
            <a:lvl1pPr algn="l">
              <a:defRPr lang="zh-CN" sz="1200" spc="0">
                <a:solidFill>
                  <a:schemeClr val="bg1"/>
                </a:solidFill>
              </a:defRPr>
            </a:lvl1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16" name="幻灯片编号占位符 5">
            <a:extLst>
              <a:ext uri="{FF2B5EF4-FFF2-40B4-BE49-F238E27FC236}">
                <a16:creationId xmlns:a16="http://schemas.microsoft.com/office/drawing/2014/main" id="{68477A85-1CCD-1BF5-8FF0-11B80AE2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 rtlCol="0">
            <a:noAutofit/>
          </a:bodyPr>
          <a:lstStyle>
            <a:lvl1pPr>
              <a:defRPr lang="zh-CN" sz="1200">
                <a:solidFill>
                  <a:schemeClr val="bg1"/>
                </a:solidFill>
              </a:defRPr>
            </a:lvl1pPr>
          </a:lstStyle>
          <a:p>
            <a:pPr rtl="0"/>
            <a:fld id="{FE024F78-56A6-7740-B68D-8D4D026EDF3F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2456119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 2 列">
    <p:bg>
      <p:bgPr>
        <a:gradFill>
          <a:gsLst>
            <a:gs pos="100000">
              <a:schemeClr val="tx2"/>
            </a:gs>
            <a:gs pos="81000">
              <a:schemeClr val="accent6"/>
            </a:gs>
            <a:gs pos="31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长方形 2">
            <a:extLst>
              <a:ext uri="{FF2B5EF4-FFF2-40B4-BE49-F238E27FC236}">
                <a16:creationId xmlns:a16="http://schemas.microsoft.com/office/drawing/2014/main" id="{02D51531-1219-2E4B-DCE7-C6FD9D809F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21869" y="343814"/>
            <a:ext cx="11550701" cy="6210605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cxnSp>
        <p:nvCxnSpPr>
          <p:cNvPr id="4" name="直接连接符​​(S) 3">
            <a:extLst>
              <a:ext uri="{FF2B5EF4-FFF2-40B4-BE49-F238E27FC236}">
                <a16:creationId xmlns:a16="http://schemas.microsoft.com/office/drawing/2014/main" id="{BEC02E56-87A4-158A-F0B0-DB8E9BE3A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7039" y="1991547"/>
            <a:ext cx="10546763" cy="0"/>
          </a:xfrm>
          <a:prstGeom prst="line">
            <a:avLst/>
          </a:prstGeom>
          <a:ln w="25400">
            <a:gradFill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6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>
            <a:extLst>
              <a:ext uri="{FF2B5EF4-FFF2-40B4-BE49-F238E27FC236}">
                <a16:creationId xmlns:a16="http://schemas.microsoft.com/office/drawing/2014/main" id="{DF8070BB-B3B5-3A8A-2466-D661C7417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5370" y="643842"/>
            <a:ext cx="10515601" cy="1140849"/>
          </a:xfrm>
        </p:spPr>
        <p:txBody>
          <a:bodyPr lIns="0" rtlCol="0" anchor="b">
            <a:noAutofit/>
          </a:bodyPr>
          <a:lstStyle>
            <a:lvl1pPr algn="l">
              <a:defRPr lang="zh-CN" sz="3200" cap="all" spc="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10" name="表格占位符 9">
            <a:extLst>
              <a:ext uri="{FF2B5EF4-FFF2-40B4-BE49-F238E27FC236}">
                <a16:creationId xmlns:a16="http://schemas.microsoft.com/office/drawing/2014/main" id="{471D7DE3-05F5-8052-02FA-6EF9717E15BE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5025" y="2560638"/>
            <a:ext cx="10515600" cy="3478212"/>
          </a:xfrm>
        </p:spPr>
        <p:txBody>
          <a:bodyPr rtlCol="0"/>
          <a:lstStyle>
            <a:lvl1pPr>
              <a:defRPr lang="zh-CN" sz="2400">
                <a:latin typeface="+mn-cs"/>
                <a:cs typeface="+mn-cs"/>
              </a:defRPr>
            </a:lvl1pPr>
          </a:lstStyle>
          <a:p>
            <a:pPr rtl="0"/>
            <a:r>
              <a:rPr lang="zh-CN"/>
              <a:t>单击图标以添加表格</a:t>
            </a:r>
          </a:p>
        </p:txBody>
      </p:sp>
      <p:cxnSp>
        <p:nvCxnSpPr>
          <p:cNvPr id="8" name="直接连接符​​(S) 7">
            <a:extLst>
              <a:ext uri="{FF2B5EF4-FFF2-40B4-BE49-F238E27FC236}">
                <a16:creationId xmlns:a16="http://schemas.microsoft.com/office/drawing/2014/main" id="{6468DE94-FC46-A848-7949-ABFEADADE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7039" y="1983705"/>
            <a:ext cx="10435630" cy="0"/>
          </a:xfrm>
          <a:prstGeom prst="line">
            <a:avLst/>
          </a:prstGeom>
          <a:ln w="25400">
            <a:gradFill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6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页脚占位符 4">
            <a:extLst>
              <a:ext uri="{FF2B5EF4-FFF2-40B4-BE49-F238E27FC236}">
                <a16:creationId xmlns:a16="http://schemas.microsoft.com/office/drawing/2014/main" id="{B02A6961-FD29-3446-6A70-B0D4EE5D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405" y="6237287"/>
            <a:ext cx="4114800" cy="365125"/>
          </a:xfrm>
        </p:spPr>
        <p:txBody>
          <a:bodyPr rtlCol="0">
            <a:noAutofit/>
          </a:bodyPr>
          <a:lstStyle>
            <a:lvl1pPr algn="l">
              <a:defRPr lang="zh-CN" sz="1200" spc="0">
                <a:solidFill>
                  <a:schemeClr val="bg1"/>
                </a:solidFill>
              </a:defRPr>
            </a:lvl1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16" name="幻灯片编号占位符 5">
            <a:extLst>
              <a:ext uri="{FF2B5EF4-FFF2-40B4-BE49-F238E27FC236}">
                <a16:creationId xmlns:a16="http://schemas.microsoft.com/office/drawing/2014/main" id="{68477A85-1CCD-1BF5-8FF0-11B80AE2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 rtlCol="0">
            <a:noAutofit/>
          </a:bodyPr>
          <a:lstStyle>
            <a:lvl1pPr>
              <a:defRPr lang="zh-CN" sz="1200">
                <a:solidFill>
                  <a:schemeClr val="bg1"/>
                </a:solidFill>
              </a:defRPr>
            </a:lvl1pPr>
          </a:lstStyle>
          <a:p>
            <a:pPr rtl="0"/>
            <a:fld id="{FE024F78-56A6-7740-B68D-8D4D026EDF3F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5459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语">
    <p:bg>
      <p:bgPr>
        <a:gradFill>
          <a:gsLst>
            <a:gs pos="81987">
              <a:schemeClr val="accent6">
                <a:lumMod val="50000"/>
              </a:schemeClr>
            </a:gs>
            <a:gs pos="35040">
              <a:srgbClr val="020B11"/>
            </a:gs>
            <a:gs pos="11979">
              <a:schemeClr val="accent4">
                <a:lumMod val="50000"/>
              </a:schemeClr>
            </a:gs>
            <a:gs pos="0">
              <a:schemeClr val="accent4"/>
            </a:gs>
            <a:gs pos="99000">
              <a:schemeClr val="tx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 2">
            <a:extLst>
              <a:ext uri="{FF2B5EF4-FFF2-40B4-BE49-F238E27FC236}">
                <a16:creationId xmlns:a16="http://schemas.microsoft.com/office/drawing/2014/main" id="{289F5C3D-E9E6-75E0-BF7D-799B5CFE5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575462" y="4137"/>
            <a:ext cx="7616537" cy="6853863"/>
            <a:chOff x="4575462" y="4137"/>
            <a:chExt cx="7616537" cy="6853863"/>
          </a:xfrm>
        </p:grpSpPr>
        <p:grpSp>
          <p:nvGrpSpPr>
            <p:cNvPr id="16" name="组 15">
              <a:extLst>
                <a:ext uri="{FF2B5EF4-FFF2-40B4-BE49-F238E27FC236}">
                  <a16:creationId xmlns:a16="http://schemas.microsoft.com/office/drawing/2014/main" id="{CDE1D2C2-40C4-6B80-E8C6-B4CE94C23037}"/>
                </a:ext>
              </a:extLst>
            </p:cNvPr>
            <p:cNvGrpSpPr/>
            <p:nvPr/>
          </p:nvGrpSpPr>
          <p:grpSpPr>
            <a:xfrm>
              <a:off x="4575462" y="691665"/>
              <a:ext cx="364018" cy="857035"/>
              <a:chOff x="468157" y="1144246"/>
              <a:chExt cx="364018" cy="857035"/>
            </a:xfrm>
          </p:grpSpPr>
          <p:sp>
            <p:nvSpPr>
              <p:cNvPr id="27" name="椭圆形 26">
                <a:extLst>
                  <a:ext uri="{FF2B5EF4-FFF2-40B4-BE49-F238E27FC236}">
                    <a16:creationId xmlns:a16="http://schemas.microsoft.com/office/drawing/2014/main" id="{7C904D88-E1BE-F1FA-D405-F55DA966DA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705405" y="1144246"/>
                <a:ext cx="126770" cy="126770"/>
              </a:xfrm>
              <a:prstGeom prst="ellipse">
                <a:avLst/>
              </a:prstGeom>
              <a:noFill/>
              <a:ln>
                <a:solidFill>
                  <a:schemeClr val="accent4">
                    <a:lumMod val="60000"/>
                    <a:lumOff val="40000"/>
                    <a:alpha val="4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>
                <a:defPPr>
                  <a:defRPr lang="zh-CN"/>
                </a:defPPr>
              </a:lstStyle>
              <a:p>
                <a:pPr algn="ctr" rtl="0"/>
                <a:endParaRPr lang="zh-CN" dirty="0"/>
              </a:p>
            </p:txBody>
          </p:sp>
          <p:sp>
            <p:nvSpPr>
              <p:cNvPr id="18" name="图形 12">
                <a:extLst>
                  <a:ext uri="{FF2B5EF4-FFF2-40B4-BE49-F238E27FC236}">
                    <a16:creationId xmlns:a16="http://schemas.microsoft.com/office/drawing/2014/main" id="{1D8F0816-C429-D32E-058B-33405874DFA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468157" y="1963496"/>
                <a:ext cx="45719" cy="37785"/>
              </a:xfrm>
              <a:custGeom>
                <a:avLst/>
                <a:gdLst>
                  <a:gd name="connsiteX0" fmla="*/ 91138 w 91138"/>
                  <a:gd name="connsiteY0" fmla="*/ 45569 h 91138"/>
                  <a:gd name="connsiteX1" fmla="*/ 45569 w 91138"/>
                  <a:gd name="connsiteY1" fmla="*/ 91138 h 91138"/>
                  <a:gd name="connsiteX2" fmla="*/ 0 w 91138"/>
                  <a:gd name="connsiteY2" fmla="*/ 45569 h 91138"/>
                  <a:gd name="connsiteX3" fmla="*/ 45569 w 91138"/>
                  <a:gd name="connsiteY3" fmla="*/ 0 h 91138"/>
                  <a:gd name="connsiteX4" fmla="*/ 91138 w 91138"/>
                  <a:gd name="connsiteY4" fmla="*/ 45569 h 91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138" h="91138">
                    <a:moveTo>
                      <a:pt x="91138" y="45569"/>
                    </a:moveTo>
                    <a:cubicBezTo>
                      <a:pt x="91138" y="70736"/>
                      <a:pt x="70736" y="91138"/>
                      <a:pt x="45569" y="91138"/>
                    </a:cubicBezTo>
                    <a:cubicBezTo>
                      <a:pt x="20402" y="91138"/>
                      <a:pt x="0" y="70736"/>
                      <a:pt x="0" y="45569"/>
                    </a:cubicBezTo>
                    <a:cubicBezTo>
                      <a:pt x="0" y="20402"/>
                      <a:pt x="20402" y="0"/>
                      <a:pt x="45569" y="0"/>
                    </a:cubicBezTo>
                    <a:cubicBezTo>
                      <a:pt x="70736" y="0"/>
                      <a:pt x="91138" y="20402"/>
                      <a:pt x="91138" y="45569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9071"/>
                </a:schemeClr>
              </a:solidFill>
              <a:ln w="422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</p:grpSp>
        <p:pic>
          <p:nvPicPr>
            <p:cNvPr id="4" name="内容占位符 14">
              <a:extLst>
                <a:ext uri="{FF2B5EF4-FFF2-40B4-BE49-F238E27FC236}">
                  <a16:creationId xmlns:a16="http://schemas.microsoft.com/office/drawing/2014/main" id="{14AC0A97-7D79-3DBE-FB53-A9EBFD806E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42796" y="4137"/>
              <a:ext cx="5649203" cy="6853863"/>
            </a:xfrm>
            <a:prstGeom prst="rect">
              <a:avLst/>
            </a:prstGeom>
          </p:spPr>
        </p:pic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51E83F98-B388-2594-BACB-E3DB652C9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5831" y="173735"/>
            <a:ext cx="4409514" cy="2203704"/>
          </a:xfrm>
        </p:spPr>
        <p:txBody>
          <a:bodyPr rtlCol="0" anchor="b">
            <a:noAutofit/>
          </a:bodyPr>
          <a:lstStyle>
            <a:lvl1pPr>
              <a:defRPr lang="zh-CN" sz="3200" cap="all" baseline="0">
                <a:solidFill>
                  <a:schemeClr val="accent3"/>
                </a:solidFill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0D9D0F3E-69D8-49F3-5D7A-71FDC4E3EEE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31850" y="3079119"/>
            <a:ext cx="4413250" cy="2752725"/>
          </a:xfrm>
        </p:spPr>
        <p:txBody>
          <a:bodyPr rtlCol="0"/>
          <a:lstStyle>
            <a:lvl1pPr>
              <a:lnSpc>
                <a:spcPct val="120000"/>
              </a:lnSpc>
              <a:spcBef>
                <a:spcPts val="1000"/>
              </a:spcBef>
              <a:defRPr lang="zh-CN" sz="1800">
                <a:solidFill>
                  <a:schemeClr val="bg1"/>
                </a:solidFill>
                <a:latin typeface="+mn-cs"/>
                <a:cs typeface="+mn-cs"/>
              </a:defRPr>
            </a:lvl1pPr>
            <a:lvl2pPr>
              <a:lnSpc>
                <a:spcPct val="120000"/>
              </a:lnSpc>
              <a:spcBef>
                <a:spcPts val="1000"/>
              </a:spcBef>
              <a:buClr>
                <a:schemeClr val="accent3"/>
              </a:buClr>
              <a:defRPr lang="zh-CN" sz="1600">
                <a:solidFill>
                  <a:schemeClr val="bg1"/>
                </a:solidFill>
                <a:latin typeface="+mn-cs"/>
                <a:cs typeface="+mn-cs"/>
              </a:defRPr>
            </a:lvl2pPr>
            <a:lvl3pPr>
              <a:lnSpc>
                <a:spcPct val="120000"/>
              </a:lnSpc>
              <a:spcBef>
                <a:spcPts val="1000"/>
              </a:spcBef>
              <a:buClr>
                <a:schemeClr val="accent3"/>
              </a:buClr>
              <a:defRPr lang="zh-CN" sz="1400">
                <a:solidFill>
                  <a:schemeClr val="bg1"/>
                </a:solidFill>
                <a:latin typeface="+mn-cs"/>
                <a:cs typeface="+mn-cs"/>
              </a:defRPr>
            </a:lvl3pPr>
            <a:lvl4pPr>
              <a:lnSpc>
                <a:spcPct val="120000"/>
              </a:lnSpc>
              <a:spcBef>
                <a:spcPts val="1000"/>
              </a:spcBef>
              <a:buClr>
                <a:schemeClr val="accent3"/>
              </a:buClr>
              <a:defRPr lang="zh-CN" sz="1200">
                <a:solidFill>
                  <a:schemeClr val="bg1"/>
                </a:solidFill>
                <a:latin typeface="+mn-cs"/>
                <a:cs typeface="+mn-cs"/>
              </a:defRPr>
            </a:lvl4pPr>
            <a:lvl5pPr>
              <a:lnSpc>
                <a:spcPct val="120000"/>
              </a:lnSpc>
              <a:spcBef>
                <a:spcPts val="1000"/>
              </a:spcBef>
              <a:buClr>
                <a:schemeClr val="accent3"/>
              </a:buClr>
              <a:defRPr lang="zh-CN" sz="1200">
                <a:solidFill>
                  <a:schemeClr val="bg1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61CFC792-44F7-2497-E19D-8FB08AFF9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35831" y="2679192"/>
            <a:ext cx="4101929" cy="0"/>
          </a:xfrm>
          <a:prstGeom prst="line">
            <a:avLst/>
          </a:prstGeom>
          <a:ln w="25400">
            <a:gradFill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6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8260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​​和副标题">
    <p:bg>
      <p:bgPr>
        <a:gradFill>
          <a:gsLst>
            <a:gs pos="93000">
              <a:schemeClr val="tx2"/>
            </a:gs>
            <a:gs pos="81000">
              <a:schemeClr val="accent6">
                <a:lumMod val="50000"/>
              </a:schemeClr>
            </a:gs>
            <a:gs pos="27000">
              <a:schemeClr val="tx1"/>
            </a:gs>
            <a:gs pos="8000">
              <a:schemeClr val="accent4">
                <a:lumMod val="75000"/>
              </a:schemeClr>
            </a:gs>
            <a:gs pos="0">
              <a:schemeClr val="accent4"/>
            </a:gs>
            <a:gs pos="99000">
              <a:schemeClr val="tx2">
                <a:lumMod val="40000"/>
                <a:lumOff val="60000"/>
              </a:schemeClr>
            </a:gs>
          </a:gsLst>
          <a:lin ang="12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D1BA6450-E291-DC40-F198-C02B485137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" y="1"/>
            <a:ext cx="12192003" cy="6857999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3A462FF1-D97D-8505-FE7F-8B2DB411A8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04799"/>
            <a:ext cx="12191998" cy="3215641"/>
          </a:xfrm>
        </p:spPr>
        <p:txBody>
          <a:bodyPr lIns="0" rIns="0" bIns="0" rtlCol="0" anchor="b" anchorCtr="0">
            <a:noAutofit/>
          </a:bodyPr>
          <a:lstStyle>
            <a:lvl1pPr algn="ctr">
              <a:defRPr lang="zh-CN" sz="6000" kern="1200" cap="all" spc="30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12" name="副标题 2">
            <a:extLst>
              <a:ext uri="{FF2B5EF4-FFF2-40B4-BE49-F238E27FC236}">
                <a16:creationId xmlns:a16="http://schemas.microsoft.com/office/drawing/2014/main" id="{58B9CAE2-F3DD-D6D3-96C8-D947A411775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" y="3670628"/>
            <a:ext cx="12191997" cy="2577772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3200" b="0" i="0" cap="all" spc="600" baseline="0">
                <a:solidFill>
                  <a:schemeClr val="accent3"/>
                </a:solidFill>
                <a:latin typeface="+mj-cs"/>
                <a:cs typeface="+mj-cs" panose="020B0303030204020804" pitchFamily="34" charset="0"/>
              </a:defRPr>
            </a:lvl1pPr>
            <a:lvl2pPr marL="457200" indent="0" algn="ctr">
              <a:buNone/>
              <a:defRPr lang="zh-CN" sz="2000"/>
            </a:lvl2pPr>
            <a:lvl3pPr marL="914400" indent="0" algn="ctr">
              <a:buNone/>
              <a:defRPr lang="zh-CN" sz="1800"/>
            </a:lvl3pPr>
            <a:lvl4pPr marL="1371600" indent="0" algn="ctr">
              <a:buNone/>
              <a:defRPr lang="zh-CN" sz="1600"/>
            </a:lvl4pPr>
            <a:lvl5pPr marL="1828800" indent="0" algn="ctr">
              <a:buNone/>
              <a:defRPr lang="zh-CN" sz="1600"/>
            </a:lvl5pPr>
            <a:lvl6pPr marL="2286000" indent="0" algn="ctr">
              <a:buNone/>
              <a:defRPr lang="zh-CN" sz="1600"/>
            </a:lvl6pPr>
            <a:lvl7pPr marL="2743200" indent="0" algn="ctr">
              <a:buNone/>
              <a:defRPr lang="zh-CN" sz="1600"/>
            </a:lvl7pPr>
            <a:lvl8pPr marL="3200400" indent="0" algn="ctr">
              <a:buNone/>
              <a:defRPr lang="zh-CN" sz="1600"/>
            </a:lvl8pPr>
            <a:lvl9pPr marL="3657600" indent="0" algn="ctr">
              <a:buNone/>
              <a:defRPr lang="zh-CN" sz="1600"/>
            </a:lvl9pPr>
          </a:lstStyle>
          <a:p>
            <a:pPr rtl="0"/>
            <a:r>
              <a:rPr lang="zh-CN" dirty="0"/>
              <a:t>单击此处添加副标题</a:t>
            </a:r>
          </a:p>
        </p:txBody>
      </p:sp>
    </p:spTree>
    <p:extLst>
      <p:ext uri="{BB962C8B-B14F-4D97-AF65-F5344CB8AC3E}">
        <p14:creationId xmlns:p14="http://schemas.microsoft.com/office/powerpoint/2010/main" val="41193215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bg>
      <p:bgPr>
        <a:gradFill>
          <a:gsLst>
            <a:gs pos="93000">
              <a:schemeClr val="tx2"/>
            </a:gs>
            <a:gs pos="81000">
              <a:schemeClr val="accent6">
                <a:lumMod val="50000"/>
              </a:schemeClr>
            </a:gs>
            <a:gs pos="27000">
              <a:schemeClr val="tx1"/>
            </a:gs>
            <a:gs pos="8000">
              <a:schemeClr val="accent4">
                <a:lumMod val="75000"/>
              </a:schemeClr>
            </a:gs>
            <a:gs pos="0">
              <a:schemeClr val="accent4"/>
            </a:gs>
            <a:gs pos="99000">
              <a:schemeClr val="tx2">
                <a:lumMod val="40000"/>
                <a:lumOff val="60000"/>
              </a:schemeClr>
            </a:gs>
          </a:gsLst>
          <a:lin ang="12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D1BA6450-E291-DC40-F198-C02B485137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" y="1"/>
            <a:ext cx="12192003" cy="6857999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3A462FF1-D97D-8505-FE7F-8B2DB411A8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" y="1821180"/>
            <a:ext cx="12191994" cy="3215641"/>
          </a:xfrm>
        </p:spPr>
        <p:txBody>
          <a:bodyPr lIns="0" rIns="0" bIns="0" rtlCol="0" anchor="ctr" anchorCtr="0">
            <a:noAutofit/>
          </a:bodyPr>
          <a:lstStyle>
            <a:lvl1pPr algn="ctr">
              <a:defRPr lang="zh-CN" sz="6000" kern="1200" cap="all" spc="30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</p:spTree>
    <p:extLst>
      <p:ext uri="{BB962C8B-B14F-4D97-AF65-F5344CB8AC3E}">
        <p14:creationId xmlns:p14="http://schemas.microsoft.com/office/powerpoint/2010/main" val="163504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 3">
    <p:bg>
      <p:bgPr>
        <a:gradFill>
          <a:gsLst>
            <a:gs pos="100000">
              <a:schemeClr val="tx2"/>
            </a:gs>
            <a:gs pos="81000">
              <a:schemeClr val="accent6"/>
            </a:gs>
            <a:gs pos="31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 2">
            <a:extLst>
              <a:ext uri="{FF2B5EF4-FFF2-40B4-BE49-F238E27FC236}">
                <a16:creationId xmlns:a16="http://schemas.microsoft.com/office/drawing/2014/main" id="{9A084D09-1B2D-4EE2-82A7-83196133B8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6350"/>
            <a:ext cx="12185769" cy="6864350"/>
            <a:chOff x="0" y="-6350"/>
            <a:chExt cx="12185769" cy="6864350"/>
          </a:xfrm>
        </p:grpSpPr>
        <p:sp>
          <p:nvSpPr>
            <p:cNvPr id="4" name="长方形 3">
              <a:extLst>
                <a:ext uri="{FF2B5EF4-FFF2-40B4-BE49-F238E27FC236}">
                  <a16:creationId xmlns:a16="http://schemas.microsoft.com/office/drawing/2014/main" id="{53860AA6-1B14-DF89-B725-CC444E5020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0" y="-6350"/>
              <a:ext cx="6160393" cy="6864350"/>
            </a:xfrm>
            <a:prstGeom prst="rect">
              <a:avLst/>
            </a:prstGeom>
            <a:solidFill>
              <a:schemeClr val="tx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pic>
          <p:nvPicPr>
            <p:cNvPr id="6" name="内容占位符 14">
              <a:extLst>
                <a:ext uri="{FF2B5EF4-FFF2-40B4-BE49-F238E27FC236}">
                  <a16:creationId xmlns:a16="http://schemas.microsoft.com/office/drawing/2014/main" id="{D172E570-D67F-4980-88C2-CF6560C1C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5750267" y="410125"/>
              <a:ext cx="6845628" cy="6025377"/>
            </a:xfrm>
            <a:prstGeom prst="rect">
              <a:avLst/>
            </a:prstGeom>
          </p:spPr>
        </p:pic>
        <p:grpSp>
          <p:nvGrpSpPr>
            <p:cNvPr id="7" name="组 6">
              <a:extLst>
                <a:ext uri="{FF2B5EF4-FFF2-40B4-BE49-F238E27FC236}">
                  <a16:creationId xmlns:a16="http://schemas.microsoft.com/office/drawing/2014/main" id="{AF90BF68-CF26-6705-CBFD-428BEB787EDB}"/>
                </a:ext>
              </a:extLst>
            </p:cNvPr>
            <p:cNvGrpSpPr/>
            <p:nvPr/>
          </p:nvGrpSpPr>
          <p:grpSpPr>
            <a:xfrm rot="10800000">
              <a:off x="5304704" y="259572"/>
              <a:ext cx="584267" cy="390181"/>
              <a:chOff x="1876516" y="596691"/>
              <a:chExt cx="584267" cy="390181"/>
            </a:xfrm>
          </p:grpSpPr>
          <p:sp>
            <p:nvSpPr>
              <p:cNvPr id="8" name="椭圆形 7">
                <a:extLst>
                  <a:ext uri="{FF2B5EF4-FFF2-40B4-BE49-F238E27FC236}">
                    <a16:creationId xmlns:a16="http://schemas.microsoft.com/office/drawing/2014/main" id="{1066F635-8DB9-B091-8467-D8F0327217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876516" y="842493"/>
                <a:ext cx="144379" cy="144379"/>
              </a:xfrm>
              <a:prstGeom prst="ellipse">
                <a:avLst/>
              </a:prstGeom>
              <a:noFill/>
              <a:ln>
                <a:solidFill>
                  <a:schemeClr val="accent4">
                    <a:lumMod val="60000"/>
                    <a:lumOff val="40000"/>
                    <a:alpha val="4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>
                <a:defPPr>
                  <a:defRPr lang="zh-CN"/>
                </a:defPPr>
              </a:lstStyle>
              <a:p>
                <a:pPr algn="ctr" rtl="0"/>
                <a:endParaRPr lang="zh-CN" dirty="0"/>
              </a:p>
            </p:txBody>
          </p:sp>
          <p:sp>
            <p:nvSpPr>
              <p:cNvPr id="9" name="图形 12">
                <a:extLst>
                  <a:ext uri="{FF2B5EF4-FFF2-40B4-BE49-F238E27FC236}">
                    <a16:creationId xmlns:a16="http://schemas.microsoft.com/office/drawing/2014/main" id="{882D2FD3-A05B-400C-6347-115486FFD94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2360199" y="596691"/>
                <a:ext cx="100584" cy="100584"/>
              </a:xfrm>
              <a:custGeom>
                <a:avLst/>
                <a:gdLst>
                  <a:gd name="connsiteX0" fmla="*/ 91138 w 91138"/>
                  <a:gd name="connsiteY0" fmla="*/ 45569 h 91138"/>
                  <a:gd name="connsiteX1" fmla="*/ 45569 w 91138"/>
                  <a:gd name="connsiteY1" fmla="*/ 91138 h 91138"/>
                  <a:gd name="connsiteX2" fmla="*/ 0 w 91138"/>
                  <a:gd name="connsiteY2" fmla="*/ 45569 h 91138"/>
                  <a:gd name="connsiteX3" fmla="*/ 45569 w 91138"/>
                  <a:gd name="connsiteY3" fmla="*/ 0 h 91138"/>
                  <a:gd name="connsiteX4" fmla="*/ 91138 w 91138"/>
                  <a:gd name="connsiteY4" fmla="*/ 45569 h 91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138" h="91138">
                    <a:moveTo>
                      <a:pt x="91138" y="45569"/>
                    </a:moveTo>
                    <a:cubicBezTo>
                      <a:pt x="91138" y="70736"/>
                      <a:pt x="70736" y="91138"/>
                      <a:pt x="45569" y="91138"/>
                    </a:cubicBezTo>
                    <a:cubicBezTo>
                      <a:pt x="20402" y="91138"/>
                      <a:pt x="0" y="70736"/>
                      <a:pt x="0" y="45569"/>
                    </a:cubicBezTo>
                    <a:cubicBezTo>
                      <a:pt x="0" y="20402"/>
                      <a:pt x="20402" y="0"/>
                      <a:pt x="45569" y="0"/>
                    </a:cubicBezTo>
                    <a:cubicBezTo>
                      <a:pt x="70736" y="0"/>
                      <a:pt x="91138" y="20402"/>
                      <a:pt x="91138" y="45569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9071"/>
                </a:schemeClr>
              </a:solidFill>
              <a:ln w="422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</p:grp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960459F4-C5B9-4070-46D1-2E7DA3EFB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4466502" cy="1936866"/>
          </a:xfrm>
        </p:spPr>
        <p:txBody>
          <a:bodyPr rtlCol="0" anchor="b"/>
          <a:lstStyle>
            <a:lvl1pPr>
              <a:defRPr lang="zh-CN" sz="3200" cap="all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rtl="0"/>
            <a:r>
              <a:rPr lang="zh-CN" dirty="0"/>
              <a:t>单击此处编辑母版标题样式</a:t>
            </a:r>
          </a:p>
        </p:txBody>
      </p:sp>
      <p:cxnSp>
        <p:nvCxnSpPr>
          <p:cNvPr id="5" name="直接连接符​​(S) 4">
            <a:extLst>
              <a:ext uri="{FF2B5EF4-FFF2-40B4-BE49-F238E27FC236}">
                <a16:creationId xmlns:a16="http://schemas.microsoft.com/office/drawing/2014/main" id="{34F613B1-323C-4C25-4526-1D3313A716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35831" y="2620500"/>
            <a:ext cx="4471665" cy="0"/>
          </a:xfrm>
          <a:prstGeom prst="line">
            <a:avLst/>
          </a:prstGeom>
          <a:ln w="25400">
            <a:gradFill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6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内容占位符 12">
            <a:extLst>
              <a:ext uri="{FF2B5EF4-FFF2-40B4-BE49-F238E27FC236}">
                <a16:creationId xmlns:a16="http://schemas.microsoft.com/office/drawing/2014/main" id="{2D2C2143-1936-BBDA-A6A8-40B6DBD16AE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38201" y="3097848"/>
            <a:ext cx="4466504" cy="3405187"/>
          </a:xfrm>
        </p:spPr>
        <p:txBody>
          <a:bodyPr rtlCol="0"/>
          <a:lstStyle>
            <a:lvl1pPr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defRPr lang="zh-CN" sz="1800">
                <a:solidFill>
                  <a:schemeClr val="bg1"/>
                </a:solidFill>
                <a:latin typeface="+mn-cs"/>
                <a:cs typeface="+mn-cs"/>
              </a:defRPr>
            </a:lvl1pPr>
            <a:lvl2pPr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defRPr lang="zh-CN" sz="1600">
                <a:solidFill>
                  <a:schemeClr val="bg1"/>
                </a:solidFill>
                <a:latin typeface="+mn-cs"/>
                <a:cs typeface="+mn-cs"/>
              </a:defRPr>
            </a:lvl2pPr>
            <a:lvl3pPr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defRPr lang="zh-CN" sz="1400">
                <a:solidFill>
                  <a:schemeClr val="bg1"/>
                </a:solidFill>
                <a:latin typeface="+mn-cs"/>
                <a:cs typeface="+mn-cs"/>
              </a:defRPr>
            </a:lvl3pPr>
            <a:lvl4pPr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defRPr lang="zh-CN" sz="1200">
                <a:solidFill>
                  <a:schemeClr val="bg1"/>
                </a:solidFill>
                <a:latin typeface="+mn-cs"/>
                <a:cs typeface="+mn-cs"/>
              </a:defRPr>
            </a:lvl4pPr>
            <a:lvl5pPr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defRPr lang="zh-CN" sz="1200">
                <a:solidFill>
                  <a:schemeClr val="bg1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1090407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和 2 列">
    <p:bg>
      <p:bgPr>
        <a:gradFill>
          <a:gsLst>
            <a:gs pos="100000">
              <a:schemeClr val="tx2"/>
            </a:gs>
            <a:gs pos="81000">
              <a:schemeClr val="accent6"/>
            </a:gs>
            <a:gs pos="31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12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长方形 2">
            <a:extLst>
              <a:ext uri="{FF2B5EF4-FFF2-40B4-BE49-F238E27FC236}">
                <a16:creationId xmlns:a16="http://schemas.microsoft.com/office/drawing/2014/main" id="{8EB5B81B-FCE8-FE9C-8F0A-6488B25F0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21869" y="343814"/>
            <a:ext cx="11550701" cy="6210605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DF8070BB-B3B5-3A8A-2466-D661C7417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1869" y="579120"/>
            <a:ext cx="11548261" cy="2733306"/>
          </a:xfrm>
        </p:spPr>
        <p:txBody>
          <a:bodyPr rtlCol="0" anchor="b">
            <a:noAutofit/>
          </a:bodyPr>
          <a:lstStyle>
            <a:lvl1pPr algn="ctr">
              <a:defRPr lang="zh-CN" sz="3200" cap="all" spc="300" baseline="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7" name="副标题 2">
            <a:extLst>
              <a:ext uri="{FF2B5EF4-FFF2-40B4-BE49-F238E27FC236}">
                <a16:creationId xmlns:a16="http://schemas.microsoft.com/office/drawing/2014/main" id="{5F877C2F-8190-18D9-5D24-5BD7B05A29F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1868" y="3484615"/>
            <a:ext cx="11562303" cy="2387865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6000" b="0" i="0" cap="all" spc="600" baseline="0">
                <a:solidFill>
                  <a:schemeClr val="accent3">
                    <a:lumMod val="75000"/>
                  </a:schemeClr>
                </a:solidFill>
                <a:latin typeface="+mj-cs"/>
                <a:cs typeface="+mj-cs" panose="020B0303030204020804" pitchFamily="34" charset="0"/>
              </a:defRPr>
            </a:lvl1pPr>
            <a:lvl2pPr marL="457200" indent="0" algn="ctr">
              <a:buNone/>
              <a:defRPr lang="zh-CN" sz="2000"/>
            </a:lvl2pPr>
            <a:lvl3pPr marL="914400" indent="0" algn="ctr">
              <a:buNone/>
              <a:defRPr lang="zh-CN" sz="1800"/>
            </a:lvl3pPr>
            <a:lvl4pPr marL="1371600" indent="0" algn="ctr">
              <a:buNone/>
              <a:defRPr lang="zh-CN" sz="1600"/>
            </a:lvl4pPr>
            <a:lvl5pPr marL="1828800" indent="0" algn="ctr">
              <a:buNone/>
              <a:defRPr lang="zh-CN" sz="1600"/>
            </a:lvl5pPr>
            <a:lvl6pPr marL="2286000" indent="0" algn="ctr">
              <a:buNone/>
              <a:defRPr lang="zh-CN" sz="1600"/>
            </a:lvl6pPr>
            <a:lvl7pPr marL="2743200" indent="0" algn="ctr">
              <a:buNone/>
              <a:defRPr lang="zh-CN" sz="1600"/>
            </a:lvl7pPr>
            <a:lvl8pPr marL="3200400" indent="0" algn="ctr">
              <a:buNone/>
              <a:defRPr lang="zh-CN" sz="1600"/>
            </a:lvl8pPr>
            <a:lvl9pPr marL="3657600" indent="0" algn="ctr">
              <a:buNone/>
              <a:defRPr lang="zh-CN" sz="1600"/>
            </a:lvl9pPr>
          </a:lstStyle>
          <a:p>
            <a:pPr rtl="0"/>
            <a:r>
              <a:rPr lang="zh-CN" dirty="0"/>
              <a:t>单击此处添加副标题</a:t>
            </a:r>
          </a:p>
        </p:txBody>
      </p:sp>
      <p:sp>
        <p:nvSpPr>
          <p:cNvPr id="15" name="页脚占位符 4">
            <a:extLst>
              <a:ext uri="{FF2B5EF4-FFF2-40B4-BE49-F238E27FC236}">
                <a16:creationId xmlns:a16="http://schemas.microsoft.com/office/drawing/2014/main" id="{B02A6961-FD29-3446-6A70-B0D4EE5D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405" y="6237287"/>
            <a:ext cx="4114800" cy="365125"/>
          </a:xfrm>
        </p:spPr>
        <p:txBody>
          <a:bodyPr rtlCol="0">
            <a:noAutofit/>
          </a:bodyPr>
          <a:lstStyle>
            <a:lvl1pPr algn="l">
              <a:defRPr lang="zh-CN" sz="1200" spc="0">
                <a:solidFill>
                  <a:schemeClr val="bg1"/>
                </a:solidFill>
              </a:defRPr>
            </a:lvl1pPr>
          </a:lstStyle>
          <a:p>
            <a:pPr rtl="0"/>
            <a:r>
              <a:rPr lang="zh-CN" dirty="0"/>
              <a:t>演示文稿标题</a:t>
            </a:r>
          </a:p>
        </p:txBody>
      </p:sp>
      <p:sp>
        <p:nvSpPr>
          <p:cNvPr id="16" name="幻灯片编号占位符 5">
            <a:extLst>
              <a:ext uri="{FF2B5EF4-FFF2-40B4-BE49-F238E27FC236}">
                <a16:creationId xmlns:a16="http://schemas.microsoft.com/office/drawing/2014/main" id="{68477A85-1CCD-1BF5-8FF0-11B80AE2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 rtlCol="0">
            <a:noAutofit/>
          </a:bodyPr>
          <a:lstStyle>
            <a:lvl1pPr>
              <a:defRPr lang="zh-CN" sz="1200">
                <a:solidFill>
                  <a:schemeClr val="bg1"/>
                </a:solidFill>
              </a:defRPr>
            </a:lvl1pPr>
          </a:lstStyle>
          <a:p>
            <a:pPr rtl="0"/>
            <a:fld id="{FE024F78-56A6-7740-B68D-8D4D026EDF3F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8686590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gradFill>
          <a:gsLst>
            <a:gs pos="100000">
              <a:schemeClr val="tx2"/>
            </a:gs>
            <a:gs pos="79000">
              <a:schemeClr val="accent6"/>
            </a:gs>
            <a:gs pos="31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长方形 10">
            <a:extLst>
              <a:ext uri="{FF2B5EF4-FFF2-40B4-BE49-F238E27FC236}">
                <a16:creationId xmlns:a16="http://schemas.microsoft.com/office/drawing/2014/main" id="{3664209F-41AB-70E5-1B9E-7490900C59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1"/>
            <a:ext cx="12191997" cy="6857998"/>
          </a:xfrm>
          <a:prstGeom prst="rect">
            <a:avLst/>
          </a:prstGeom>
          <a:gradFill flip="none" rotWithShape="1">
            <a:gsLst>
              <a:gs pos="0">
                <a:srgbClr val="1A012C"/>
              </a:gs>
              <a:gs pos="45000">
                <a:srgbClr val="1A012C">
                  <a:alpha val="50000"/>
                </a:srgbClr>
              </a:gs>
              <a:gs pos="100000">
                <a:schemeClr val="accent6">
                  <a:lumMod val="5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3" name="长方形 2">
            <a:extLst>
              <a:ext uri="{FF2B5EF4-FFF2-40B4-BE49-F238E27FC236}">
                <a16:creationId xmlns:a16="http://schemas.microsoft.com/office/drawing/2014/main" id="{032D3409-585B-54E2-1DCC-AC58804E4A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6350"/>
            <a:ext cx="6096000" cy="6864350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DF8070BB-B3B5-3A8A-2466-D661C7417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9891" y="511762"/>
            <a:ext cx="4960830" cy="2785158"/>
          </a:xfrm>
        </p:spPr>
        <p:txBody>
          <a:bodyPr rtlCol="0" anchor="b">
            <a:noAutofit/>
          </a:bodyPr>
          <a:lstStyle>
            <a:lvl1pPr algn="l">
              <a:defRPr lang="zh-CN" sz="2400" cap="all" spc="300" baseline="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8" name="副标题 2">
            <a:extLst>
              <a:ext uri="{FF2B5EF4-FFF2-40B4-BE49-F238E27FC236}">
                <a16:creationId xmlns:a16="http://schemas.microsoft.com/office/drawing/2014/main" id="{E47B8A5C-E279-DB0B-E9D3-92741787612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02640" y="3484615"/>
            <a:ext cx="4958081" cy="2387865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3200" b="0" i="0" cap="all" spc="600" baseline="0">
                <a:solidFill>
                  <a:schemeClr val="accent3">
                    <a:lumMod val="75000"/>
                  </a:schemeClr>
                </a:solidFill>
                <a:latin typeface="+mj-cs"/>
                <a:cs typeface="+mj-cs" panose="020B0303030204020804" pitchFamily="34" charset="0"/>
              </a:defRPr>
            </a:lvl1pPr>
            <a:lvl2pPr marL="457200" indent="0" algn="ctr">
              <a:buNone/>
              <a:defRPr lang="zh-CN" sz="2000"/>
            </a:lvl2pPr>
            <a:lvl3pPr marL="914400" indent="0" algn="ctr">
              <a:buNone/>
              <a:defRPr lang="zh-CN" sz="1800"/>
            </a:lvl3pPr>
            <a:lvl4pPr marL="1371600" indent="0" algn="ctr">
              <a:buNone/>
              <a:defRPr lang="zh-CN" sz="1600"/>
            </a:lvl4pPr>
            <a:lvl5pPr marL="1828800" indent="0" algn="ctr">
              <a:buNone/>
              <a:defRPr lang="zh-CN" sz="1600"/>
            </a:lvl5pPr>
            <a:lvl6pPr marL="2286000" indent="0" algn="ctr">
              <a:buNone/>
              <a:defRPr lang="zh-CN" sz="1600"/>
            </a:lvl6pPr>
            <a:lvl7pPr marL="2743200" indent="0" algn="ctr">
              <a:buNone/>
              <a:defRPr lang="zh-CN" sz="1600"/>
            </a:lvl7pPr>
            <a:lvl8pPr marL="3200400" indent="0" algn="ctr">
              <a:buNone/>
              <a:defRPr lang="zh-CN" sz="1600"/>
            </a:lvl8pPr>
            <a:lvl9pPr marL="3657600" indent="0" algn="ctr">
              <a:buNone/>
              <a:defRPr lang="zh-CN" sz="1600"/>
            </a:lvl9pPr>
          </a:lstStyle>
          <a:p>
            <a:pPr rtl="0"/>
            <a:r>
              <a:rPr lang="zh-CN" dirty="0"/>
              <a:t>单击此处添加副标题</a:t>
            </a:r>
          </a:p>
        </p:txBody>
      </p:sp>
      <p:sp>
        <p:nvSpPr>
          <p:cNvPr id="10" name="图片占位符 9">
            <a:extLst>
              <a:ext uri="{FF2B5EF4-FFF2-40B4-BE49-F238E27FC236}">
                <a16:creationId xmlns:a16="http://schemas.microsoft.com/office/drawing/2014/main" id="{D386C402-C5C5-2A54-C618-62673AD93CB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97638" y="336550"/>
            <a:ext cx="5322887" cy="6184900"/>
          </a:xfrm>
        </p:spPr>
        <p:txBody>
          <a:bodyPr rtlCol="0"/>
          <a:lstStyle>
            <a:lvl1pPr algn="ctr">
              <a:defRPr lang="zh-CN" sz="2000"/>
            </a:lvl1pPr>
          </a:lstStyle>
          <a:p>
            <a:pPr rtl="0"/>
            <a:r>
              <a:rPr lang="zh-CN"/>
              <a:t>单击图标以添加图片</a:t>
            </a:r>
          </a:p>
        </p:txBody>
      </p:sp>
      <p:sp>
        <p:nvSpPr>
          <p:cNvPr id="15" name="页脚占位符 4">
            <a:extLst>
              <a:ext uri="{FF2B5EF4-FFF2-40B4-BE49-F238E27FC236}">
                <a16:creationId xmlns:a16="http://schemas.microsoft.com/office/drawing/2014/main" id="{B02A6961-FD29-3446-6A70-B0D4EE5D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405" y="6237287"/>
            <a:ext cx="4114800" cy="365125"/>
          </a:xfrm>
        </p:spPr>
        <p:txBody>
          <a:bodyPr rtlCol="0">
            <a:noAutofit/>
          </a:bodyPr>
          <a:lstStyle>
            <a:lvl1pPr algn="l">
              <a:defRPr lang="zh-CN" sz="1200" spc="0">
                <a:solidFill>
                  <a:schemeClr val="bg1"/>
                </a:solidFill>
              </a:defRPr>
            </a:lvl1pPr>
          </a:lstStyle>
          <a:p>
            <a:pPr rtl="0"/>
            <a:r>
              <a:rPr lang="zh-CN" dirty="0"/>
              <a:t>演示文稿标题</a:t>
            </a:r>
          </a:p>
        </p:txBody>
      </p:sp>
      <p:sp>
        <p:nvSpPr>
          <p:cNvPr id="16" name="幻灯片编号占位符 5">
            <a:extLst>
              <a:ext uri="{FF2B5EF4-FFF2-40B4-BE49-F238E27FC236}">
                <a16:creationId xmlns:a16="http://schemas.microsoft.com/office/drawing/2014/main" id="{68477A85-1CCD-1BF5-8FF0-11B80AE2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 rtlCol="0">
            <a:noAutofit/>
          </a:bodyPr>
          <a:lstStyle>
            <a:lvl1pPr>
              <a:defRPr lang="zh-CN" sz="1200">
                <a:solidFill>
                  <a:schemeClr val="bg1"/>
                </a:solidFill>
              </a:defRPr>
            </a:lvl1pPr>
          </a:lstStyle>
          <a:p>
            <a:pPr rtl="0"/>
            <a:fld id="{FE024F78-56A6-7740-B68D-8D4D026EDF3F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6832185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标题和 2 列">
    <p:bg>
      <p:bgPr>
        <a:gradFill>
          <a:gsLst>
            <a:gs pos="100000">
              <a:schemeClr val="tx2"/>
            </a:gs>
            <a:gs pos="79000">
              <a:schemeClr val="accent6"/>
            </a:gs>
            <a:gs pos="55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14">
            <a:extLst>
              <a:ext uri="{FF2B5EF4-FFF2-40B4-BE49-F238E27FC236}">
                <a16:creationId xmlns:a16="http://schemas.microsoft.com/office/drawing/2014/main" id="{318CE367-BBCB-F4AB-635F-4C9995EAE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6350"/>
            <a:ext cx="2356339" cy="6853863"/>
          </a:xfrm>
          <a:prstGeom prst="rect">
            <a:avLst/>
          </a:prstGeom>
        </p:spPr>
      </p:pic>
      <p:sp>
        <p:nvSpPr>
          <p:cNvPr id="5" name="长方形 4">
            <a:extLst>
              <a:ext uri="{FF2B5EF4-FFF2-40B4-BE49-F238E27FC236}">
                <a16:creationId xmlns:a16="http://schemas.microsoft.com/office/drawing/2014/main" id="{5CE3FBBA-81E2-31F1-EF51-02706B5B5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356339" y="-6350"/>
            <a:ext cx="9831801" cy="6864350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9AD3746D-3CD1-FFA5-0019-AD0C588B1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305669" y="2002443"/>
            <a:ext cx="7922116" cy="0"/>
          </a:xfrm>
          <a:prstGeom prst="line">
            <a:avLst/>
          </a:prstGeom>
          <a:ln w="25400">
            <a:gradFill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6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>
            <a:extLst>
              <a:ext uri="{FF2B5EF4-FFF2-40B4-BE49-F238E27FC236}">
                <a16:creationId xmlns:a16="http://schemas.microsoft.com/office/drawing/2014/main" id="{DF8070BB-B3B5-3A8A-2466-D661C7417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5669" y="113097"/>
            <a:ext cx="7420819" cy="1656304"/>
          </a:xfrm>
        </p:spPr>
        <p:txBody>
          <a:bodyPr lIns="0" rtlCol="0" anchor="b">
            <a:noAutofit/>
          </a:bodyPr>
          <a:lstStyle>
            <a:lvl1pPr algn="l">
              <a:defRPr lang="zh-CN" sz="3200" cap="all" spc="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13" name="内容占位符 12">
            <a:extLst>
              <a:ext uri="{FF2B5EF4-FFF2-40B4-BE49-F238E27FC236}">
                <a16:creationId xmlns:a16="http://schemas.microsoft.com/office/drawing/2014/main" id="{B9624CF4-7769-4663-3361-39136F5E20C8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3305669" y="2470150"/>
            <a:ext cx="7420819" cy="3676649"/>
          </a:xfrm>
        </p:spPr>
        <p:txBody>
          <a:bodyPr rtlCol="0"/>
          <a:lstStyle>
            <a:lvl1pPr marL="285750" indent="-28575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lang="zh-CN" sz="1800">
                <a:solidFill>
                  <a:schemeClr val="bg1"/>
                </a:solidFill>
                <a:latin typeface="+mn-cs"/>
                <a:cs typeface="+mn-cs"/>
              </a:defRPr>
            </a:lvl1pPr>
            <a:lvl2pPr marL="800100" indent="-34290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lang="zh-CN" sz="1600">
                <a:solidFill>
                  <a:schemeClr val="bg1"/>
                </a:solidFill>
                <a:latin typeface="+mn-cs"/>
                <a:cs typeface="+mn-cs"/>
              </a:defRPr>
            </a:lvl2pPr>
            <a:lvl3pPr marL="1257300" indent="-34290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lang="zh-CN" sz="1400">
                <a:solidFill>
                  <a:schemeClr val="bg1"/>
                </a:solidFill>
                <a:latin typeface="+mn-cs"/>
                <a:cs typeface="+mn-cs"/>
              </a:defRPr>
            </a:lvl3pPr>
            <a:lvl4pPr marL="1657350" indent="-28575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lang="zh-CN" sz="1200">
                <a:solidFill>
                  <a:schemeClr val="bg1"/>
                </a:solidFill>
                <a:latin typeface="+mn-cs"/>
                <a:cs typeface="+mn-cs"/>
              </a:defRPr>
            </a:lvl4pPr>
            <a:lvl5pPr marL="2114550" indent="-28575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lang="zh-CN" sz="1200">
                <a:solidFill>
                  <a:schemeClr val="bg1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15" name="页脚占位符 4">
            <a:extLst>
              <a:ext uri="{FF2B5EF4-FFF2-40B4-BE49-F238E27FC236}">
                <a16:creationId xmlns:a16="http://schemas.microsoft.com/office/drawing/2014/main" id="{B02A6961-FD29-3446-6A70-B0D4EE5D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405" y="6237287"/>
            <a:ext cx="4114800" cy="365125"/>
          </a:xfrm>
        </p:spPr>
        <p:txBody>
          <a:bodyPr rtlCol="0">
            <a:noAutofit/>
          </a:bodyPr>
          <a:lstStyle>
            <a:lvl1pPr algn="l">
              <a:defRPr lang="zh-CN" sz="1200" spc="0">
                <a:solidFill>
                  <a:schemeClr val="bg1"/>
                </a:solidFill>
              </a:defRPr>
            </a:lvl1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16" name="幻灯片编号占位符 5">
            <a:extLst>
              <a:ext uri="{FF2B5EF4-FFF2-40B4-BE49-F238E27FC236}">
                <a16:creationId xmlns:a16="http://schemas.microsoft.com/office/drawing/2014/main" id="{68477A85-1CCD-1BF5-8FF0-11B80AE2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 rtlCol="0">
            <a:noAutofit/>
          </a:bodyPr>
          <a:lstStyle>
            <a:lvl1pPr>
              <a:defRPr lang="zh-CN" sz="1200">
                <a:solidFill>
                  <a:schemeClr val="bg1"/>
                </a:solidFill>
              </a:defRPr>
            </a:lvl1pPr>
          </a:lstStyle>
          <a:p>
            <a:pPr rtl="0"/>
            <a:fld id="{FE024F78-56A6-7740-B68D-8D4D026EDF3F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0280267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 2 列">
    <p:bg>
      <p:bgPr>
        <a:gradFill>
          <a:gsLst>
            <a:gs pos="100000">
              <a:schemeClr val="tx2"/>
            </a:gs>
            <a:gs pos="81000">
              <a:schemeClr val="accent6"/>
            </a:gs>
            <a:gs pos="31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 3">
            <a:extLst>
              <a:ext uri="{FF2B5EF4-FFF2-40B4-BE49-F238E27FC236}">
                <a16:creationId xmlns:a16="http://schemas.microsoft.com/office/drawing/2014/main" id="{4361F2FA-20C7-5447-C138-CE2CA186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" y="2"/>
            <a:ext cx="12191997" cy="6857998"/>
            <a:chOff x="3" y="2"/>
            <a:chExt cx="12191997" cy="6857998"/>
          </a:xfrm>
        </p:grpSpPr>
        <p:sp>
          <p:nvSpPr>
            <p:cNvPr id="21" name="长方形 20">
              <a:extLst>
                <a:ext uri="{FF2B5EF4-FFF2-40B4-BE49-F238E27FC236}">
                  <a16:creationId xmlns:a16="http://schemas.microsoft.com/office/drawing/2014/main" id="{DFEDD626-82E4-71C6-25F1-CDA46B7B3F39}"/>
                </a:ext>
              </a:extLst>
            </p:cNvPr>
            <p:cNvSpPr/>
            <p:nvPr/>
          </p:nvSpPr>
          <p:spPr>
            <a:xfrm>
              <a:off x="3" y="2"/>
              <a:ext cx="12191997" cy="6857998"/>
            </a:xfrm>
            <a:prstGeom prst="rect">
              <a:avLst/>
            </a:prstGeom>
            <a:gradFill flip="none" rotWithShape="1">
              <a:gsLst>
                <a:gs pos="0">
                  <a:srgbClr val="1A012C"/>
                </a:gs>
                <a:gs pos="45000">
                  <a:srgbClr val="1A012C">
                    <a:alpha val="50000"/>
                  </a:srgbClr>
                </a:gs>
                <a:gs pos="100000">
                  <a:schemeClr val="accent6">
                    <a:lumMod val="5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CDC952AF-CE06-54F7-CB4A-1722F90AC3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" y="2"/>
              <a:ext cx="12191994" cy="6857996"/>
            </a:xfrm>
            <a:prstGeom prst="rect">
              <a:avLst/>
            </a:prstGeom>
          </p:spPr>
        </p:pic>
        <p:grpSp>
          <p:nvGrpSpPr>
            <p:cNvPr id="11" name="组 10">
              <a:extLst>
                <a:ext uri="{FF2B5EF4-FFF2-40B4-BE49-F238E27FC236}">
                  <a16:creationId xmlns:a16="http://schemas.microsoft.com/office/drawing/2014/main" id="{6E6EDFF3-843B-AAE9-DB73-423142606F52}"/>
                </a:ext>
              </a:extLst>
            </p:cNvPr>
            <p:cNvGrpSpPr/>
            <p:nvPr/>
          </p:nvGrpSpPr>
          <p:grpSpPr>
            <a:xfrm rot="5400000">
              <a:off x="1645776" y="1222395"/>
              <a:ext cx="431603" cy="412684"/>
              <a:chOff x="1870859" y="869908"/>
              <a:chExt cx="431603" cy="412684"/>
            </a:xfrm>
          </p:grpSpPr>
          <p:sp>
            <p:nvSpPr>
              <p:cNvPr id="12" name="图形 15">
                <a:extLst>
                  <a:ext uri="{FF2B5EF4-FFF2-40B4-BE49-F238E27FC236}">
                    <a16:creationId xmlns:a16="http://schemas.microsoft.com/office/drawing/2014/main" id="{312F4F85-6C79-201D-E20D-64CD4728E4C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 rot="10800000">
                <a:off x="1870859" y="1154576"/>
                <a:ext cx="128016" cy="128016"/>
              </a:xfrm>
              <a:custGeom>
                <a:avLst/>
                <a:gdLst>
                  <a:gd name="connsiteX0" fmla="*/ 63857 w 127713"/>
                  <a:gd name="connsiteY0" fmla="*/ 18874 h 127713"/>
                  <a:gd name="connsiteX1" fmla="*/ 108839 w 127713"/>
                  <a:gd name="connsiteY1" fmla="*/ 63857 h 127713"/>
                  <a:gd name="connsiteX2" fmla="*/ 63857 w 127713"/>
                  <a:gd name="connsiteY2" fmla="*/ 108839 h 127713"/>
                  <a:gd name="connsiteX3" fmla="*/ 18874 w 127713"/>
                  <a:gd name="connsiteY3" fmla="*/ 63857 h 127713"/>
                  <a:gd name="connsiteX4" fmla="*/ 63857 w 127713"/>
                  <a:gd name="connsiteY4" fmla="*/ 18874 h 127713"/>
                  <a:gd name="connsiteX5" fmla="*/ 63857 w 127713"/>
                  <a:gd name="connsiteY5" fmla="*/ 0 h 127713"/>
                  <a:gd name="connsiteX6" fmla="*/ 0 w 127713"/>
                  <a:gd name="connsiteY6" fmla="*/ 63857 h 127713"/>
                  <a:gd name="connsiteX7" fmla="*/ 63857 w 127713"/>
                  <a:gd name="connsiteY7" fmla="*/ 127713 h 127713"/>
                  <a:gd name="connsiteX8" fmla="*/ 127713 w 127713"/>
                  <a:gd name="connsiteY8" fmla="*/ 63857 h 127713"/>
                  <a:gd name="connsiteX9" fmla="*/ 63857 w 127713"/>
                  <a:gd name="connsiteY9" fmla="*/ 0 h 1277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7713" h="127713">
                    <a:moveTo>
                      <a:pt x="63857" y="18874"/>
                    </a:moveTo>
                    <a:cubicBezTo>
                      <a:pt x="88700" y="18874"/>
                      <a:pt x="108839" y="39013"/>
                      <a:pt x="108839" y="63857"/>
                    </a:cubicBezTo>
                    <a:cubicBezTo>
                      <a:pt x="108839" y="88700"/>
                      <a:pt x="88700" y="108839"/>
                      <a:pt x="63857" y="108839"/>
                    </a:cubicBezTo>
                    <a:cubicBezTo>
                      <a:pt x="39013" y="108839"/>
                      <a:pt x="18874" y="88700"/>
                      <a:pt x="18874" y="63857"/>
                    </a:cubicBezTo>
                    <a:cubicBezTo>
                      <a:pt x="18898" y="39023"/>
                      <a:pt x="39023" y="18898"/>
                      <a:pt x="63857" y="18874"/>
                    </a:cubicBezTo>
                    <a:moveTo>
                      <a:pt x="63857" y="0"/>
                    </a:moveTo>
                    <a:cubicBezTo>
                      <a:pt x="28590" y="0"/>
                      <a:pt x="0" y="28590"/>
                      <a:pt x="0" y="63857"/>
                    </a:cubicBezTo>
                    <a:cubicBezTo>
                      <a:pt x="0" y="99124"/>
                      <a:pt x="28590" y="127713"/>
                      <a:pt x="63857" y="127713"/>
                    </a:cubicBezTo>
                    <a:cubicBezTo>
                      <a:pt x="99124" y="127713"/>
                      <a:pt x="127713" y="99124"/>
                      <a:pt x="127713" y="63857"/>
                    </a:cubicBezTo>
                    <a:cubicBezTo>
                      <a:pt x="127713" y="28590"/>
                      <a:pt x="99124" y="0"/>
                      <a:pt x="63857" y="0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9071"/>
                </a:schemeClr>
              </a:solidFill>
              <a:ln w="61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13" name="图形 12">
                <a:extLst>
                  <a:ext uri="{FF2B5EF4-FFF2-40B4-BE49-F238E27FC236}">
                    <a16:creationId xmlns:a16="http://schemas.microsoft.com/office/drawing/2014/main" id="{01D71DAD-ECC6-A850-88E4-A4EDCF494A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2256743" y="869908"/>
                <a:ext cx="45719" cy="37785"/>
              </a:xfrm>
              <a:custGeom>
                <a:avLst/>
                <a:gdLst>
                  <a:gd name="connsiteX0" fmla="*/ 91138 w 91138"/>
                  <a:gd name="connsiteY0" fmla="*/ 45569 h 91138"/>
                  <a:gd name="connsiteX1" fmla="*/ 45569 w 91138"/>
                  <a:gd name="connsiteY1" fmla="*/ 91138 h 91138"/>
                  <a:gd name="connsiteX2" fmla="*/ 0 w 91138"/>
                  <a:gd name="connsiteY2" fmla="*/ 45569 h 91138"/>
                  <a:gd name="connsiteX3" fmla="*/ 45569 w 91138"/>
                  <a:gd name="connsiteY3" fmla="*/ 0 h 91138"/>
                  <a:gd name="connsiteX4" fmla="*/ 91138 w 91138"/>
                  <a:gd name="connsiteY4" fmla="*/ 45569 h 91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138" h="91138">
                    <a:moveTo>
                      <a:pt x="91138" y="45569"/>
                    </a:moveTo>
                    <a:cubicBezTo>
                      <a:pt x="91138" y="70736"/>
                      <a:pt x="70736" y="91138"/>
                      <a:pt x="45569" y="91138"/>
                    </a:cubicBezTo>
                    <a:cubicBezTo>
                      <a:pt x="20402" y="91138"/>
                      <a:pt x="0" y="70736"/>
                      <a:pt x="0" y="45569"/>
                    </a:cubicBezTo>
                    <a:cubicBezTo>
                      <a:pt x="0" y="20402"/>
                      <a:pt x="20402" y="0"/>
                      <a:pt x="45569" y="0"/>
                    </a:cubicBezTo>
                    <a:cubicBezTo>
                      <a:pt x="70736" y="0"/>
                      <a:pt x="91138" y="20402"/>
                      <a:pt x="91138" y="45569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9071"/>
                </a:schemeClr>
              </a:solidFill>
              <a:ln w="422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</p:grpSp>
        <p:grpSp>
          <p:nvGrpSpPr>
            <p:cNvPr id="14" name="组 13">
              <a:extLst>
                <a:ext uri="{FF2B5EF4-FFF2-40B4-BE49-F238E27FC236}">
                  <a16:creationId xmlns:a16="http://schemas.microsoft.com/office/drawing/2014/main" id="{C632CC6D-6024-2368-8EBA-4B7A2D6428BC}"/>
                </a:ext>
              </a:extLst>
            </p:cNvPr>
            <p:cNvGrpSpPr/>
            <p:nvPr/>
          </p:nvGrpSpPr>
          <p:grpSpPr>
            <a:xfrm rot="20626702">
              <a:off x="10248169" y="5448942"/>
              <a:ext cx="431603" cy="412684"/>
              <a:chOff x="1870859" y="869908"/>
              <a:chExt cx="431603" cy="412684"/>
            </a:xfrm>
          </p:grpSpPr>
          <p:sp>
            <p:nvSpPr>
              <p:cNvPr id="6" name="图形 15">
                <a:extLst>
                  <a:ext uri="{FF2B5EF4-FFF2-40B4-BE49-F238E27FC236}">
                    <a16:creationId xmlns:a16="http://schemas.microsoft.com/office/drawing/2014/main" id="{B05BE7BE-7D54-A09B-8A67-6B28CF6BB6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 rot="10800000">
                <a:off x="1870859" y="1154576"/>
                <a:ext cx="128016" cy="128016"/>
              </a:xfrm>
              <a:custGeom>
                <a:avLst/>
                <a:gdLst>
                  <a:gd name="connsiteX0" fmla="*/ 63857 w 127713"/>
                  <a:gd name="connsiteY0" fmla="*/ 18874 h 127713"/>
                  <a:gd name="connsiteX1" fmla="*/ 108839 w 127713"/>
                  <a:gd name="connsiteY1" fmla="*/ 63857 h 127713"/>
                  <a:gd name="connsiteX2" fmla="*/ 63857 w 127713"/>
                  <a:gd name="connsiteY2" fmla="*/ 108839 h 127713"/>
                  <a:gd name="connsiteX3" fmla="*/ 18874 w 127713"/>
                  <a:gd name="connsiteY3" fmla="*/ 63857 h 127713"/>
                  <a:gd name="connsiteX4" fmla="*/ 63857 w 127713"/>
                  <a:gd name="connsiteY4" fmla="*/ 18874 h 127713"/>
                  <a:gd name="connsiteX5" fmla="*/ 63857 w 127713"/>
                  <a:gd name="connsiteY5" fmla="*/ 0 h 127713"/>
                  <a:gd name="connsiteX6" fmla="*/ 0 w 127713"/>
                  <a:gd name="connsiteY6" fmla="*/ 63857 h 127713"/>
                  <a:gd name="connsiteX7" fmla="*/ 63857 w 127713"/>
                  <a:gd name="connsiteY7" fmla="*/ 127713 h 127713"/>
                  <a:gd name="connsiteX8" fmla="*/ 127713 w 127713"/>
                  <a:gd name="connsiteY8" fmla="*/ 63857 h 127713"/>
                  <a:gd name="connsiteX9" fmla="*/ 63857 w 127713"/>
                  <a:gd name="connsiteY9" fmla="*/ 0 h 1277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7713" h="127713">
                    <a:moveTo>
                      <a:pt x="63857" y="18874"/>
                    </a:moveTo>
                    <a:cubicBezTo>
                      <a:pt x="88700" y="18874"/>
                      <a:pt x="108839" y="39013"/>
                      <a:pt x="108839" y="63857"/>
                    </a:cubicBezTo>
                    <a:cubicBezTo>
                      <a:pt x="108839" y="88700"/>
                      <a:pt x="88700" y="108839"/>
                      <a:pt x="63857" y="108839"/>
                    </a:cubicBezTo>
                    <a:cubicBezTo>
                      <a:pt x="39013" y="108839"/>
                      <a:pt x="18874" y="88700"/>
                      <a:pt x="18874" y="63857"/>
                    </a:cubicBezTo>
                    <a:cubicBezTo>
                      <a:pt x="18898" y="39023"/>
                      <a:pt x="39023" y="18898"/>
                      <a:pt x="63857" y="18874"/>
                    </a:cubicBezTo>
                    <a:moveTo>
                      <a:pt x="63857" y="0"/>
                    </a:moveTo>
                    <a:cubicBezTo>
                      <a:pt x="28590" y="0"/>
                      <a:pt x="0" y="28590"/>
                      <a:pt x="0" y="63857"/>
                    </a:cubicBezTo>
                    <a:cubicBezTo>
                      <a:pt x="0" y="99124"/>
                      <a:pt x="28590" y="127713"/>
                      <a:pt x="63857" y="127713"/>
                    </a:cubicBezTo>
                    <a:cubicBezTo>
                      <a:pt x="99124" y="127713"/>
                      <a:pt x="127713" y="99124"/>
                      <a:pt x="127713" y="63857"/>
                    </a:cubicBezTo>
                    <a:cubicBezTo>
                      <a:pt x="127713" y="28590"/>
                      <a:pt x="99124" y="0"/>
                      <a:pt x="63857" y="0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9071"/>
                </a:schemeClr>
              </a:solidFill>
              <a:ln w="61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7" name="图形 12">
                <a:extLst>
                  <a:ext uri="{FF2B5EF4-FFF2-40B4-BE49-F238E27FC236}">
                    <a16:creationId xmlns:a16="http://schemas.microsoft.com/office/drawing/2014/main" id="{258346A9-F75C-6704-EEED-CF7A8A0F801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2256743" y="869908"/>
                <a:ext cx="45719" cy="37785"/>
              </a:xfrm>
              <a:custGeom>
                <a:avLst/>
                <a:gdLst>
                  <a:gd name="connsiteX0" fmla="*/ 91138 w 91138"/>
                  <a:gd name="connsiteY0" fmla="*/ 45569 h 91138"/>
                  <a:gd name="connsiteX1" fmla="*/ 45569 w 91138"/>
                  <a:gd name="connsiteY1" fmla="*/ 91138 h 91138"/>
                  <a:gd name="connsiteX2" fmla="*/ 0 w 91138"/>
                  <a:gd name="connsiteY2" fmla="*/ 45569 h 91138"/>
                  <a:gd name="connsiteX3" fmla="*/ 45569 w 91138"/>
                  <a:gd name="connsiteY3" fmla="*/ 0 h 91138"/>
                  <a:gd name="connsiteX4" fmla="*/ 91138 w 91138"/>
                  <a:gd name="connsiteY4" fmla="*/ 45569 h 91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138" h="91138">
                    <a:moveTo>
                      <a:pt x="91138" y="45569"/>
                    </a:moveTo>
                    <a:cubicBezTo>
                      <a:pt x="91138" y="70736"/>
                      <a:pt x="70736" y="91138"/>
                      <a:pt x="45569" y="91138"/>
                    </a:cubicBezTo>
                    <a:cubicBezTo>
                      <a:pt x="20402" y="91138"/>
                      <a:pt x="0" y="70736"/>
                      <a:pt x="0" y="45569"/>
                    </a:cubicBezTo>
                    <a:cubicBezTo>
                      <a:pt x="0" y="20402"/>
                      <a:pt x="20402" y="0"/>
                      <a:pt x="45569" y="0"/>
                    </a:cubicBezTo>
                    <a:cubicBezTo>
                      <a:pt x="70736" y="0"/>
                      <a:pt x="91138" y="20402"/>
                      <a:pt x="91138" y="45569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9071"/>
                </a:schemeClr>
              </a:solidFill>
              <a:ln w="422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</p:grp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782CC39D-03B1-4933-F236-462B5862E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2448" y="264160"/>
            <a:ext cx="6327105" cy="3373973"/>
          </a:xfrm>
        </p:spPr>
        <p:txBody>
          <a:bodyPr rtlCol="0" anchor="b"/>
          <a:lstStyle>
            <a:lvl1pPr algn="ctr">
              <a:defRPr lang="zh-CN" sz="3200" cap="all" spc="60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rtl="0"/>
            <a:r>
              <a:rPr lang="zh-CN"/>
              <a:t>单击此处编辑母版标题样式</a:t>
            </a: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F711CA51-49DC-62CA-F147-F286B1C9DB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32448" y="3962135"/>
            <a:ext cx="6327105" cy="2653771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800" b="0" i="0" cap="all" spc="300" baseline="0">
                <a:solidFill>
                  <a:schemeClr val="bg1"/>
                </a:solidFill>
                <a:latin typeface="+mj-cs"/>
                <a:cs typeface="+mj-cs" panose="020B0303030204020804" pitchFamily="34" charset="0"/>
              </a:defRPr>
            </a:lvl1pPr>
            <a:lvl2pPr marL="457200" indent="0" algn="ctr">
              <a:buNone/>
              <a:defRPr lang="zh-CN" sz="2000"/>
            </a:lvl2pPr>
            <a:lvl3pPr marL="914400" indent="0" algn="ctr">
              <a:buNone/>
              <a:defRPr lang="zh-CN" sz="1800"/>
            </a:lvl3pPr>
            <a:lvl4pPr marL="1371600" indent="0" algn="ctr">
              <a:buNone/>
              <a:defRPr lang="zh-CN" sz="1600"/>
            </a:lvl4pPr>
            <a:lvl5pPr marL="1828800" indent="0" algn="ctr">
              <a:buNone/>
              <a:defRPr lang="zh-CN" sz="1600"/>
            </a:lvl5pPr>
            <a:lvl6pPr marL="2286000" indent="0" algn="ctr">
              <a:buNone/>
              <a:defRPr lang="zh-CN" sz="1600"/>
            </a:lvl6pPr>
            <a:lvl7pPr marL="2743200" indent="0" algn="ctr">
              <a:buNone/>
              <a:defRPr lang="zh-CN" sz="1600"/>
            </a:lvl7pPr>
            <a:lvl8pPr marL="3200400" indent="0" algn="ctr">
              <a:buNone/>
              <a:defRPr lang="zh-CN" sz="1600"/>
            </a:lvl8pPr>
            <a:lvl9pPr marL="3657600" indent="0" algn="ctr">
              <a:buNone/>
              <a:defRPr lang="zh-CN" sz="1600"/>
            </a:lvl9pPr>
          </a:lstStyle>
          <a:p>
            <a:pPr rtl="0"/>
            <a:r>
              <a:rPr lang="zh-CN"/>
              <a:t>单击此处添加副标题</a:t>
            </a:r>
          </a:p>
        </p:txBody>
      </p:sp>
    </p:spTree>
    <p:extLst>
      <p:ext uri="{BB962C8B-B14F-4D97-AF65-F5344CB8AC3E}">
        <p14:creationId xmlns:p14="http://schemas.microsoft.com/office/powerpoint/2010/main" val="11183414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标题和 2 列">
    <p:bg>
      <p:bgPr>
        <a:gradFill>
          <a:gsLst>
            <a:gs pos="100000">
              <a:schemeClr val="tx2"/>
            </a:gs>
            <a:gs pos="81000">
              <a:schemeClr val="accent6"/>
            </a:gs>
            <a:gs pos="31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 2">
            <a:extLst>
              <a:ext uri="{FF2B5EF4-FFF2-40B4-BE49-F238E27FC236}">
                <a16:creationId xmlns:a16="http://schemas.microsoft.com/office/drawing/2014/main" id="{9C7D5518-914C-92E3-E9EC-26752C9F0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" y="-6350"/>
            <a:ext cx="12192000" cy="6864350"/>
            <a:chOff x="-1" y="-6350"/>
            <a:chExt cx="12192000" cy="6864350"/>
          </a:xfrm>
        </p:grpSpPr>
        <p:sp>
          <p:nvSpPr>
            <p:cNvPr id="4" name="长方形 3">
              <a:extLst>
                <a:ext uri="{FF2B5EF4-FFF2-40B4-BE49-F238E27FC236}">
                  <a16:creationId xmlns:a16="http://schemas.microsoft.com/office/drawing/2014/main" id="{C82D0B82-F74C-65EF-3BF6-8EEA16F36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428750" y="-6350"/>
              <a:ext cx="10763249" cy="6864350"/>
            </a:xfrm>
            <a:prstGeom prst="rect">
              <a:avLst/>
            </a:prstGeom>
            <a:solidFill>
              <a:schemeClr val="tx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pic>
          <p:nvPicPr>
            <p:cNvPr id="6" name="图片 5" descr="蓝色和紫色螺旋&#10;&#10;说明已自动生成">
              <a:extLst>
                <a:ext uri="{FF2B5EF4-FFF2-40B4-BE49-F238E27FC236}">
                  <a16:creationId xmlns:a16="http://schemas.microsoft.com/office/drawing/2014/main" id="{44E12326-9CF4-38EC-1BAF-1F994F2208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-93"/>
            <a:stretch/>
          </p:blipFill>
          <p:spPr>
            <a:xfrm flipH="1">
              <a:off x="-1" y="0"/>
              <a:ext cx="1428751" cy="6858000"/>
            </a:xfrm>
            <a:prstGeom prst="rect">
              <a:avLst/>
            </a:prstGeom>
          </p:spPr>
        </p:pic>
        <p:grpSp>
          <p:nvGrpSpPr>
            <p:cNvPr id="7" name="组 6">
              <a:extLst>
                <a:ext uri="{FF2B5EF4-FFF2-40B4-BE49-F238E27FC236}">
                  <a16:creationId xmlns:a16="http://schemas.microsoft.com/office/drawing/2014/main" id="{AD5C1D9C-B114-FC6A-9213-7287D39EAD9F}"/>
                </a:ext>
              </a:extLst>
            </p:cNvPr>
            <p:cNvGrpSpPr/>
            <p:nvPr/>
          </p:nvGrpSpPr>
          <p:grpSpPr>
            <a:xfrm>
              <a:off x="10649689" y="4382998"/>
              <a:ext cx="754139" cy="1865729"/>
              <a:chOff x="653351" y="2693558"/>
              <a:chExt cx="754139" cy="1865729"/>
            </a:xfrm>
          </p:grpSpPr>
          <p:sp>
            <p:nvSpPr>
              <p:cNvPr id="11" name="图形 15">
                <a:extLst>
                  <a:ext uri="{FF2B5EF4-FFF2-40B4-BE49-F238E27FC236}">
                    <a16:creationId xmlns:a16="http://schemas.microsoft.com/office/drawing/2014/main" id="{2BC89B10-C93E-8CE5-73B3-F6049168C3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098137" y="2693558"/>
                <a:ext cx="128016" cy="128016"/>
              </a:xfrm>
              <a:custGeom>
                <a:avLst/>
                <a:gdLst>
                  <a:gd name="connsiteX0" fmla="*/ 63857 w 127713"/>
                  <a:gd name="connsiteY0" fmla="*/ 18874 h 127713"/>
                  <a:gd name="connsiteX1" fmla="*/ 108839 w 127713"/>
                  <a:gd name="connsiteY1" fmla="*/ 63857 h 127713"/>
                  <a:gd name="connsiteX2" fmla="*/ 63857 w 127713"/>
                  <a:gd name="connsiteY2" fmla="*/ 108839 h 127713"/>
                  <a:gd name="connsiteX3" fmla="*/ 18874 w 127713"/>
                  <a:gd name="connsiteY3" fmla="*/ 63857 h 127713"/>
                  <a:gd name="connsiteX4" fmla="*/ 63857 w 127713"/>
                  <a:gd name="connsiteY4" fmla="*/ 18874 h 127713"/>
                  <a:gd name="connsiteX5" fmla="*/ 63857 w 127713"/>
                  <a:gd name="connsiteY5" fmla="*/ 0 h 127713"/>
                  <a:gd name="connsiteX6" fmla="*/ 0 w 127713"/>
                  <a:gd name="connsiteY6" fmla="*/ 63857 h 127713"/>
                  <a:gd name="connsiteX7" fmla="*/ 63857 w 127713"/>
                  <a:gd name="connsiteY7" fmla="*/ 127713 h 127713"/>
                  <a:gd name="connsiteX8" fmla="*/ 127713 w 127713"/>
                  <a:gd name="connsiteY8" fmla="*/ 63857 h 127713"/>
                  <a:gd name="connsiteX9" fmla="*/ 63857 w 127713"/>
                  <a:gd name="connsiteY9" fmla="*/ 0 h 1277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7713" h="127713">
                    <a:moveTo>
                      <a:pt x="63857" y="18874"/>
                    </a:moveTo>
                    <a:cubicBezTo>
                      <a:pt x="88700" y="18874"/>
                      <a:pt x="108839" y="39013"/>
                      <a:pt x="108839" y="63857"/>
                    </a:cubicBezTo>
                    <a:cubicBezTo>
                      <a:pt x="108839" y="88700"/>
                      <a:pt x="88700" y="108839"/>
                      <a:pt x="63857" y="108839"/>
                    </a:cubicBezTo>
                    <a:cubicBezTo>
                      <a:pt x="39013" y="108839"/>
                      <a:pt x="18874" y="88700"/>
                      <a:pt x="18874" y="63857"/>
                    </a:cubicBezTo>
                    <a:cubicBezTo>
                      <a:pt x="18898" y="39023"/>
                      <a:pt x="39023" y="18898"/>
                      <a:pt x="63857" y="18874"/>
                    </a:cubicBezTo>
                    <a:moveTo>
                      <a:pt x="63857" y="0"/>
                    </a:moveTo>
                    <a:cubicBezTo>
                      <a:pt x="28590" y="0"/>
                      <a:pt x="0" y="28590"/>
                      <a:pt x="0" y="63857"/>
                    </a:cubicBezTo>
                    <a:cubicBezTo>
                      <a:pt x="0" y="99124"/>
                      <a:pt x="28590" y="127713"/>
                      <a:pt x="63857" y="127713"/>
                    </a:cubicBezTo>
                    <a:cubicBezTo>
                      <a:pt x="99124" y="127713"/>
                      <a:pt x="127713" y="99124"/>
                      <a:pt x="127713" y="63857"/>
                    </a:cubicBezTo>
                    <a:cubicBezTo>
                      <a:pt x="127713" y="28590"/>
                      <a:pt x="99124" y="0"/>
                      <a:pt x="63857" y="0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9071"/>
                </a:schemeClr>
              </a:solidFill>
              <a:ln w="61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12" name="图形 12">
                <a:extLst>
                  <a:ext uri="{FF2B5EF4-FFF2-40B4-BE49-F238E27FC236}">
                    <a16:creationId xmlns:a16="http://schemas.microsoft.com/office/drawing/2014/main" id="{39DB2AA2-9661-AC91-932D-2F1BEC47BD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306906" y="3837599"/>
                <a:ext cx="100584" cy="100584"/>
              </a:xfrm>
              <a:custGeom>
                <a:avLst/>
                <a:gdLst>
                  <a:gd name="connsiteX0" fmla="*/ 91138 w 91138"/>
                  <a:gd name="connsiteY0" fmla="*/ 45569 h 91138"/>
                  <a:gd name="connsiteX1" fmla="*/ 45569 w 91138"/>
                  <a:gd name="connsiteY1" fmla="*/ 91138 h 91138"/>
                  <a:gd name="connsiteX2" fmla="*/ 0 w 91138"/>
                  <a:gd name="connsiteY2" fmla="*/ 45569 h 91138"/>
                  <a:gd name="connsiteX3" fmla="*/ 45569 w 91138"/>
                  <a:gd name="connsiteY3" fmla="*/ 0 h 91138"/>
                  <a:gd name="connsiteX4" fmla="*/ 91138 w 91138"/>
                  <a:gd name="connsiteY4" fmla="*/ 45569 h 91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138" h="91138">
                    <a:moveTo>
                      <a:pt x="91138" y="45569"/>
                    </a:moveTo>
                    <a:cubicBezTo>
                      <a:pt x="91138" y="70736"/>
                      <a:pt x="70736" y="91138"/>
                      <a:pt x="45569" y="91138"/>
                    </a:cubicBezTo>
                    <a:cubicBezTo>
                      <a:pt x="20402" y="91138"/>
                      <a:pt x="0" y="70736"/>
                      <a:pt x="0" y="45569"/>
                    </a:cubicBezTo>
                    <a:cubicBezTo>
                      <a:pt x="0" y="20402"/>
                      <a:pt x="20402" y="0"/>
                      <a:pt x="45569" y="0"/>
                    </a:cubicBezTo>
                    <a:cubicBezTo>
                      <a:pt x="70736" y="0"/>
                      <a:pt x="91138" y="20402"/>
                      <a:pt x="91138" y="45569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9071"/>
                </a:schemeClr>
              </a:solidFill>
              <a:ln w="422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13" name="图形 12">
                <a:extLst>
                  <a:ext uri="{FF2B5EF4-FFF2-40B4-BE49-F238E27FC236}">
                    <a16:creationId xmlns:a16="http://schemas.microsoft.com/office/drawing/2014/main" id="{86C9AC9B-3792-E880-03FE-D46FB046AB6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653351" y="4521502"/>
                <a:ext cx="45719" cy="37785"/>
              </a:xfrm>
              <a:custGeom>
                <a:avLst/>
                <a:gdLst>
                  <a:gd name="connsiteX0" fmla="*/ 91138 w 91138"/>
                  <a:gd name="connsiteY0" fmla="*/ 45569 h 91138"/>
                  <a:gd name="connsiteX1" fmla="*/ 45569 w 91138"/>
                  <a:gd name="connsiteY1" fmla="*/ 91138 h 91138"/>
                  <a:gd name="connsiteX2" fmla="*/ 0 w 91138"/>
                  <a:gd name="connsiteY2" fmla="*/ 45569 h 91138"/>
                  <a:gd name="connsiteX3" fmla="*/ 45569 w 91138"/>
                  <a:gd name="connsiteY3" fmla="*/ 0 h 91138"/>
                  <a:gd name="connsiteX4" fmla="*/ 91138 w 91138"/>
                  <a:gd name="connsiteY4" fmla="*/ 45569 h 91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138" h="91138">
                    <a:moveTo>
                      <a:pt x="91138" y="45569"/>
                    </a:moveTo>
                    <a:cubicBezTo>
                      <a:pt x="91138" y="70736"/>
                      <a:pt x="70736" y="91138"/>
                      <a:pt x="45569" y="91138"/>
                    </a:cubicBezTo>
                    <a:cubicBezTo>
                      <a:pt x="20402" y="91138"/>
                      <a:pt x="0" y="70736"/>
                      <a:pt x="0" y="45569"/>
                    </a:cubicBezTo>
                    <a:cubicBezTo>
                      <a:pt x="0" y="20402"/>
                      <a:pt x="20402" y="0"/>
                      <a:pt x="45569" y="0"/>
                    </a:cubicBezTo>
                    <a:cubicBezTo>
                      <a:pt x="70736" y="0"/>
                      <a:pt x="91138" y="20402"/>
                      <a:pt x="91138" y="45569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9071"/>
                </a:schemeClr>
              </a:solidFill>
              <a:ln w="422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</p:grpSp>
        <p:grpSp>
          <p:nvGrpSpPr>
            <p:cNvPr id="8" name="组 7">
              <a:extLst>
                <a:ext uri="{FF2B5EF4-FFF2-40B4-BE49-F238E27FC236}">
                  <a16:creationId xmlns:a16="http://schemas.microsoft.com/office/drawing/2014/main" id="{1142A133-65D6-D958-C0CD-E8D45B9BD7BB}"/>
                </a:ext>
              </a:extLst>
            </p:cNvPr>
            <p:cNvGrpSpPr/>
            <p:nvPr/>
          </p:nvGrpSpPr>
          <p:grpSpPr>
            <a:xfrm>
              <a:off x="1870859" y="869908"/>
              <a:ext cx="431603" cy="412684"/>
              <a:chOff x="1870859" y="869908"/>
              <a:chExt cx="431603" cy="412684"/>
            </a:xfrm>
          </p:grpSpPr>
          <p:sp>
            <p:nvSpPr>
              <p:cNvPr id="9" name="图形 15">
                <a:extLst>
                  <a:ext uri="{FF2B5EF4-FFF2-40B4-BE49-F238E27FC236}">
                    <a16:creationId xmlns:a16="http://schemas.microsoft.com/office/drawing/2014/main" id="{A746B023-387D-4EAC-052B-60F131E6E7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 rot="10800000">
                <a:off x="1870859" y="1154576"/>
                <a:ext cx="128016" cy="128016"/>
              </a:xfrm>
              <a:custGeom>
                <a:avLst/>
                <a:gdLst>
                  <a:gd name="connsiteX0" fmla="*/ 63857 w 127713"/>
                  <a:gd name="connsiteY0" fmla="*/ 18874 h 127713"/>
                  <a:gd name="connsiteX1" fmla="*/ 108839 w 127713"/>
                  <a:gd name="connsiteY1" fmla="*/ 63857 h 127713"/>
                  <a:gd name="connsiteX2" fmla="*/ 63857 w 127713"/>
                  <a:gd name="connsiteY2" fmla="*/ 108839 h 127713"/>
                  <a:gd name="connsiteX3" fmla="*/ 18874 w 127713"/>
                  <a:gd name="connsiteY3" fmla="*/ 63857 h 127713"/>
                  <a:gd name="connsiteX4" fmla="*/ 63857 w 127713"/>
                  <a:gd name="connsiteY4" fmla="*/ 18874 h 127713"/>
                  <a:gd name="connsiteX5" fmla="*/ 63857 w 127713"/>
                  <a:gd name="connsiteY5" fmla="*/ 0 h 127713"/>
                  <a:gd name="connsiteX6" fmla="*/ 0 w 127713"/>
                  <a:gd name="connsiteY6" fmla="*/ 63857 h 127713"/>
                  <a:gd name="connsiteX7" fmla="*/ 63857 w 127713"/>
                  <a:gd name="connsiteY7" fmla="*/ 127713 h 127713"/>
                  <a:gd name="connsiteX8" fmla="*/ 127713 w 127713"/>
                  <a:gd name="connsiteY8" fmla="*/ 63857 h 127713"/>
                  <a:gd name="connsiteX9" fmla="*/ 63857 w 127713"/>
                  <a:gd name="connsiteY9" fmla="*/ 0 h 1277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7713" h="127713">
                    <a:moveTo>
                      <a:pt x="63857" y="18874"/>
                    </a:moveTo>
                    <a:cubicBezTo>
                      <a:pt x="88700" y="18874"/>
                      <a:pt x="108839" y="39013"/>
                      <a:pt x="108839" y="63857"/>
                    </a:cubicBezTo>
                    <a:cubicBezTo>
                      <a:pt x="108839" y="88700"/>
                      <a:pt x="88700" y="108839"/>
                      <a:pt x="63857" y="108839"/>
                    </a:cubicBezTo>
                    <a:cubicBezTo>
                      <a:pt x="39013" y="108839"/>
                      <a:pt x="18874" y="88700"/>
                      <a:pt x="18874" y="63857"/>
                    </a:cubicBezTo>
                    <a:cubicBezTo>
                      <a:pt x="18898" y="39023"/>
                      <a:pt x="39023" y="18898"/>
                      <a:pt x="63857" y="18874"/>
                    </a:cubicBezTo>
                    <a:moveTo>
                      <a:pt x="63857" y="0"/>
                    </a:moveTo>
                    <a:cubicBezTo>
                      <a:pt x="28590" y="0"/>
                      <a:pt x="0" y="28590"/>
                      <a:pt x="0" y="63857"/>
                    </a:cubicBezTo>
                    <a:cubicBezTo>
                      <a:pt x="0" y="99124"/>
                      <a:pt x="28590" y="127713"/>
                      <a:pt x="63857" y="127713"/>
                    </a:cubicBezTo>
                    <a:cubicBezTo>
                      <a:pt x="99124" y="127713"/>
                      <a:pt x="127713" y="99124"/>
                      <a:pt x="127713" y="63857"/>
                    </a:cubicBezTo>
                    <a:cubicBezTo>
                      <a:pt x="127713" y="28590"/>
                      <a:pt x="99124" y="0"/>
                      <a:pt x="63857" y="0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9071"/>
                </a:schemeClr>
              </a:solidFill>
              <a:ln w="61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10" name="图形 12">
                <a:extLst>
                  <a:ext uri="{FF2B5EF4-FFF2-40B4-BE49-F238E27FC236}">
                    <a16:creationId xmlns:a16="http://schemas.microsoft.com/office/drawing/2014/main" id="{20760125-21CF-A296-3EA7-3C6C0E9BCB2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2256743" y="869908"/>
                <a:ext cx="45719" cy="37785"/>
              </a:xfrm>
              <a:custGeom>
                <a:avLst/>
                <a:gdLst>
                  <a:gd name="connsiteX0" fmla="*/ 91138 w 91138"/>
                  <a:gd name="connsiteY0" fmla="*/ 45569 h 91138"/>
                  <a:gd name="connsiteX1" fmla="*/ 45569 w 91138"/>
                  <a:gd name="connsiteY1" fmla="*/ 91138 h 91138"/>
                  <a:gd name="connsiteX2" fmla="*/ 0 w 91138"/>
                  <a:gd name="connsiteY2" fmla="*/ 45569 h 91138"/>
                  <a:gd name="connsiteX3" fmla="*/ 45569 w 91138"/>
                  <a:gd name="connsiteY3" fmla="*/ 0 h 91138"/>
                  <a:gd name="connsiteX4" fmla="*/ 91138 w 91138"/>
                  <a:gd name="connsiteY4" fmla="*/ 45569 h 91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138" h="91138">
                    <a:moveTo>
                      <a:pt x="91138" y="45569"/>
                    </a:moveTo>
                    <a:cubicBezTo>
                      <a:pt x="91138" y="70736"/>
                      <a:pt x="70736" y="91138"/>
                      <a:pt x="45569" y="91138"/>
                    </a:cubicBezTo>
                    <a:cubicBezTo>
                      <a:pt x="20402" y="91138"/>
                      <a:pt x="0" y="70736"/>
                      <a:pt x="0" y="45569"/>
                    </a:cubicBezTo>
                    <a:cubicBezTo>
                      <a:pt x="0" y="20402"/>
                      <a:pt x="20402" y="0"/>
                      <a:pt x="45569" y="0"/>
                    </a:cubicBezTo>
                    <a:cubicBezTo>
                      <a:pt x="70736" y="0"/>
                      <a:pt x="91138" y="20402"/>
                      <a:pt x="91138" y="45569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9071"/>
                </a:schemeClr>
              </a:solidFill>
              <a:ln w="422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</p:grpSp>
      </p:grpSp>
      <p:cxnSp>
        <p:nvCxnSpPr>
          <p:cNvPr id="14" name="直接连接符​​(S) 13">
            <a:extLst>
              <a:ext uri="{FF2B5EF4-FFF2-40B4-BE49-F238E27FC236}">
                <a16:creationId xmlns:a16="http://schemas.microsoft.com/office/drawing/2014/main" id="{7F851D11-41E3-33F2-CBA6-B2A9A5A2A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369139" y="2002443"/>
            <a:ext cx="8873530" cy="0"/>
          </a:xfrm>
          <a:prstGeom prst="line">
            <a:avLst/>
          </a:prstGeom>
          <a:ln w="25400">
            <a:gradFill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6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>
            <a:extLst>
              <a:ext uri="{FF2B5EF4-FFF2-40B4-BE49-F238E27FC236}">
                <a16:creationId xmlns:a16="http://schemas.microsoft.com/office/drawing/2014/main" id="{DF8070BB-B3B5-3A8A-2466-D661C7417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99620" y="162560"/>
            <a:ext cx="8843050" cy="1616904"/>
          </a:xfrm>
        </p:spPr>
        <p:txBody>
          <a:bodyPr lIns="0" rtlCol="0" anchor="b">
            <a:noAutofit/>
          </a:bodyPr>
          <a:lstStyle>
            <a:lvl1pPr algn="l">
              <a:defRPr lang="zh-CN" sz="3200" cap="all" spc="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A2003C5A-BF21-DE87-0ED1-3E2D0F32B5D8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2373002" y="2474811"/>
            <a:ext cx="4015098" cy="3528397"/>
          </a:xfrm>
        </p:spPr>
        <p:txBody>
          <a:bodyPr rtlCol="0"/>
          <a:lstStyle>
            <a:lvl1pPr marL="0" indent="0">
              <a:lnSpc>
                <a:spcPct val="120000"/>
              </a:lnSpc>
              <a:spcBef>
                <a:spcPts val="1000"/>
              </a:spcBef>
              <a:buClr>
                <a:schemeClr val="accent6"/>
              </a:buClr>
              <a:buFont typeface="Arial" panose="020B0604020202020204" pitchFamily="34" charset="0"/>
              <a:buNone/>
              <a:defRPr lang="zh-CN" sz="1800" spc="0" baseline="0">
                <a:solidFill>
                  <a:schemeClr val="bg1"/>
                </a:solidFill>
                <a:latin typeface="+mn-cs"/>
                <a:cs typeface="+mn-cs"/>
              </a:defRPr>
            </a:lvl1pPr>
            <a:lvl2pPr marL="283464" indent="-28575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  <a:defRPr lang="zh-CN" sz="1800" spc="0">
                <a:solidFill>
                  <a:schemeClr val="bg1"/>
                </a:solidFill>
              </a:defRPr>
            </a:lvl2pPr>
            <a:lvl3pPr marL="566928" indent="-28575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  <a:defRPr lang="zh-CN" sz="1800" spc="0">
                <a:solidFill>
                  <a:schemeClr val="bg1"/>
                </a:solidFill>
              </a:defRPr>
            </a:lvl3pPr>
            <a:lvl4pPr marL="859536" indent="-28575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  <a:defRPr lang="zh-CN" sz="1800" spc="0">
                <a:solidFill>
                  <a:schemeClr val="bg1"/>
                </a:solidFill>
              </a:defRPr>
            </a:lvl4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</p:txBody>
      </p:sp>
      <p:sp>
        <p:nvSpPr>
          <p:cNvPr id="21" name="内容占位符 4">
            <a:extLst>
              <a:ext uri="{FF2B5EF4-FFF2-40B4-BE49-F238E27FC236}">
                <a16:creationId xmlns:a16="http://schemas.microsoft.com/office/drawing/2014/main" id="{D77F99A7-26FA-422E-43E9-C76B4A56E44A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6995159" y="2474811"/>
            <a:ext cx="4227332" cy="3528397"/>
          </a:xfrm>
        </p:spPr>
        <p:txBody>
          <a:bodyPr rtlCol="0"/>
          <a:lstStyle>
            <a:lvl1pPr marL="0" indent="0">
              <a:lnSpc>
                <a:spcPct val="120000"/>
              </a:lnSpc>
              <a:spcBef>
                <a:spcPts val="1000"/>
              </a:spcBef>
              <a:buClr>
                <a:schemeClr val="accent6"/>
              </a:buClr>
              <a:buFont typeface="Arial" panose="020B0604020202020204" pitchFamily="34" charset="0"/>
              <a:buNone/>
              <a:defRPr lang="zh-CN" sz="1800" spc="0" baseline="0">
                <a:solidFill>
                  <a:schemeClr val="bg1"/>
                </a:solidFill>
                <a:latin typeface="+mn-cs"/>
                <a:cs typeface="+mn-cs"/>
              </a:defRPr>
            </a:lvl1pPr>
            <a:lvl2pPr marL="283464" indent="-28575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  <a:defRPr lang="zh-CN" sz="1800" spc="0">
                <a:solidFill>
                  <a:schemeClr val="bg1"/>
                </a:solidFill>
              </a:defRPr>
            </a:lvl2pPr>
            <a:lvl3pPr marL="566928" indent="-28575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  <a:defRPr lang="zh-CN" sz="1800" spc="0">
                <a:solidFill>
                  <a:schemeClr val="bg1"/>
                </a:solidFill>
              </a:defRPr>
            </a:lvl3pPr>
            <a:lvl4pPr marL="859536" indent="-28575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  <a:defRPr lang="zh-CN" sz="1800" spc="0">
                <a:solidFill>
                  <a:schemeClr val="bg1"/>
                </a:solidFill>
              </a:defRPr>
            </a:lvl4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</p:txBody>
      </p:sp>
      <p:sp>
        <p:nvSpPr>
          <p:cNvPr id="15" name="页脚占位符 4">
            <a:extLst>
              <a:ext uri="{FF2B5EF4-FFF2-40B4-BE49-F238E27FC236}">
                <a16:creationId xmlns:a16="http://schemas.microsoft.com/office/drawing/2014/main" id="{B02A6961-FD29-3446-6A70-B0D4EE5D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405" y="6237287"/>
            <a:ext cx="4114800" cy="365125"/>
          </a:xfrm>
        </p:spPr>
        <p:txBody>
          <a:bodyPr rtlCol="0">
            <a:noAutofit/>
          </a:bodyPr>
          <a:lstStyle>
            <a:lvl1pPr algn="l">
              <a:defRPr lang="zh-CN" sz="1200" spc="0">
                <a:solidFill>
                  <a:schemeClr val="bg1"/>
                </a:solidFill>
              </a:defRPr>
            </a:lvl1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16" name="幻灯片编号占位符 5">
            <a:extLst>
              <a:ext uri="{FF2B5EF4-FFF2-40B4-BE49-F238E27FC236}">
                <a16:creationId xmlns:a16="http://schemas.microsoft.com/office/drawing/2014/main" id="{68477A85-1CCD-1BF5-8FF0-11B80AE2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 rtlCol="0">
            <a:noAutofit/>
          </a:bodyPr>
          <a:lstStyle>
            <a:lvl1pPr>
              <a:defRPr lang="zh-CN" sz="1200">
                <a:solidFill>
                  <a:schemeClr val="bg1"/>
                </a:solidFill>
              </a:defRPr>
            </a:lvl1pPr>
          </a:lstStyle>
          <a:p>
            <a:pPr rtl="0"/>
            <a:fld id="{FE024F78-56A6-7740-B68D-8D4D026EDF3F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27582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标题和 2 列">
    <p:bg>
      <p:bgPr>
        <a:gradFill>
          <a:gsLst>
            <a:gs pos="100000">
              <a:schemeClr val="tx2"/>
            </a:gs>
            <a:gs pos="81000">
              <a:schemeClr val="accent6"/>
            </a:gs>
            <a:gs pos="31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长方形 2">
            <a:extLst>
              <a:ext uri="{FF2B5EF4-FFF2-40B4-BE49-F238E27FC236}">
                <a16:creationId xmlns:a16="http://schemas.microsoft.com/office/drawing/2014/main" id="{B3A7247A-846A-F316-B494-69B42CBF3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21869" y="343814"/>
            <a:ext cx="11550701" cy="6210605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cxnSp>
        <p:nvCxnSpPr>
          <p:cNvPr id="4" name="直接连接符​​(S) 3">
            <a:extLst>
              <a:ext uri="{FF2B5EF4-FFF2-40B4-BE49-F238E27FC236}">
                <a16:creationId xmlns:a16="http://schemas.microsoft.com/office/drawing/2014/main" id="{884B3AF6-983E-0901-0045-6CDF4E93E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7039" y="1983705"/>
            <a:ext cx="10435630" cy="0"/>
          </a:xfrm>
          <a:prstGeom prst="line">
            <a:avLst/>
          </a:prstGeom>
          <a:ln w="25400">
            <a:gradFill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6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 8">
            <a:extLst>
              <a:ext uri="{FF2B5EF4-FFF2-40B4-BE49-F238E27FC236}">
                <a16:creationId xmlns:a16="http://schemas.microsoft.com/office/drawing/2014/main" id="{3C5B7647-403E-A66E-6CF4-0D3A99AA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 flipH="1">
            <a:off x="10488530" y="4210019"/>
            <a:ext cx="754139" cy="1865729"/>
            <a:chOff x="653351" y="2693558"/>
            <a:chExt cx="754139" cy="1865729"/>
          </a:xfrm>
        </p:grpSpPr>
        <p:sp>
          <p:nvSpPr>
            <p:cNvPr id="10" name="图形 15">
              <a:extLst>
                <a:ext uri="{FF2B5EF4-FFF2-40B4-BE49-F238E27FC236}">
                  <a16:creationId xmlns:a16="http://schemas.microsoft.com/office/drawing/2014/main" id="{E48E731E-FEF1-9C59-64B0-9CB6E88539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098137" y="2693558"/>
              <a:ext cx="128016" cy="128016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49071"/>
              </a:schemeClr>
            </a:solidFill>
            <a:ln w="610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1" name="图形 12">
              <a:extLst>
                <a:ext uri="{FF2B5EF4-FFF2-40B4-BE49-F238E27FC236}">
                  <a16:creationId xmlns:a16="http://schemas.microsoft.com/office/drawing/2014/main" id="{AFE83BB3-4D12-8E20-CA93-1834D7F0A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306906" y="3837599"/>
              <a:ext cx="100584" cy="100584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49071"/>
              </a:schemeClr>
            </a:solidFill>
            <a:ln w="42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2" name="图形 12">
              <a:extLst>
                <a:ext uri="{FF2B5EF4-FFF2-40B4-BE49-F238E27FC236}">
                  <a16:creationId xmlns:a16="http://schemas.microsoft.com/office/drawing/2014/main" id="{3EB1D810-BC05-6C0E-0DE4-3604EBAADC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53351" y="4521502"/>
              <a:ext cx="45719" cy="37785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49071"/>
              </a:schemeClr>
            </a:solidFill>
            <a:ln w="42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DF8070BB-B3B5-3A8A-2466-D661C7417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1680" y="430482"/>
            <a:ext cx="10500989" cy="1327464"/>
          </a:xfrm>
        </p:spPr>
        <p:txBody>
          <a:bodyPr rtlCol="0" anchor="b">
            <a:noAutofit/>
          </a:bodyPr>
          <a:lstStyle>
            <a:lvl1pPr algn="l">
              <a:defRPr lang="zh-CN" sz="3200" cap="all" spc="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A2003C5A-BF21-DE87-0ED1-3E2D0F32B5D8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807038" y="2465539"/>
            <a:ext cx="3774587" cy="3723753"/>
          </a:xfrm>
        </p:spPr>
        <p:txBody>
          <a:bodyPr rtlCol="0"/>
          <a:lstStyle>
            <a:lvl1pPr marL="342900" indent="-34290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+mj-lt"/>
              <a:buAutoNum type="arabicPeriod"/>
              <a:defRPr lang="zh-CN" sz="1800" spc="0" baseline="0">
                <a:solidFill>
                  <a:schemeClr val="bg1"/>
                </a:solidFill>
                <a:latin typeface="+mn-cs"/>
                <a:cs typeface="+mn-cs"/>
              </a:defRPr>
            </a:lvl1pPr>
            <a:lvl2pPr marL="626364" indent="-34290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+mj-lt"/>
              <a:buAutoNum type="alphaLcPeriod"/>
              <a:defRPr lang="zh-CN" sz="1800" spc="0">
                <a:solidFill>
                  <a:schemeClr val="bg1"/>
                </a:solidFill>
                <a:latin typeface="+mn-cs"/>
                <a:cs typeface="+mn-cs"/>
              </a:defRPr>
            </a:lvl2pPr>
            <a:lvl3pPr marL="918972" indent="-34290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+mj-lt"/>
              <a:buAutoNum type="arabicParenR"/>
              <a:defRPr lang="zh-CN" sz="1800" spc="0">
                <a:solidFill>
                  <a:schemeClr val="bg1"/>
                </a:solidFill>
                <a:latin typeface="+mn-cs"/>
                <a:cs typeface="+mn-cs"/>
              </a:defRPr>
            </a:lvl3pPr>
            <a:lvl4pPr marL="1209294" indent="-34290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+mj-lt"/>
              <a:buAutoNum type="alphaLcParenR"/>
              <a:defRPr lang="zh-CN" sz="1800" spc="0">
                <a:solidFill>
                  <a:schemeClr val="bg1"/>
                </a:solidFill>
                <a:latin typeface="+mn-cs"/>
                <a:cs typeface="+mn-cs"/>
              </a:defRPr>
            </a:lvl4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</p:txBody>
      </p:sp>
      <p:sp>
        <p:nvSpPr>
          <p:cNvPr id="19" name="内容占位符 4">
            <a:extLst>
              <a:ext uri="{FF2B5EF4-FFF2-40B4-BE49-F238E27FC236}">
                <a16:creationId xmlns:a16="http://schemas.microsoft.com/office/drawing/2014/main" id="{39870F08-C2AE-9AF7-58DE-EEA8A48BEDA9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4927600" y="2465539"/>
            <a:ext cx="6315069" cy="3723753"/>
          </a:xfrm>
        </p:spPr>
        <p:txBody>
          <a:bodyPr rtlCol="0"/>
          <a:lstStyle>
            <a:lvl1pPr marL="0" indent="0">
              <a:lnSpc>
                <a:spcPct val="120000"/>
              </a:lnSpc>
              <a:spcBef>
                <a:spcPts val="1000"/>
              </a:spcBef>
              <a:buClr>
                <a:schemeClr val="accent6"/>
              </a:buClr>
              <a:buFont typeface="Arial" panose="020B0604020202020204" pitchFamily="34" charset="0"/>
              <a:buNone/>
              <a:defRPr lang="zh-CN" sz="1800" spc="0" baseline="0">
                <a:solidFill>
                  <a:schemeClr val="bg1"/>
                </a:solidFill>
                <a:latin typeface="+mn-cs"/>
                <a:cs typeface="+mn-cs"/>
              </a:defRPr>
            </a:lvl1pPr>
            <a:lvl2pPr marL="283464" indent="-28575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  <a:defRPr lang="zh-CN" sz="1800" spc="0">
                <a:solidFill>
                  <a:schemeClr val="bg1"/>
                </a:solidFill>
                <a:latin typeface="+mn-cs"/>
                <a:cs typeface="+mn-cs"/>
              </a:defRPr>
            </a:lvl2pPr>
            <a:lvl3pPr marL="566928" indent="-28575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  <a:defRPr lang="zh-CN" sz="1800" spc="0">
                <a:solidFill>
                  <a:schemeClr val="bg1"/>
                </a:solidFill>
                <a:latin typeface="+mn-cs"/>
                <a:cs typeface="+mn-cs"/>
              </a:defRPr>
            </a:lvl3pPr>
            <a:lvl4pPr marL="859536" indent="-28575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  <a:defRPr lang="zh-CN" sz="1800" spc="0">
                <a:solidFill>
                  <a:schemeClr val="bg1"/>
                </a:solidFill>
                <a:latin typeface="+mn-cs"/>
                <a:cs typeface="+mn-cs"/>
              </a:defRPr>
            </a:lvl4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</p:txBody>
      </p:sp>
      <p:sp>
        <p:nvSpPr>
          <p:cNvPr id="15" name="页脚占位符 4">
            <a:extLst>
              <a:ext uri="{FF2B5EF4-FFF2-40B4-BE49-F238E27FC236}">
                <a16:creationId xmlns:a16="http://schemas.microsoft.com/office/drawing/2014/main" id="{B02A6961-FD29-3446-6A70-B0D4EE5D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405" y="6237287"/>
            <a:ext cx="4114800" cy="365125"/>
          </a:xfrm>
        </p:spPr>
        <p:txBody>
          <a:bodyPr rtlCol="0">
            <a:noAutofit/>
          </a:bodyPr>
          <a:lstStyle>
            <a:lvl1pPr algn="l">
              <a:defRPr lang="zh-CN" sz="1200" spc="0">
                <a:solidFill>
                  <a:schemeClr val="bg1"/>
                </a:solidFill>
              </a:defRPr>
            </a:lvl1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16" name="幻灯片编号占位符 5">
            <a:extLst>
              <a:ext uri="{FF2B5EF4-FFF2-40B4-BE49-F238E27FC236}">
                <a16:creationId xmlns:a16="http://schemas.microsoft.com/office/drawing/2014/main" id="{68477A85-1CCD-1BF5-8FF0-11B80AE2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 rtlCol="0">
            <a:noAutofit/>
          </a:bodyPr>
          <a:lstStyle>
            <a:lvl1pPr>
              <a:defRPr lang="zh-CN" sz="1200">
                <a:solidFill>
                  <a:schemeClr val="bg1"/>
                </a:solidFill>
              </a:defRPr>
            </a:lvl1pPr>
          </a:lstStyle>
          <a:p>
            <a:pPr rtl="0"/>
            <a:fld id="{FE024F78-56A6-7740-B68D-8D4D026EDF3F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9662227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82.xml" Id="rId8" /><Relationship Type="http://schemas.openxmlformats.org/officeDocument/2006/relationships/slideLayout" Target="/ppt/slideLayouts/slideLayout133.xml" Id="rId13" /><Relationship Type="http://schemas.openxmlformats.org/officeDocument/2006/relationships/slideLayout" Target="/ppt/slideLayouts/slideLayout34.xml" Id="rId3" /><Relationship Type="http://schemas.openxmlformats.org/officeDocument/2006/relationships/slideLayout" Target="/ppt/slideLayouts/slideLayout75.xml" Id="rId7" /><Relationship Type="http://schemas.openxmlformats.org/officeDocument/2006/relationships/slideLayout" Target="/ppt/slideLayouts/slideLayout126.xml" Id="rId12" /><Relationship Type="http://schemas.openxmlformats.org/officeDocument/2006/relationships/slideLayout" Target="/ppt/slideLayouts/slideLayout27.xml" Id="rId2" /><Relationship Type="http://schemas.openxmlformats.org/officeDocument/2006/relationships/slideLayout" Target="/ppt/slideLayouts/slideLayout18.xml" Id="rId1" /><Relationship Type="http://schemas.openxmlformats.org/officeDocument/2006/relationships/slideLayout" Target="/ppt/slideLayouts/slideLayout69.xml" Id="rId6" /><Relationship Type="http://schemas.openxmlformats.org/officeDocument/2006/relationships/slideLayout" Target="/ppt/slideLayouts/slideLayout1110.xml" Id="rId11" /><Relationship Type="http://schemas.openxmlformats.org/officeDocument/2006/relationships/slideLayout" Target="/ppt/slideLayouts/slideLayout51.xml" Id="rId5" /><Relationship Type="http://schemas.openxmlformats.org/officeDocument/2006/relationships/theme" Target="/ppt/theme/theme12.xml" Id="rId15" /><Relationship Type="http://schemas.openxmlformats.org/officeDocument/2006/relationships/slideLayout" Target="/ppt/slideLayouts/slideLayout1011.xml" Id="rId10" /><Relationship Type="http://schemas.openxmlformats.org/officeDocument/2006/relationships/slideLayout" Target="/ppt/slideLayouts/slideLayout412.xml" Id="rId4" /><Relationship Type="http://schemas.openxmlformats.org/officeDocument/2006/relationships/slideLayout" Target="/ppt/slideLayouts/slideLayout913.xml" Id="rId9" /><Relationship Type="http://schemas.openxmlformats.org/officeDocument/2006/relationships/slideLayout" Target="/ppt/slideLayouts/slideLayout1414.xml" Id="rId1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/>
            </a:gs>
            <a:gs pos="99000">
              <a:srgbClr val="05202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C3EA418-19D1-0D4D-BE52-40A86E32F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12BAE0C-5187-A64D-A481-E69245670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zh-CN"/>
            </a:def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9759C05-48F5-9346-8256-5B61C6990E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zh-CN" sz="1200">
                <a:solidFill>
                  <a:schemeClr val="bg1"/>
                </a:solidFill>
                <a:latin typeface="+mj-cs"/>
                <a:cs typeface="+mj-cs" panose="020B0503030204020804" pitchFamily="34" charset="0"/>
              </a:defRPr>
            </a:lvl1pPr>
          </a:lstStyle>
          <a:p>
            <a:pPr rtl="0"/>
            <a:endParaRPr 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4175D63-7351-9C4A-AEE0-10E27B3B64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zh-CN" sz="1200">
                <a:solidFill>
                  <a:schemeClr val="bg1"/>
                </a:solidFill>
                <a:latin typeface="+mj-cs"/>
                <a:cs typeface="+mj-cs" panose="020B0503030204020804" pitchFamily="34" charset="0"/>
              </a:defRPr>
            </a:lvl1pPr>
          </a:lstStyle>
          <a:p>
            <a:pPr rtl="0"/>
            <a:r>
              <a:rPr lang="zh-CN" dirty="0"/>
              <a:t>演示文稿标题</a:t>
            </a:r>
          </a:p>
        </p:txBody>
      </p:sp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id="{7350889F-2BBA-5F45-95BC-BEA6688167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zh-CN" sz="1200">
                <a:solidFill>
                  <a:schemeClr val="bg1"/>
                </a:solidFill>
                <a:latin typeface="+mj-cs"/>
                <a:cs typeface="+mj-cs" panose="020B0503030204020804" pitchFamily="34" charset="0"/>
              </a:defRPr>
            </a:lvl1pPr>
          </a:lstStyle>
          <a:p>
            <a:pPr rtl="0"/>
            <a:fld id="{FE024F78-56A6-7740-B68D-8D4D026EDF3F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95569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79" r:id="rId2"/>
    <p:sldLayoutId id="2147483669" r:id="rId3"/>
    <p:sldLayoutId id="2147483672" r:id="rId4"/>
    <p:sldLayoutId id="2147483673" r:id="rId5"/>
    <p:sldLayoutId id="2147483674" r:id="rId6"/>
    <p:sldLayoutId id="2147483671" r:id="rId7"/>
    <p:sldLayoutId id="2147483675" r:id="rId8"/>
    <p:sldLayoutId id="2147483676" r:id="rId9"/>
    <p:sldLayoutId id="2147483670" r:id="rId10"/>
    <p:sldLayoutId id="2147483677" r:id="rId11"/>
    <p:sldLayoutId id="2147483678" r:id="rId12"/>
    <p:sldLayoutId id="2147483664" r:id="rId13"/>
    <p:sldLayoutId id="2147483663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CN" sz="4400" kern="1200" spc="300" baseline="0">
          <a:solidFill>
            <a:schemeClr val="bg1"/>
          </a:solidFill>
          <a:latin typeface="+mj-cs"/>
          <a:ea typeface="+mj-ea"/>
          <a:cs typeface="+mj-cs" panose="020B05030302040208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zh-CN" sz="2800" kern="1200">
          <a:solidFill>
            <a:schemeClr val="accent3"/>
          </a:solidFill>
          <a:latin typeface="+mj-cs"/>
          <a:ea typeface="+mn-ea"/>
          <a:cs typeface="+mj-cs" panose="020B05030302040208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Arial" panose="020B0604020202020204" pitchFamily="34" charset="0"/>
        <a:buChar char="•"/>
        <a:defRPr lang="zh-CN" sz="2400" kern="1200">
          <a:solidFill>
            <a:schemeClr val="bg1"/>
          </a:solidFill>
          <a:latin typeface="+mn-cs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Arial" panose="020B0604020202020204" pitchFamily="34" charset="0"/>
        <a:buChar char="•"/>
        <a:defRPr lang="zh-CN" sz="2000" kern="1200">
          <a:solidFill>
            <a:schemeClr val="bg1"/>
          </a:solidFill>
          <a:latin typeface="+mn-cs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Arial" panose="020B0604020202020204" pitchFamily="34" charset="0"/>
        <a:buChar char="•"/>
        <a:defRPr lang="zh-CN" sz="1800" kern="1200">
          <a:solidFill>
            <a:schemeClr val="bg1"/>
          </a:solidFill>
          <a:latin typeface="+mn-cs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Arial" panose="020B0604020202020204" pitchFamily="34" charset="0"/>
        <a:buChar char="•"/>
        <a:defRPr lang="zh-CN" sz="1800" kern="1200">
          <a:solidFill>
            <a:schemeClr val="bg1"/>
          </a:solidFill>
          <a:latin typeface="+mn-cs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9pPr>
    </p:otherStyle>
  </p:txStyles>
</p:sldMaster>
</file>

<file path=ppt/slides/_rels/slide1013.xml.rels>&#65279;<?xml version="1.0" encoding="utf-8"?><Relationships xmlns="http://schemas.openxmlformats.org/package/2006/relationships"><Relationship Type="http://schemas.openxmlformats.org/officeDocument/2006/relationships/notesSlide" Target="/ppt/notesSlides/notesSlide1013.xml" Id="rId2" /><Relationship Type="http://schemas.openxmlformats.org/officeDocument/2006/relationships/slideLayout" Target="/ppt/slideLayouts/slideLayout1110.xml" Id="rId1" /></Relationships>
</file>

<file path=ppt/slides/_rels/slide1110.xml.rels>&#65279;<?xml version="1.0" encoding="utf-8"?><Relationships xmlns="http://schemas.openxmlformats.org/package/2006/relationships"><Relationship Type="http://schemas.openxmlformats.org/officeDocument/2006/relationships/notesSlide" Target="/ppt/notesSlides/notesSlide1110.xml" Id="rId2" /><Relationship Type="http://schemas.openxmlformats.org/officeDocument/2006/relationships/slideLayout" Target="/ppt/slideLayouts/slideLayout126.xml" Id="rId1" /></Relationships>
</file>

<file path=ppt/slides/_rels/slide126.xml.rels>&#65279;<?xml version="1.0" encoding="utf-8"?><Relationships xmlns="http://schemas.openxmlformats.org/package/2006/relationships"><Relationship Type="http://schemas.openxmlformats.org/officeDocument/2006/relationships/notesSlide" Target="/ppt/notesSlides/notesSlide126.xml" Id="rId2" /><Relationship Type="http://schemas.openxmlformats.org/officeDocument/2006/relationships/slideLayout" Target="/ppt/slideLayouts/slideLayout133.xml" Id="rId1" /></Relationships>
</file>

<file path=ppt/slides/_rels/slide135.xml.rels>&#65279;<?xml version="1.0" encoding="utf-8"?><Relationships xmlns="http://schemas.openxmlformats.org/package/2006/relationships"><Relationship Type="http://schemas.openxmlformats.org/officeDocument/2006/relationships/notesSlide" Target="/ppt/notesSlides/notesSlide135.xml" Id="rId2" /><Relationship Type="http://schemas.openxmlformats.org/officeDocument/2006/relationships/slideLayout" Target="/ppt/slideLayouts/slideLayout1414.xml" Id="rId1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notesSlide" Target="/ppt/notesSlides/notesSlide19.xml" Id="rId2" /><Relationship Type="http://schemas.openxmlformats.org/officeDocument/2006/relationships/slideLayout" Target="/ppt/slideLayouts/slideLayout18.xml" Id="rId1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notesSlide" Target="/ppt/notesSlides/notesSlide27.xml" Id="rId2" /><Relationship Type="http://schemas.openxmlformats.org/officeDocument/2006/relationships/slideLayout" Target="/ppt/slideLayouts/slideLayout34.xml" Id="rId1" /></Relationships>
</file>

<file path=ppt/slides/_rels/slide33.xml.rels>&#65279;<?xml version="1.0" encoding="utf-8"?><Relationships xmlns="http://schemas.openxmlformats.org/package/2006/relationships"><Relationship Type="http://schemas.openxmlformats.org/officeDocument/2006/relationships/notesSlide" Target="/ppt/notesSlides/notesSlide33.xml" Id="rId2" /><Relationship Type="http://schemas.openxmlformats.org/officeDocument/2006/relationships/slideLayout" Target="/ppt/slideLayouts/slideLayout412.xml" Id="rId1" /></Relationships>
</file>

<file path=ppt/slides/_rels/slide41.xml.rels>&#65279;<?xml version="1.0" encoding="utf-8"?><Relationships xmlns="http://schemas.openxmlformats.org/package/2006/relationships"><Relationship Type="http://schemas.openxmlformats.org/officeDocument/2006/relationships/image" Target="/ppt/media/image72.jpg" Id="rId3" /><Relationship Type="http://schemas.openxmlformats.org/officeDocument/2006/relationships/notesSlide" Target="/ppt/notesSlides/notesSlide41.xml" Id="rId2" /><Relationship Type="http://schemas.openxmlformats.org/officeDocument/2006/relationships/slideLayout" Target="/ppt/slideLayouts/slideLayout51.xml" Id="rId1" /></Relationships>
</file>

<file path=ppt/slides/_rels/slide512.xml.rels>&#65279;<?xml version="1.0" encoding="utf-8"?><Relationships xmlns="http://schemas.openxmlformats.org/package/2006/relationships"><Relationship Type="http://schemas.openxmlformats.org/officeDocument/2006/relationships/notesSlide" Target="/ppt/notesSlides/notesSlide512.xml" Id="rId2" /><Relationship Type="http://schemas.openxmlformats.org/officeDocument/2006/relationships/slideLayout" Target="/ppt/slideLayouts/slideLayout69.xml" Id="rId1" /></Relationships>
</file>

<file path=ppt/slides/_rels/slide611.xml.rels>&#65279;<?xml version="1.0" encoding="utf-8"?><Relationships xmlns="http://schemas.openxmlformats.org/package/2006/relationships"><Relationship Type="http://schemas.openxmlformats.org/officeDocument/2006/relationships/notesSlide" Target="/ppt/notesSlides/notesSlide611.xml" Id="rId2" /><Relationship Type="http://schemas.openxmlformats.org/officeDocument/2006/relationships/slideLayout" Target="/ppt/slideLayouts/slideLayout75.xml" Id="rId1" /></Relationships>
</file>

<file path=ppt/slides/_rels/slide78.xml.rels>&#65279;<?xml version="1.0" encoding="utf-8"?><Relationships xmlns="http://schemas.openxmlformats.org/package/2006/relationships"><Relationship Type="http://schemas.openxmlformats.org/officeDocument/2006/relationships/notesSlide" Target="/ppt/notesSlides/notesSlide78.xml" Id="rId2" /><Relationship Type="http://schemas.openxmlformats.org/officeDocument/2006/relationships/slideLayout" Target="/ppt/slideLayouts/slideLayout82.xml" Id="rId1" /></Relationships>
</file>

<file path=ppt/slides/_rels/slide84.xml.rels>&#65279;<?xml version="1.0" encoding="utf-8"?><Relationships xmlns="http://schemas.openxmlformats.org/package/2006/relationships"><Relationship Type="http://schemas.openxmlformats.org/officeDocument/2006/relationships/notesSlide" Target="/ppt/notesSlides/notesSlide84.xml" Id="rId2" /><Relationship Type="http://schemas.openxmlformats.org/officeDocument/2006/relationships/slideLayout" Target="/ppt/slideLayouts/slideLayout913.xml" Id="rId1" /></Relationships>
</file>

<file path=ppt/slides/_rels/slide92.xml.rels>&#65279;<?xml version="1.0" encoding="utf-8"?><Relationships xmlns="http://schemas.openxmlformats.org/package/2006/relationships"><Relationship Type="http://schemas.openxmlformats.org/officeDocument/2006/relationships/image" Target="/ppt/media/image84.jpeg" Id="rId3" /><Relationship Type="http://schemas.openxmlformats.org/officeDocument/2006/relationships/notesSlide" Target="/ppt/notesSlides/notesSlide92.xml" Id="rId2" /><Relationship Type="http://schemas.openxmlformats.org/officeDocument/2006/relationships/slideLayout" Target="/ppt/slideLayouts/slideLayout1011.xml" Id="rId1" /></Relationships>
</file>

<file path=ppt/slides/slide10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06DE3104-398C-EF95-D86E-630F51248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370" y="171396"/>
            <a:ext cx="3736630" cy="2202350"/>
          </a:xfrm>
        </p:spPr>
        <p:txBody>
          <a:bodyPr rtlCol="0"/>
          <a:lstStyle>
            <a:defPPr>
              <a:defRPr lang="zh-CN"/>
            </a:defPPr>
          </a:lstStyle>
          <a:p>
            <a:pPr lvl="0" rtl="0"/>
            <a:r>
              <a:rPr lang="zh-CN" noProof="0"/>
              <a:t>活力演讲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7328E6B-D306-C2F9-54E9-FD35599AC24B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841716" y="3078480"/>
            <a:ext cx="3108193" cy="3047997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学会在演讲中注入活力，留下持久的印象</a:t>
            </a:r>
          </a:p>
          <a:p>
            <a:pPr rtl="0"/>
            <a:r>
              <a:rPr lang="zh-CN"/>
              <a:t>有效沟通的目标之一是激励你的受众</a:t>
            </a:r>
          </a:p>
        </p:txBody>
      </p:sp>
      <p:graphicFrame>
        <p:nvGraphicFramePr>
          <p:cNvPr id="5" name="表格占位符 2">
            <a:extLst>
              <a:ext uri="{FF2B5EF4-FFF2-40B4-BE49-F238E27FC236}">
                <a16:creationId xmlns:a16="http://schemas.microsoft.com/office/drawing/2014/main" id="{67588EB3-ED1D-6AD3-5960-55BD64293774}"/>
              </a:ext>
            </a:extLst>
          </p:cNvPr>
          <p:cNvGraphicFramePr>
            <a:graphicFrameLocks noGrp="1"/>
          </p:cNvGraphicFramePr>
          <p:nvPr>
            <p:ph type="tbl" sz="quarter" idx="37"/>
            <p:extLst>
              <p:ext uri="{D42A27DB-BD31-4B8C-83A1-F6EECF244321}">
                <p14:modId xmlns:p14="http://schemas.microsoft.com/office/powerpoint/2010/main" val="1366282485"/>
              </p:ext>
            </p:extLst>
          </p:nvPr>
        </p:nvGraphicFramePr>
        <p:xfrm>
          <a:off x="5067300" y="404813"/>
          <a:ext cx="6705602" cy="60494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127040821"/>
                    </a:ext>
                  </a:extLst>
                </a:gridCol>
                <a:gridCol w="1932147">
                  <a:extLst>
                    <a:ext uri="{9D8B030D-6E8A-4147-A177-3AD203B41FA5}">
                      <a16:colId xmlns:a16="http://schemas.microsoft.com/office/drawing/2014/main" val="149845700"/>
                    </a:ext>
                  </a:extLst>
                </a:gridCol>
                <a:gridCol w="1420655">
                  <a:extLst>
                    <a:ext uri="{9D8B030D-6E8A-4147-A177-3AD203B41FA5}">
                      <a16:colId xmlns:a16="http://schemas.microsoft.com/office/drawing/2014/main" val="311969246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72639139"/>
                    </a:ext>
                  </a:extLst>
                </a:gridCol>
              </a:tblGrid>
              <a:tr h="924240"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>
                          <a:latin typeface="+mn-cs"/>
                          <a:cs typeface="+mn-cs"/>
                        </a:rPr>
                        <a:t>指标</a:t>
                      </a:r>
                      <a:endParaRPr lang="zh-CN" b="0" dirty="0"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>
                          <a:latin typeface="+mn-cs"/>
                          <a:cs typeface="+mn-cs"/>
                        </a:rPr>
                        <a:t>度量​​</a:t>
                      </a:r>
                      <a:endParaRPr lang="zh-CN" b="0" dirty="0"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>
                          <a:latin typeface="+mn-cs"/>
                          <a:cs typeface="+mn-cs"/>
                        </a:rPr>
                        <a:t>目标</a:t>
                      </a:r>
                      <a:endParaRPr lang="zh-CN" b="0" dirty="0"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b="1" kern="1200">
                          <a:solidFill>
                            <a:schemeClr val="lt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>
                          <a:latin typeface="+mn-cs"/>
                          <a:cs typeface="+mn-cs"/>
                        </a:rPr>
                        <a:t>实际值</a:t>
                      </a:r>
                      <a:endParaRPr lang="zh-CN" b="0" dirty="0"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8013591"/>
                  </a:ext>
                </a:extLst>
              </a:tr>
              <a:tr h="1015099"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>
                          <a:latin typeface="+mn-cs"/>
                          <a:cs typeface="+mn-cs"/>
                        </a:rPr>
                        <a:t>参加受众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>
                          <a:latin typeface="+mn-cs"/>
                          <a:cs typeface="+mn-cs"/>
                        </a:rPr>
                        <a:t>参与者人数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>
                          <a:latin typeface="+mn-cs"/>
                          <a:cs typeface="+mn-cs"/>
                        </a:rPr>
                        <a:t>150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>
                          <a:latin typeface="+mn-cs"/>
                          <a:cs typeface="+mn-cs"/>
                        </a:rPr>
                        <a:t>120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867931"/>
                  </a:ext>
                </a:extLst>
              </a:tr>
              <a:tr h="1015099"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 dirty="0">
                          <a:latin typeface="+mn-cs"/>
                          <a:cs typeface="+mn-cs"/>
                        </a:rPr>
                        <a:t>参与时长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>
                          <a:latin typeface="+mn-cs"/>
                          <a:cs typeface="+mn-cs"/>
                        </a:rPr>
                        <a:t>分钟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>
                          <a:latin typeface="+mn-cs"/>
                          <a:cs typeface="+mn-cs"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>
                          <a:latin typeface="+mn-cs"/>
                          <a:cs typeface="+mn-cs"/>
                        </a:rPr>
                        <a:t>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209771"/>
                  </a:ext>
                </a:extLst>
              </a:tr>
              <a:tr h="1015099"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>
                          <a:latin typeface="+mn-cs"/>
                          <a:cs typeface="+mn-cs"/>
                        </a:rPr>
                        <a:t>问答互动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>
                          <a:latin typeface="+mn-cs"/>
                          <a:cs typeface="+mn-cs"/>
                        </a:rPr>
                        <a:t>问题数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>
                          <a:latin typeface="+mn-cs"/>
                          <a:cs typeface="+mn-cs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>
                          <a:latin typeface="+mn-cs"/>
                          <a:cs typeface="+mn-cs"/>
                        </a:rPr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1031278"/>
                  </a:ext>
                </a:extLst>
              </a:tr>
              <a:tr h="1015099"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>
                          <a:latin typeface="+mn-cs"/>
                          <a:cs typeface="+mn-cs"/>
                        </a:rPr>
                        <a:t>积极反馈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>
                          <a:latin typeface="+mn-cs"/>
                          <a:cs typeface="+mn-cs"/>
                        </a:rPr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>
                          <a:latin typeface="+mn-cs"/>
                          <a:cs typeface="+mn-cs"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>
                          <a:latin typeface="+mn-cs"/>
                          <a:cs typeface="+mn-cs"/>
                        </a:rPr>
                        <a:t>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1840781"/>
                  </a:ext>
                </a:extLst>
              </a:tr>
              <a:tr h="1064844"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>
                          <a:latin typeface="+mn-cs"/>
                          <a:cs typeface="+mn-cs"/>
                        </a:rPr>
                        <a:t>信息保留率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>
                          <a:latin typeface="+mn-cs"/>
                          <a:cs typeface="+mn-cs"/>
                        </a:rPr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>
                          <a:latin typeface="+mn-cs"/>
                          <a:cs typeface="+mn-cs"/>
                        </a:rPr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1pPr>
                      <a:lvl2pPr marL="457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2pPr>
                      <a:lvl3pPr marL="914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3pPr>
                      <a:lvl4pPr marL="1371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4pPr>
                      <a:lvl5pPr marL="18288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5pPr>
                      <a:lvl6pPr marL="22860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6pPr>
                      <a:lvl7pPr marL="27432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7pPr>
                      <a:lvl8pPr marL="32004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8pPr>
                      <a:lvl9pPr marL="3657600" algn="l" defTabSz="914400" rtl="0" eaLnBrk="1" latinLnBrk="0" hangingPunct="1">
                        <a:defRPr lang="zh-CN" sz="1800" kern="1200">
                          <a:solidFill>
                            <a:schemeClr val="dk1"/>
                          </a:solidFill>
                          <a:latin typeface="Tenorite "/>
                        </a:defRPr>
                      </a:lvl9pPr>
                    </a:lstStyle>
                    <a:p>
                      <a:pPr algn="ctr" rtl="0"/>
                      <a:r>
                        <a:rPr lang="zh-CN" dirty="0">
                          <a:latin typeface="+mn-cs"/>
                          <a:cs typeface="+mn-cs"/>
                        </a:rPr>
                        <a:t>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389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071140"/>
      </p:ext>
    </p:extLst>
  </p:cSld>
  <p:clrMapOvr>
    <a:masterClrMapping/>
  </p:clrMapOvr>
</p:sld>
</file>

<file path=ppt/slides/slide1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DE810E-8E37-1D8A-245B-020E4E4C0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562" y="433906"/>
            <a:ext cx="10515601" cy="1327464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最后的提示和要点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7CECA3-144C-CD4B-9246-81B4F2E65466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814302" y="2465535"/>
            <a:ext cx="7303538" cy="342726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一致的排练</a:t>
            </a:r>
          </a:p>
          <a:p>
            <a:pPr lvl="1" rtl="0"/>
            <a:r>
              <a:rPr lang="zh-CN" dirty="0"/>
              <a:t>加强你的熟悉度</a:t>
            </a:r>
          </a:p>
          <a:p>
            <a:pPr rtl="0"/>
            <a:r>
              <a:rPr lang="zh-CN" dirty="0"/>
              <a:t>完善演讲风格</a:t>
            </a:r>
          </a:p>
          <a:p>
            <a:pPr lvl="1" rtl="0"/>
            <a:r>
              <a:rPr lang="zh-CN" dirty="0"/>
              <a:t>节奏、语气和重点</a:t>
            </a:r>
          </a:p>
          <a:p>
            <a:pPr rtl="0"/>
            <a:r>
              <a:rPr lang="zh-CN" dirty="0"/>
              <a:t>定时和过渡</a:t>
            </a:r>
          </a:p>
          <a:p>
            <a:pPr lvl="1" rtl="0"/>
            <a:r>
              <a:rPr lang="zh-CN" dirty="0"/>
              <a:t>目的是演讲流畅、专业</a:t>
            </a:r>
          </a:p>
          <a:p>
            <a:pPr rtl="0"/>
            <a:r>
              <a:rPr lang="zh-CN" dirty="0"/>
              <a:t>练习受众</a:t>
            </a:r>
          </a:p>
          <a:p>
            <a:pPr lvl="1" rtl="0"/>
            <a:r>
              <a:rPr lang="zh-CN" dirty="0"/>
              <a:t>争取同事来听并提供反馈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A33D1544-95D3-8A05-6E1B-C08C307C55D4}"/>
              </a:ext>
            </a:extLst>
          </p:cNvPr>
          <p:cNvSpPr>
            <a:spLocks noGrp="1"/>
          </p:cNvSpPr>
          <p:nvPr>
            <p:ph sz="quarter" idx="37"/>
          </p:nvPr>
        </p:nvSpPr>
        <p:spPr>
          <a:xfrm>
            <a:off x="8392160" y="2465388"/>
            <a:ext cx="2856865" cy="3427412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寻求反馈</a:t>
            </a:r>
          </a:p>
          <a:p>
            <a:pPr rtl="0"/>
            <a:r>
              <a:rPr lang="zh-CN" dirty="0"/>
              <a:t>反思表现</a:t>
            </a:r>
          </a:p>
          <a:p>
            <a:pPr rtl="0"/>
            <a:r>
              <a:rPr lang="zh-CN" dirty="0"/>
              <a:t>探索新技巧</a:t>
            </a:r>
          </a:p>
          <a:p>
            <a:pPr rtl="0"/>
            <a:r>
              <a:rPr lang="zh-CN" dirty="0"/>
              <a:t>设定个人目标</a:t>
            </a:r>
          </a:p>
          <a:p>
            <a:pPr rtl="0"/>
            <a:r>
              <a:rPr lang="zh-CN" dirty="0"/>
              <a:t>反复演练和调整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D1E69EA-A9E8-C521-7C62-DA1F24879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FE024F78-56A6-7740-B68D-8D4D026EDF3F}" type="slidenum">
              <a:rPr lang="zh-CN" smtClean="0"/>
              <a:pPr/>
              <a:t>11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7969528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EEF125C3-99F8-5ABF-1328-0370F1121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370" y="643842"/>
            <a:ext cx="10515601" cy="1140849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演讲参与度指标</a:t>
            </a:r>
          </a:p>
        </p:txBody>
      </p:sp>
      <p:graphicFrame>
        <p:nvGraphicFramePr>
          <p:cNvPr id="5" name="表格占位符 2">
            <a:extLst>
              <a:ext uri="{FF2B5EF4-FFF2-40B4-BE49-F238E27FC236}">
                <a16:creationId xmlns:a16="http://schemas.microsoft.com/office/drawing/2014/main" id="{8EEA5630-8504-C8C7-2F0C-EE6D53FDDCC5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3050753078"/>
              </p:ext>
            </p:extLst>
          </p:nvPr>
        </p:nvGraphicFramePr>
        <p:xfrm>
          <a:off x="835025" y="2560638"/>
          <a:ext cx="10515601" cy="3477156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433998">
                  <a:extLst>
                    <a:ext uri="{9D8B030D-6E8A-4147-A177-3AD203B41FA5}">
                      <a16:colId xmlns:a16="http://schemas.microsoft.com/office/drawing/2014/main" val="127040821"/>
                    </a:ext>
                  </a:extLst>
                </a:gridCol>
                <a:gridCol w="2450892">
                  <a:extLst>
                    <a:ext uri="{9D8B030D-6E8A-4147-A177-3AD203B41FA5}">
                      <a16:colId xmlns:a16="http://schemas.microsoft.com/office/drawing/2014/main" val="149845700"/>
                    </a:ext>
                  </a:extLst>
                </a:gridCol>
                <a:gridCol w="2375942">
                  <a:extLst>
                    <a:ext uri="{9D8B030D-6E8A-4147-A177-3AD203B41FA5}">
                      <a16:colId xmlns:a16="http://schemas.microsoft.com/office/drawing/2014/main" val="3119692462"/>
                    </a:ext>
                  </a:extLst>
                </a:gridCol>
                <a:gridCol w="2254769">
                  <a:extLst>
                    <a:ext uri="{9D8B030D-6E8A-4147-A177-3AD203B41FA5}">
                      <a16:colId xmlns:a16="http://schemas.microsoft.com/office/drawing/2014/main" val="3472639139"/>
                    </a:ext>
                  </a:extLst>
                </a:gridCol>
              </a:tblGrid>
              <a:tr h="579526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影响因素</a:t>
                      </a:r>
                      <a:endParaRPr lang="zh-CN" b="0" dirty="0"/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度量​​</a:t>
                      </a:r>
                      <a:endParaRPr lang="zh-CN" b="0" dirty="0"/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目标</a:t>
                      </a:r>
                      <a:endParaRPr lang="zh-CN" b="0" dirty="0"/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提升</a:t>
                      </a:r>
                      <a:endParaRPr lang="zh-CN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8013591"/>
                  </a:ext>
                </a:extLst>
              </a:tr>
              <a:tr h="579526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/>
                        <a:t>受众互动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867931"/>
                  </a:ext>
                </a:extLst>
              </a:tr>
              <a:tr h="579526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知识保留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209771"/>
                  </a:ext>
                </a:extLst>
              </a:tr>
              <a:tr h="579526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演示后调查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平均评级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4.2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4.5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1031278"/>
                  </a:ext>
                </a:extLst>
              </a:tr>
              <a:tr h="579526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推荐率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1840781"/>
                  </a:ext>
                </a:extLst>
              </a:tr>
              <a:tr h="579526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协作机会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机会数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389741"/>
                  </a:ext>
                </a:extLst>
              </a:tr>
            </a:tbl>
          </a:graphicData>
        </a:graphic>
      </p:graphicFrame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8EA189C-8A41-5C63-2470-06541519C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FE024F78-56A6-7740-B68D-8D4D026EDF3F}" type="slidenum">
              <a:rPr lang="zh-CN" smtClean="0"/>
              <a:pPr/>
              <a:t>12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304068007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8000">
              <a:schemeClr val="accent6">
                <a:lumMod val="50000"/>
              </a:schemeClr>
            </a:gs>
            <a:gs pos="35040">
              <a:srgbClr val="020B11"/>
            </a:gs>
            <a:gs pos="11979">
              <a:schemeClr val="accent4">
                <a:lumMod val="50000"/>
              </a:schemeClr>
            </a:gs>
            <a:gs pos="0">
              <a:schemeClr val="accent4"/>
            </a:gs>
            <a:gs pos="99000">
              <a:schemeClr val="tx2">
                <a:lumMod val="50000"/>
              </a:schemeClr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1">
            <a:extLst>
              <a:ext uri="{FF2B5EF4-FFF2-40B4-BE49-F238E27FC236}">
                <a16:creationId xmlns:a16="http://schemas.microsoft.com/office/drawing/2014/main" id="{CE1ABEC8-43FD-4F21-A7D2-70200D862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831" y="173735"/>
            <a:ext cx="4409514" cy="2203704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谢谢！</a:t>
            </a:r>
          </a:p>
        </p:txBody>
      </p:sp>
      <p:sp>
        <p:nvSpPr>
          <p:cNvPr id="14" name="文本占位符 2">
            <a:extLst>
              <a:ext uri="{FF2B5EF4-FFF2-40B4-BE49-F238E27FC236}">
                <a16:creationId xmlns:a16="http://schemas.microsoft.com/office/drawing/2014/main" id="{AE5F2E56-9F77-E1C2-EC04-EA959822CA6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1850" y="3079119"/>
            <a:ext cx="4413250" cy="275272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Mirjam Nilsson​</a:t>
            </a:r>
          </a:p>
          <a:p>
            <a:pPr rtl="0"/>
            <a:r>
              <a:rPr lang="zh-CN" dirty="0"/>
              <a:t>206-555-0146</a:t>
            </a:r>
          </a:p>
          <a:p>
            <a:pPr rtl="0"/>
            <a:r>
              <a:rPr lang="zh-CN" dirty="0"/>
              <a:t>mirjam@contoso.com</a:t>
            </a:r>
          </a:p>
          <a:p>
            <a:pPr rtl="0"/>
            <a:r>
              <a:rPr lang="zh-CN" dirty="0"/>
              <a:t>www.contoso.com</a:t>
            </a:r>
          </a:p>
        </p:txBody>
      </p:sp>
    </p:spTree>
    <p:extLst>
      <p:ext uri="{BB962C8B-B14F-4D97-AF65-F5344CB8AC3E}">
        <p14:creationId xmlns:p14="http://schemas.microsoft.com/office/powerpoint/2010/main" val="2395464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>
            <a:extLst>
              <a:ext uri="{FF2B5EF4-FFF2-40B4-BE49-F238E27FC236}">
                <a16:creationId xmlns:a16="http://schemas.microsoft.com/office/drawing/2014/main" id="{997874EA-2F67-60CD-631F-5A787057F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799"/>
            <a:ext cx="12191998" cy="3215641"/>
          </a:xfrm>
        </p:spPr>
        <p:txBody>
          <a:bodyPr rtlCol="0" anchor="b"/>
          <a:lstStyle>
            <a:defPPr>
              <a:defRPr lang="zh-CN"/>
            </a:defPPr>
          </a:lstStyle>
          <a:p>
            <a:pPr rtl="0"/>
            <a:r>
              <a:rPr lang="zh-CN" dirty="0"/>
              <a:t>基本</a:t>
            </a:r>
          </a:p>
        </p:txBody>
      </p:sp>
      <p:sp>
        <p:nvSpPr>
          <p:cNvPr id="9" name="副标题 3">
            <a:extLst>
              <a:ext uri="{FF2B5EF4-FFF2-40B4-BE49-F238E27FC236}">
                <a16:creationId xmlns:a16="http://schemas.microsoft.com/office/drawing/2014/main" id="{2981AB9E-AF0F-CAD0-2DD2-D640FB871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" y="3670628"/>
            <a:ext cx="12191997" cy="2577772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演示</a:t>
            </a:r>
          </a:p>
        </p:txBody>
      </p:sp>
    </p:spTree>
    <p:extLst>
      <p:ext uri="{BB962C8B-B14F-4D97-AF65-F5344CB8AC3E}">
        <p14:creationId xmlns:p14="http://schemas.microsoft.com/office/powerpoint/2010/main" val="24980314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2"/>
            </a:gs>
            <a:gs pos="81000">
              <a:schemeClr val="accent6"/>
            </a:gs>
            <a:gs pos="55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>
            <a:extLst>
              <a:ext uri="{FF2B5EF4-FFF2-40B4-BE49-F238E27FC236}">
                <a16:creationId xmlns:a16="http://schemas.microsoft.com/office/drawing/2014/main" id="{1A2458FF-0D0C-4ACC-C6FB-103BC0BAD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4466502" cy="193686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议程​​</a:t>
            </a:r>
          </a:p>
        </p:txBody>
      </p:sp>
      <p:sp>
        <p:nvSpPr>
          <p:cNvPr id="31" name="文本占位符 3">
            <a:extLst>
              <a:ext uri="{FF2B5EF4-FFF2-40B4-BE49-F238E27FC236}">
                <a16:creationId xmlns:a16="http://schemas.microsoft.com/office/drawing/2014/main" id="{F1239C0E-3F39-787D-0FC3-6B7C9BA37E8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1" y="3097848"/>
            <a:ext cx="4466504" cy="3405187"/>
          </a:xfrm>
        </p:spPr>
        <p:txBody>
          <a:bodyPr rtlCol="0" anchor="t"/>
          <a:lstStyle>
            <a:defPPr>
              <a:defRPr lang="zh-CN"/>
            </a:defPPr>
          </a:lstStyle>
          <a:p>
            <a:pPr rtl="0"/>
            <a:r>
              <a:rPr lang="zh-CN"/>
              <a:t>简介</a:t>
            </a:r>
          </a:p>
          <a:p>
            <a:pPr rtl="0"/>
            <a:r>
              <a:rPr lang="zh-CN"/>
              <a:t>建立自信</a:t>
            </a:r>
          </a:p>
          <a:p>
            <a:pPr rtl="0"/>
            <a:r>
              <a:rPr lang="zh-CN"/>
              <a:t>吸引受众</a:t>
            </a:r>
          </a:p>
          <a:p>
            <a:pPr rtl="0"/>
            <a:r>
              <a:rPr lang="zh-CN"/>
              <a:t>视觉辅助</a:t>
            </a:r>
          </a:p>
          <a:p>
            <a:pPr rtl="0"/>
            <a:r>
              <a:rPr lang="zh-CN"/>
              <a:t>最后的提示和要点</a:t>
            </a:r>
          </a:p>
        </p:txBody>
      </p:sp>
    </p:spTree>
    <p:extLst>
      <p:ext uri="{BB962C8B-B14F-4D97-AF65-F5344CB8AC3E}">
        <p14:creationId xmlns:p14="http://schemas.microsoft.com/office/powerpoint/2010/main" val="14601593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17F7C5-CBA2-9823-0CBA-5BD773998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69" y="579120"/>
            <a:ext cx="11548261" cy="273330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沟通的</a:t>
            </a:r>
          </a:p>
        </p:txBody>
      </p:sp>
      <p:sp>
        <p:nvSpPr>
          <p:cNvPr id="4" name="副标题 3">
            <a:extLst>
              <a:ext uri="{FF2B5EF4-FFF2-40B4-BE49-F238E27FC236}">
                <a16:creationId xmlns:a16="http://schemas.microsoft.com/office/drawing/2014/main" id="{260D053B-A40A-3228-B6D5-3371B9EE2E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868" y="3484615"/>
            <a:ext cx="11562303" cy="238786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力量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6A971A9-0C5C-DDFC-67F9-2E5A55F12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FE024F78-56A6-7740-B68D-8D4D026EDF3F}" type="slidenum">
              <a:rPr lang="zh-CN" smtClean="0"/>
              <a:pPr/>
              <a:t>3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3971937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tx2"/>
            </a:gs>
            <a:gs pos="79000">
              <a:schemeClr val="accent6"/>
            </a:gs>
            <a:gs pos="31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3FEFE388-CD0B-9671-4D4E-D6D8004C8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891" y="511762"/>
            <a:ext cx="4960830" cy="2785158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克服 </a:t>
            </a:r>
          </a:p>
        </p:txBody>
      </p:sp>
      <p:sp>
        <p:nvSpPr>
          <p:cNvPr id="5" name="副标题 4">
            <a:extLst>
              <a:ext uri="{FF2B5EF4-FFF2-40B4-BE49-F238E27FC236}">
                <a16:creationId xmlns:a16="http://schemas.microsoft.com/office/drawing/2014/main" id="{BE4E0F37-0AD5-833C-CBE5-EAE02EC460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2640" y="3484615"/>
            <a:ext cx="4958081" cy="238786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紧张</a:t>
            </a:r>
          </a:p>
        </p:txBody>
      </p:sp>
      <p:pic>
        <p:nvPicPr>
          <p:cNvPr id="8" name="图片占位符 7" descr="蓝色和紫色螺旋">
            <a:extLst>
              <a:ext uri="{FF2B5EF4-FFF2-40B4-BE49-F238E27FC236}">
                <a16:creationId xmlns:a16="http://schemas.microsoft.com/office/drawing/2014/main" id="{E1DBD4C7-D952-4426-40FD-8799F80F821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t="31" b="31"/>
          <a:stretch/>
        </p:blipFill>
        <p:spPr>
          <a:xfrm>
            <a:off x="6497638" y="336550"/>
            <a:ext cx="5322887" cy="6184900"/>
          </a:xfr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7D6EA54-3083-FB0D-9011-2353791B0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FE024F78-56A6-7740-B68D-8D4D026EDF3F}" type="slidenum">
              <a:rPr lang="zh-CN" smtClean="0"/>
              <a:pPr/>
              <a:t>4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598144966"/>
      </p:ext>
    </p:extLst>
  </p:cSld>
  <p:clrMapOvr>
    <a:masterClrMapping/>
  </p:clrMapOvr>
</p:sld>
</file>

<file path=ppt/slides/slide5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F60903-003B-273E-3584-5312F76C3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5669" y="113097"/>
            <a:ext cx="7420819" cy="1656304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吸引受众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4160DFF-2E7E-7A22-819A-C011020DFF01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3305669" y="2470150"/>
            <a:ext cx="7420819" cy="3676649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与听众进行眼神交流，创造一种亲密感和参与感</a:t>
            </a:r>
          </a:p>
          <a:p>
            <a:pPr rtl="0"/>
            <a:r>
              <a:rPr lang="zh-CN"/>
              <a:t>在演示中穿插相关的故事，使用叙述让你的内容令人难忘、影响深远</a:t>
            </a:r>
          </a:p>
          <a:p>
            <a:pPr rtl="0"/>
            <a:r>
              <a:rPr lang="zh-CN"/>
              <a:t>鼓励提问并提供深思熟虑的回答，提高受众的参与度</a:t>
            </a:r>
          </a:p>
          <a:p>
            <a:pPr rtl="0"/>
            <a:r>
              <a:rPr lang="zh-CN"/>
              <a:t>使用现场投票或调查来收集受众的意见，提高参与度，确保受众沉浸其中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64347AE7-D6A2-42FB-3D58-6297742FC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FE024F78-56A6-7740-B68D-8D4D026EDF3F}" type="slidenum">
              <a:rPr lang="zh-CN" smtClean="0"/>
              <a:pPr/>
              <a:t>5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962637282"/>
      </p:ext>
    </p:extLst>
  </p:cSld>
  <p:clrMapOvr>
    <a:masterClrMapping/>
  </p:clrMapOvr>
</p:sld>
</file>

<file path=ppt/slides/slide6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692FC88-DAD7-F5AD-7831-DE5432210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2"/>
            <a:ext cx="12227942" cy="6857997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9" name="标题 1">
            <a:extLst>
              <a:ext uri="{FF2B5EF4-FFF2-40B4-BE49-F238E27FC236}">
                <a16:creationId xmlns:a16="http://schemas.microsoft.com/office/drawing/2014/main" id="{0FD6A3FE-1BF6-4C1A-0553-EBD497A69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2448" y="264160"/>
            <a:ext cx="6327105" cy="3373973"/>
          </a:xfrm>
        </p:spPr>
        <p:txBody>
          <a:bodyPr rtlCol="0" anchor="b"/>
          <a:lstStyle>
            <a:defPPr>
              <a:defRPr lang="zh-CN"/>
            </a:defPPr>
          </a:lstStyle>
          <a:p>
            <a:pPr rtl="0"/>
            <a:r>
              <a:rPr lang="zh-CN"/>
              <a:t>选择视觉辅助</a:t>
            </a: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C15774B0-D971-67D7-27EB-FDB82B3A58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2448" y="3962135"/>
            <a:ext cx="6327105" cy="2653771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增强演示效果</a:t>
            </a:r>
          </a:p>
        </p:txBody>
      </p:sp>
    </p:spTree>
    <p:extLst>
      <p:ext uri="{BB962C8B-B14F-4D97-AF65-F5344CB8AC3E}">
        <p14:creationId xmlns:p14="http://schemas.microsoft.com/office/powerpoint/2010/main" val="133073390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CA29A4-AAFD-04EE-0732-0671E83D5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9620" y="162560"/>
            <a:ext cx="8843050" cy="1616904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有效演讲技巧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09FEE91-E849-1CB0-9E51-A58B99C631C5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2373002" y="2474811"/>
            <a:ext cx="4015098" cy="3528397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这是公开演讲中使用的强大工具。它包括改变音高、音调和音量来传达情感、强调要点和保持兴趣。</a:t>
            </a:r>
          </a:p>
          <a:p>
            <a:pPr lvl="1" rtl="0"/>
            <a:r>
              <a:rPr lang="zh-CN"/>
              <a:t>音高变化</a:t>
            </a:r>
          </a:p>
          <a:p>
            <a:pPr lvl="1" rtl="0"/>
            <a:r>
              <a:rPr lang="zh-CN"/>
              <a:t>音调变化</a:t>
            </a:r>
          </a:p>
          <a:p>
            <a:pPr lvl="1" rtl="0"/>
            <a:r>
              <a:rPr lang="zh-CN"/>
              <a:t>音量控制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B774F1A-D233-C240-B22D-F82C6161FAC1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6995159" y="2474811"/>
            <a:ext cx="4227332" cy="3528397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有效的肢体语言可以增强你的信息，让它更具影响力、更加令人难忘。</a:t>
            </a:r>
          </a:p>
          <a:p>
            <a:pPr lvl="1" rtl="0"/>
            <a:r>
              <a:rPr lang="zh-CN"/>
              <a:t>有意义的眼神交流</a:t>
            </a:r>
          </a:p>
          <a:p>
            <a:pPr lvl="1" rtl="0"/>
            <a:r>
              <a:rPr lang="zh-CN"/>
              <a:t>有目的的肢体语言</a:t>
            </a:r>
          </a:p>
          <a:p>
            <a:pPr lvl="1" rtl="0"/>
            <a:r>
              <a:rPr lang="zh-CN"/>
              <a:t>保持良好的姿势</a:t>
            </a:r>
          </a:p>
          <a:p>
            <a:pPr lvl="1" rtl="0"/>
            <a:r>
              <a:rPr lang="zh-CN"/>
              <a:t>控制你的表情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3E23533-91C6-420C-B7D7-4977ACF73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FE024F78-56A6-7740-B68D-8D4D026EDF3F}" type="slidenum">
              <a:rPr lang="zh-CN" smtClean="0"/>
              <a:pPr/>
              <a:t>7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07360155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883E06-8BEA-1DD3-D0D6-391C08880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680" y="430482"/>
            <a:ext cx="10500989" cy="1327464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导航问答环节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CF175D3-F3DC-695F-474B-346EDCA5D60F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807038" y="2465539"/>
            <a:ext cx="3774587" cy="3723753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提前了解你的资料</a:t>
            </a:r>
          </a:p>
          <a:p>
            <a:pPr rtl="0"/>
            <a:r>
              <a:rPr lang="zh-CN"/>
              <a:t>预测常见问题</a:t>
            </a:r>
          </a:p>
          <a:p>
            <a:pPr rtl="0"/>
            <a:r>
              <a:rPr lang="zh-CN"/>
              <a:t>排练你的回答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770D91C-D5C0-248C-26D3-DE7C7C72E632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4927600" y="2465539"/>
            <a:ext cx="6315069" cy="3723753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在问答环节保持冷静是展现自信和权威的关键。请考虑以下保持冷静的技巧：</a:t>
            </a:r>
          </a:p>
          <a:p>
            <a:pPr lvl="1" rtl="0"/>
            <a:r>
              <a:rPr lang="zh-CN"/>
              <a:t>保持冷静</a:t>
            </a:r>
          </a:p>
          <a:p>
            <a:pPr lvl="1" rtl="0"/>
            <a:r>
              <a:rPr lang="zh-CN"/>
              <a:t>主动倾听</a:t>
            </a:r>
          </a:p>
          <a:p>
            <a:pPr lvl="1" rtl="0"/>
            <a:r>
              <a:rPr lang="zh-CN"/>
              <a:t>暂停并反思</a:t>
            </a:r>
          </a:p>
          <a:p>
            <a:pPr lvl="1" rtl="0"/>
            <a:r>
              <a:rPr lang="zh-CN"/>
              <a:t>保持眼神交流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87B8B6A-2B28-5C38-80E7-0EBE705FF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FE024F78-56A6-7740-B68D-8D4D026EDF3F}" type="slidenum">
              <a:rPr lang="zh-CN" smtClean="0"/>
              <a:pPr/>
              <a:t>8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72805962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43EB8B-0AB9-7554-AEEA-E8D744959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9627" y="173736"/>
            <a:ext cx="4352662" cy="2203704"/>
          </a:xfrm>
        </p:spPr>
        <p:txBody>
          <a:bodyPr rtlCol="0"/>
          <a:lstStyle>
            <a:defPPr>
              <a:defRPr lang="zh-CN"/>
            </a:defPPr>
          </a:lstStyle>
          <a:p>
            <a:pPr lvl="0" rtl="0"/>
            <a:r>
              <a:rPr lang="zh-CN" noProof="0"/>
              <a:t>演讲的影响力</a:t>
            </a:r>
          </a:p>
        </p:txBody>
      </p:sp>
      <p:pic>
        <p:nvPicPr>
          <p:cNvPr id="6" name="图片占位符 5" descr="蓝色和紫色螺旋">
            <a:extLst>
              <a:ext uri="{FF2B5EF4-FFF2-40B4-BE49-F238E27FC236}">
                <a16:creationId xmlns:a16="http://schemas.microsoft.com/office/drawing/2014/main" id="{05B64636-376E-96D4-B550-D764B2C6A6A7}"/>
              </a:ext>
            </a:extLst>
          </p:cNvPr>
          <p:cNvPicPr>
            <a:picLocks noGrp="1" noChangeAspect="1"/>
          </p:cNvPicPr>
          <p:nvPr>
            <p:ph type="pic" sz="quarter" idx="37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02" b="202"/>
          <a:stretch/>
        </p:blipFill>
        <p:spPr>
          <a:xfrm>
            <a:off x="336550" y="336550"/>
            <a:ext cx="5303640" cy="6184900"/>
          </a:xfrm>
        </p:spPr>
      </p:pic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B2F5F9A-B16D-CA49-7F40-A0142E41DC56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6889627" y="3104277"/>
            <a:ext cx="4371560" cy="3022201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有效沟通的能力会给你的受众留下持久的影响</a:t>
            </a:r>
          </a:p>
          <a:p>
            <a:pPr rtl="0"/>
            <a:r>
              <a:rPr lang="zh-CN"/>
              <a:t>有效沟通不仅是传达讯息，还是与听众的经历、价值观和情绪产生共鸣 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21DB868-BEE2-49F7-9AC5-A3B143880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FE024F78-56A6-7740-B68D-8D4D026EDF3F}" type="slidenum">
              <a:rPr lang="zh-CN" smtClean="0"/>
              <a:pPr/>
              <a:t>9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910315636"/>
      </p:ext>
    </p:extLst>
  </p:cSld>
  <p:clrMapOvr>
    <a:masterClrMapping/>
  </p:clrMapOvr>
</p:sld>
</file>

<file path=ppt/theme/theme12.xml><?xml version="1.0" encoding="utf-8"?>
<a:theme xmlns:a="http://schemas.openxmlformats.org/drawingml/2006/main" name="自定义">
  <a:themeElements>
    <a:clrScheme name="Custom 17">
      <a:dk1>
        <a:srgbClr val="000000"/>
      </a:dk1>
      <a:lt1>
        <a:srgbClr val="FFFFFF"/>
      </a:lt1>
      <a:dk2>
        <a:srgbClr val="FC4EFB"/>
      </a:dk2>
      <a:lt2>
        <a:srgbClr val="E7E6E6"/>
      </a:lt2>
      <a:accent1>
        <a:srgbClr val="FAF24C"/>
      </a:accent1>
      <a:accent2>
        <a:srgbClr val="5EFCAC"/>
      </a:accent2>
      <a:accent3>
        <a:srgbClr val="73EBF9"/>
      </a:accent3>
      <a:accent4>
        <a:srgbClr val="316CFC"/>
      </a:accent4>
      <a:accent5>
        <a:srgbClr val="B059FD"/>
      </a:accent5>
      <a:accent6>
        <a:srgbClr val="9405FC"/>
      </a:accent6>
      <a:hlink>
        <a:srgbClr val="FFFFFF"/>
      </a:hlink>
      <a:folHlink>
        <a:srgbClr val="FFFFFF"/>
      </a:folHlink>
    </a:clrScheme>
    <a:fontScheme name="Custom 15">
      <a:majorFont>
        <a:latin typeface="Microsoft YaHei UI"/>
        <a:ea typeface=""/>
        <a:cs typeface="Microsoft YaHei UI"/>
      </a:majorFont>
      <a:minorFont>
        <a:latin typeface="Microsoft YaHei UI"/>
        <a:ea typeface=""/>
        <a:cs typeface="Microsoft YaHei U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11936837_win32_SL_V11" id="{EAD6EF7B-6F25-4469-AF6A-07D6EB1461DD}" vid="{30FEA78B-2F89-4FF0-8415-E3920802C58A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3.xml><?xml version="1.0" encoding="utf-8"?>
<ds:datastoreItem xmlns:ds="http://schemas.openxmlformats.org/officeDocument/2006/customXml" ds:itemID="{A78D9019-7CE1-4B77-8F5D-67F6576598CB}">
  <ds:schemaRefs>
    <ds:schemaRef ds:uri="http://schemas.microsoft.com/sharepoint/v3/contenttype/forms"/>
  </ds:schemaRefs>
</ds:datastoreItem>
</file>

<file path=customXml/itemProps22.xml><?xml version="1.0" encoding="utf-8"?>
<ds:datastoreItem xmlns:ds="http://schemas.openxmlformats.org/officeDocument/2006/customXml" ds:itemID="{E42E6C21-1752-4E06-9FE3-208D45ADB66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1.xml><?xml version="1.0" encoding="utf-8"?>
<ds:datastoreItem xmlns:ds="http://schemas.openxmlformats.org/officeDocument/2006/customXml" ds:itemID="{AF6E7B4D-FB62-47B7-AAA7-0DEC9938DB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28</ap:TotalTime>
  <ap:Words>446</ap:Words>
  <ap:PresentationFormat>宽屏</ap:PresentationFormat>
  <ap:Paragraphs>133</ap:Paragraphs>
  <ap:Slides>13</ap:Slides>
  <ap:Notes>13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ap:HeadingPairs>
  <ap:TitlesOfParts>
    <vt:vector baseType="lpstr" size="17">
      <vt:lpstr>Microsoft YaHei UI</vt:lpstr>
      <vt:lpstr>Arial</vt:lpstr>
      <vt:lpstr>Calibri</vt:lpstr>
      <vt:lpstr>自定义</vt:lpstr>
      <vt:lpstr>基本</vt:lpstr>
      <vt:lpstr>议程​​</vt:lpstr>
      <vt:lpstr>沟通的</vt:lpstr>
      <vt:lpstr>克服 </vt:lpstr>
      <vt:lpstr>吸引受众</vt:lpstr>
      <vt:lpstr>选择视觉辅助</vt:lpstr>
      <vt:lpstr>有效演讲技巧</vt:lpstr>
      <vt:lpstr>导航问答环节</vt:lpstr>
      <vt:lpstr>演讲的影响力</vt:lpstr>
      <vt:lpstr>活力演讲</vt:lpstr>
      <vt:lpstr>最后的提示和要点</vt:lpstr>
      <vt:lpstr>演讲参与度指标</vt:lpstr>
      <vt:lpstr>谢谢！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2024-01-05T14:58:10Z</dcterms:created>
  <dcterms:modified xsi:type="dcterms:W3CDTF">2024-03-14T06:56:09Z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