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presProps.xml" ContentType="application/vnd.openxmlformats-officedocument.presentationml.presProps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ppt/tableStyles.xml" ContentType="application/vnd.openxmlformats-officedocument.presentationml.tableStyle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viewProps.xml" ContentType="application/vnd.openxmlformats-officedocument.presentationml.viewProp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322" r:id="rId5"/>
    <p:sldId id="265" r:id="rId6"/>
    <p:sldId id="319" r:id="rId7"/>
    <p:sldId id="276" r:id="rId8"/>
    <p:sldId id="288" r:id="rId9"/>
    <p:sldId id="283" r:id="rId10"/>
  </p:sldIdLst>
  <p:sldSz cx="7772400" cy="10058400"/>
  <p:notesSz cx="6858000" cy="9144000"/>
  <p:defaultTextStyle>
    <a:defPPr rtl="0">
      <a:defRPr lang="zh-cn"/>
    </a:defPPr>
    <a:lvl1pPr marL="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7A9"/>
    <a:srgbClr val="217990"/>
    <a:srgbClr val="F0C44A"/>
    <a:srgbClr val="7A0000"/>
    <a:srgbClr val="1A4039"/>
    <a:srgbClr val="4B8D8B"/>
    <a:srgbClr val="53CAFF"/>
    <a:srgbClr val="843C0C"/>
    <a:srgbClr val="2F5597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3" autoAdjust="0"/>
  </p:normalViewPr>
  <p:slideViewPr>
    <p:cSldViewPr snapToGrid="0">
      <p:cViewPr varScale="1">
        <p:scale>
          <a:sx n="75" d="100"/>
          <a:sy n="75" d="100"/>
        </p:scale>
        <p:origin x="23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2"/>
    </p:cViewPr>
  </p:sorterViewPr>
  <p:notesViewPr>
    <p:cSldViewPr snapToGrid="0">
      <p:cViewPr varScale="1">
        <p:scale>
          <a:sx n="83" d="100"/>
          <a:sy n="83" d="100"/>
        </p:scale>
        <p:origin x="316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presProps" Target="/ppt/presProp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handoutMaster" Target="/ppt/handoutMasters/handoutMaster11.xml" Id="rId12" /><Relationship Type="http://schemas.openxmlformats.org/officeDocument/2006/relationships/customXml" Target="/customXml/item22.xml" Id="rId2" /><Relationship Type="http://schemas.openxmlformats.org/officeDocument/2006/relationships/tableStyles" Target="/ppt/tableStyles.xml" Id="rId16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notesMaster" Target="/ppt/notesMasters/notesMaster11.xml" Id="rId11" /><Relationship Type="http://schemas.openxmlformats.org/officeDocument/2006/relationships/slide" Target="/ppt/slides/slide14.xml" Id="rId5" /><Relationship Type="http://schemas.openxmlformats.org/officeDocument/2006/relationships/theme" Target="/ppt/theme/theme12.xml" Id="rId15" /><Relationship Type="http://schemas.openxmlformats.org/officeDocument/2006/relationships/slide" Target="/ppt/slides/slide65.xml" Id="rId10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6.xml" Id="rId9" /><Relationship Type="http://schemas.openxmlformats.org/officeDocument/2006/relationships/viewProps" Target="/ppt/viewProps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E25DAE5-882A-48C4-AAC6-224821431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55480E-9B1B-4C47-AC19-26D98FF37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9BA147-DFDE-4EED-91C3-C7494F01437D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2020/12/7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B228E4-3CDE-4A67-9340-DDC165C01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203E6D-3CA6-4DE3-A3D6-2072EE9ED4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A9FB04-3946-4C88-A779-B7AE3008287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242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3C61B9F-F013-4F06-82D2-AD1AC0AA36D3}" type="datetime1">
              <a:rPr lang="zh-CN" altLang="en-US" noProof="0" smtClean="0"/>
              <a:t>2020/12/7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764DDEB-4F43-4518-9756-D2F353541A0D}" type="slidenum">
              <a:rPr lang="en-US" altLang="zh-CN" noProof="0" smtClean="0"/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511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318394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636788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955182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273576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159197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6.xml.rels>&#65279;<?xml version="1.0" encoding="utf-8"?><Relationships xmlns="http://schemas.openxmlformats.org/package/2006/relationships"><Relationship Type="http://schemas.openxmlformats.org/officeDocument/2006/relationships/slide" Target="/ppt/slides/slide56.xml" Id="rId2" /><Relationship Type="http://schemas.openxmlformats.org/officeDocument/2006/relationships/notesMaster" Target="/ppt/notesMasters/notesMaster11.xml" Id="rId1" /></Relationships>
</file>

<file path=ppt/notesSlides/_rels/notesSlide65.xml.rels>&#65279;<?xml version="1.0" encoding="utf-8"?><Relationships xmlns="http://schemas.openxmlformats.org/package/2006/relationships"><Relationship Type="http://schemas.openxmlformats.org/officeDocument/2006/relationships/slide" Target="/ppt/slides/slide65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7766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9171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04525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42515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91952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740282"/>
      </p:ext>
    </p:extLst>
  </p:cSld>
  <p:clrMapOvr>
    <a:masterClrMapping/>
  </p:clrMapOvr>
</p:note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image" Target="/ppt/media/image14.png" Id="rId2" /><Relationship Type="http://schemas.openxmlformats.org/officeDocument/2006/relationships/slideMaster" Target="/ppt/slideMasters/slideMaster1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2.xml.rels>&#65279;<?xml version="1.0" encoding="utf-8"?><Relationships xmlns="http://schemas.openxmlformats.org/package/2006/relationships"><Relationship Type="http://schemas.openxmlformats.org/officeDocument/2006/relationships/image" Target="/ppt/media/image23.png" Id="rId2" /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image" Target="/ppt/media/image32.png" Id="rId2" /><Relationship Type="http://schemas.openxmlformats.org/officeDocument/2006/relationships/slideMaster" Target="/ppt/slideMasters/slideMaster11.xml" Id="rId1" /></Relationships>
</file>

<file path=ppt/slideLayouts/_rels/slideLayout56.xml.rels>&#65279;<?xml version="1.0" encoding="utf-8"?><Relationships xmlns="http://schemas.openxmlformats.org/package/2006/relationships"><Relationship Type="http://schemas.openxmlformats.org/officeDocument/2006/relationships/image" Target="/ppt/media/image45.png" Id="rId2" /><Relationship Type="http://schemas.openxmlformats.org/officeDocument/2006/relationships/slideMaster" Target="/ppt/slideMasters/slideMaster11.xml" Id="rId1" /></Relationships>
</file>

<file path=ppt/slideLayouts/_rels/slideLayout65.xml.rels>&#65279;<?xml version="1.0" encoding="utf-8"?><Relationships xmlns="http://schemas.openxmlformats.org/package/2006/relationships"><Relationship Type="http://schemas.openxmlformats.org/officeDocument/2006/relationships/image" Target="/ppt/media/image45.png" Id="rId2" /><Relationship Type="http://schemas.openxmlformats.org/officeDocument/2006/relationships/slideMaster" Target="/ppt/slideMasters/slideMaster11.xml" Id="rId1" /></Relationships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海报/传单选项 1">
    <p:bg>
      <p:bgPr>
        <a:solidFill>
          <a:srgbClr val="F7D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F9BF56B3-86FF-4131-9E99-894B85517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71" t="1" b="1"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D782F70F-8CBA-4E67-B1E5-3813CB440CB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17245" y="3035807"/>
            <a:ext cx="6137910" cy="2276856"/>
          </a:xfrm>
          <a:noFill/>
        </p:spPr>
        <p:txBody>
          <a:bodyPr rtlCol="0" anchor="ctr"/>
          <a:lstStyle>
            <a:lvl1pPr algn="ctr">
              <a:lnSpc>
                <a:spcPct val="90000"/>
              </a:lnSpc>
              <a:defRPr sz="8800" b="1" spc="600" baseline="0">
                <a:ln w="31750">
                  <a:solidFill>
                    <a:schemeClr val="accent6">
                      <a:lumMod val="75000"/>
                    </a:schemeClr>
                  </a:solidFill>
                </a:ln>
                <a:noFill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B18362-1793-4596-B93A-C08762279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432304"/>
            <a:ext cx="5943600" cy="369461"/>
          </a:xfrm>
        </p:spPr>
        <p:txBody>
          <a:bodyPr rtlCol="0"/>
          <a:lstStyle>
            <a:lvl1pPr marL="0" indent="0" algn="ctr">
              <a:buNone/>
              <a:defRPr sz="1800" b="0" spc="30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9" name="文本占位符 3">
            <a:extLst>
              <a:ext uri="{FF2B5EF4-FFF2-40B4-BE49-F238E27FC236}">
                <a16:creationId xmlns:a16="http://schemas.microsoft.com/office/drawing/2014/main" id="{ECC97BDB-E42B-4FC7-B385-7F37EEC02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7598664"/>
            <a:ext cx="5943600" cy="369461"/>
          </a:xfrm>
        </p:spPr>
        <p:txBody>
          <a:bodyPr rtlCol="0"/>
          <a:lstStyle>
            <a:lvl1pPr marL="0" indent="0" algn="ctr">
              <a:lnSpc>
                <a:spcPct val="150000"/>
              </a:lnSpc>
              <a:buNone/>
              <a:defRPr sz="1800" b="0" spc="30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132924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纸杯蛋糕装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10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6" name="椭圆形 15" descr="纸杯蛋糕装饰">
            <a:extLst>
              <a:ext uri="{FF2B5EF4-FFF2-40B4-BE49-F238E27FC236}">
                <a16:creationId xmlns:a16="http://schemas.microsoft.com/office/drawing/2014/main" id="{13BBAC70-3569-4837-BD59-3CFF39C85080}"/>
              </a:ext>
            </a:extLst>
          </p:cNvPr>
          <p:cNvSpPr/>
          <p:nvPr userDrawn="1"/>
        </p:nvSpPr>
        <p:spPr>
          <a:xfrm>
            <a:off x="569710" y="5293268"/>
            <a:ext cx="1828800" cy="182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椭圆形 16" descr="纸杯蛋糕装饰">
            <a:extLst>
              <a:ext uri="{FF2B5EF4-FFF2-40B4-BE49-F238E27FC236}">
                <a16:creationId xmlns:a16="http://schemas.microsoft.com/office/drawing/2014/main" id="{5D500A01-88F3-4657-8F5D-E30BC056A1CA}"/>
              </a:ext>
            </a:extLst>
          </p:cNvPr>
          <p:cNvSpPr/>
          <p:nvPr userDrawn="1"/>
        </p:nvSpPr>
        <p:spPr>
          <a:xfrm>
            <a:off x="2963849" y="5293268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椭圆形 17" descr="纸杯蛋糕装饰">
            <a:extLst>
              <a:ext uri="{FF2B5EF4-FFF2-40B4-BE49-F238E27FC236}">
                <a16:creationId xmlns:a16="http://schemas.microsoft.com/office/drawing/2014/main" id="{8BC598AB-C5B5-431B-82C2-C0A2ED293999}"/>
              </a:ext>
            </a:extLst>
          </p:cNvPr>
          <p:cNvSpPr/>
          <p:nvPr userDrawn="1"/>
        </p:nvSpPr>
        <p:spPr>
          <a:xfrm>
            <a:off x="5377866" y="5293268"/>
            <a:ext cx="1828800" cy="1828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椭圆形 18" descr="纸杯蛋糕装饰">
            <a:extLst>
              <a:ext uri="{FF2B5EF4-FFF2-40B4-BE49-F238E27FC236}">
                <a16:creationId xmlns:a16="http://schemas.microsoft.com/office/drawing/2014/main" id="{02629A40-8FB7-40F9-A756-389BDA98DB21}"/>
              </a:ext>
            </a:extLst>
          </p:cNvPr>
          <p:cNvSpPr/>
          <p:nvPr userDrawn="1"/>
        </p:nvSpPr>
        <p:spPr>
          <a:xfrm>
            <a:off x="569707" y="7657332"/>
            <a:ext cx="1828800" cy="1828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椭圆形 19" descr="纸杯蛋糕装饰">
            <a:extLst>
              <a:ext uri="{FF2B5EF4-FFF2-40B4-BE49-F238E27FC236}">
                <a16:creationId xmlns:a16="http://schemas.microsoft.com/office/drawing/2014/main" id="{A19AF02B-DA43-429E-B053-50753B852283}"/>
              </a:ext>
            </a:extLst>
          </p:cNvPr>
          <p:cNvSpPr/>
          <p:nvPr userDrawn="1"/>
        </p:nvSpPr>
        <p:spPr>
          <a:xfrm>
            <a:off x="2963849" y="7665283"/>
            <a:ext cx="1828800" cy="182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椭圆形 20" descr="纸杯蛋糕装饰">
            <a:extLst>
              <a:ext uri="{FF2B5EF4-FFF2-40B4-BE49-F238E27FC236}">
                <a16:creationId xmlns:a16="http://schemas.microsoft.com/office/drawing/2014/main" id="{B1761765-7794-4EC9-99FE-5E6D64466E41}"/>
              </a:ext>
            </a:extLst>
          </p:cNvPr>
          <p:cNvSpPr/>
          <p:nvPr userDrawn="1"/>
        </p:nvSpPr>
        <p:spPr>
          <a:xfrm>
            <a:off x="5385815" y="7665283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椭圆形 21" descr="纸杯蛋糕装饰">
            <a:extLst>
              <a:ext uri="{FF2B5EF4-FFF2-40B4-BE49-F238E27FC236}">
                <a16:creationId xmlns:a16="http://schemas.microsoft.com/office/drawing/2014/main" id="{3C71FB97-9772-4558-A373-E4A61EC7D480}"/>
              </a:ext>
            </a:extLst>
          </p:cNvPr>
          <p:cNvSpPr/>
          <p:nvPr userDrawn="1"/>
        </p:nvSpPr>
        <p:spPr>
          <a:xfrm>
            <a:off x="572000" y="569288"/>
            <a:ext cx="1828800" cy="1828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椭圆形 22" descr="纸杯蛋糕装饰">
            <a:extLst>
              <a:ext uri="{FF2B5EF4-FFF2-40B4-BE49-F238E27FC236}">
                <a16:creationId xmlns:a16="http://schemas.microsoft.com/office/drawing/2014/main" id="{DEAE0E77-EAB2-4E25-B8CA-70F9662F157F}"/>
              </a:ext>
            </a:extLst>
          </p:cNvPr>
          <p:cNvSpPr/>
          <p:nvPr userDrawn="1"/>
        </p:nvSpPr>
        <p:spPr>
          <a:xfrm>
            <a:off x="2963849" y="569288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椭圆形 23" descr="纸杯蛋糕装饰">
            <a:extLst>
              <a:ext uri="{FF2B5EF4-FFF2-40B4-BE49-F238E27FC236}">
                <a16:creationId xmlns:a16="http://schemas.microsoft.com/office/drawing/2014/main" id="{90412C89-217D-44CF-8703-9BDAFC615D65}"/>
              </a:ext>
            </a:extLst>
          </p:cNvPr>
          <p:cNvSpPr/>
          <p:nvPr userDrawn="1"/>
        </p:nvSpPr>
        <p:spPr>
          <a:xfrm>
            <a:off x="5367056" y="569288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椭圆形 24" descr="纸杯蛋糕装饰">
            <a:extLst>
              <a:ext uri="{FF2B5EF4-FFF2-40B4-BE49-F238E27FC236}">
                <a16:creationId xmlns:a16="http://schemas.microsoft.com/office/drawing/2014/main" id="{7C201E81-0841-4A04-B196-4338D3D64049}"/>
              </a:ext>
            </a:extLst>
          </p:cNvPr>
          <p:cNvSpPr/>
          <p:nvPr userDrawn="1"/>
        </p:nvSpPr>
        <p:spPr>
          <a:xfrm>
            <a:off x="572004" y="2933352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椭圆形 25" descr="纸杯蛋糕装饰">
            <a:extLst>
              <a:ext uri="{FF2B5EF4-FFF2-40B4-BE49-F238E27FC236}">
                <a16:creationId xmlns:a16="http://schemas.microsoft.com/office/drawing/2014/main" id="{9BD38F96-788F-4AC1-9823-FCF1F8AE3B40}"/>
              </a:ext>
            </a:extLst>
          </p:cNvPr>
          <p:cNvSpPr/>
          <p:nvPr userDrawn="1"/>
        </p:nvSpPr>
        <p:spPr>
          <a:xfrm>
            <a:off x="2977479" y="2933352"/>
            <a:ext cx="1828800" cy="1828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椭圆形 26" descr="纸杯蛋糕装饰">
            <a:extLst>
              <a:ext uri="{FF2B5EF4-FFF2-40B4-BE49-F238E27FC236}">
                <a16:creationId xmlns:a16="http://schemas.microsoft.com/office/drawing/2014/main" id="{9D3A0B3F-DE84-4F27-827F-9A29073ABA49}"/>
              </a:ext>
            </a:extLst>
          </p:cNvPr>
          <p:cNvSpPr/>
          <p:nvPr userDrawn="1"/>
        </p:nvSpPr>
        <p:spPr>
          <a:xfrm>
            <a:off x="5367051" y="293335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图片占位符 3">
            <a:extLst>
              <a:ext uri="{FF2B5EF4-FFF2-40B4-BE49-F238E27FC236}">
                <a16:creationId xmlns:a16="http://schemas.microsoft.com/office/drawing/2014/main" id="{80E76946-4CE8-4F96-ACE6-9183A1C30892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00600" y="797888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0" name="图片占位符 3">
            <a:extLst>
              <a:ext uri="{FF2B5EF4-FFF2-40B4-BE49-F238E27FC236}">
                <a16:creationId xmlns:a16="http://schemas.microsoft.com/office/drawing/2014/main" id="{02991E5E-12E6-483F-BF6F-7B4137E00C1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595656" y="797888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1" name="图片占位符 3">
            <a:extLst>
              <a:ext uri="{FF2B5EF4-FFF2-40B4-BE49-F238E27FC236}">
                <a16:creationId xmlns:a16="http://schemas.microsoft.com/office/drawing/2014/main" id="{08BAE430-6E20-485A-B4D9-AAC9819E5BB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00604" y="3161952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3" name="图片占位符 3">
            <a:extLst>
              <a:ext uri="{FF2B5EF4-FFF2-40B4-BE49-F238E27FC236}">
                <a16:creationId xmlns:a16="http://schemas.microsoft.com/office/drawing/2014/main" id="{FD24A911-2D2E-4202-A366-96C4921251A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595651" y="3161952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5" name="图片占位符 3">
            <a:extLst>
              <a:ext uri="{FF2B5EF4-FFF2-40B4-BE49-F238E27FC236}">
                <a16:creationId xmlns:a16="http://schemas.microsoft.com/office/drawing/2014/main" id="{94351E92-E327-49BE-B400-E62BA12134FF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192449" y="5521868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6" name="图片占位符 3">
            <a:extLst>
              <a:ext uri="{FF2B5EF4-FFF2-40B4-BE49-F238E27FC236}">
                <a16:creationId xmlns:a16="http://schemas.microsoft.com/office/drawing/2014/main" id="{509F1696-A7FF-4D5D-8B8C-E993D75DC89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606466" y="5521868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2" name="图片占位符 3">
            <a:extLst>
              <a:ext uri="{FF2B5EF4-FFF2-40B4-BE49-F238E27FC236}">
                <a16:creationId xmlns:a16="http://schemas.microsoft.com/office/drawing/2014/main" id="{4F4B713E-D908-45F5-B1B5-133FFA04AF7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206079" y="3161952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7" name="图片占位符 3">
            <a:extLst>
              <a:ext uri="{FF2B5EF4-FFF2-40B4-BE49-F238E27FC236}">
                <a16:creationId xmlns:a16="http://schemas.microsoft.com/office/drawing/2014/main" id="{51F87D85-CFE2-438E-80F6-D3134A4390A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98307" y="7885932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8" name="图片占位符 3">
            <a:extLst>
              <a:ext uri="{FF2B5EF4-FFF2-40B4-BE49-F238E27FC236}">
                <a16:creationId xmlns:a16="http://schemas.microsoft.com/office/drawing/2014/main" id="{B0074ABA-C33F-422F-8088-3703060637B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192449" y="7893883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2" name="椭圆形 1" descr="纸杯蛋糕装饰">
            <a:extLst>
              <a:ext uri="{FF2B5EF4-FFF2-40B4-BE49-F238E27FC236}">
                <a16:creationId xmlns:a16="http://schemas.microsoft.com/office/drawing/2014/main" id="{8CD81362-5210-4AA1-BC06-94CF912DFCDA}"/>
              </a:ext>
            </a:extLst>
          </p:cNvPr>
          <p:cNvSpPr/>
          <p:nvPr userDrawn="1"/>
        </p:nvSpPr>
        <p:spPr>
          <a:xfrm>
            <a:off x="5517725" y="7797193"/>
            <a:ext cx="1564981" cy="1564981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图片占位符 3">
            <a:extLst>
              <a:ext uri="{FF2B5EF4-FFF2-40B4-BE49-F238E27FC236}">
                <a16:creationId xmlns:a16="http://schemas.microsoft.com/office/drawing/2014/main" id="{AACBDF73-2D61-4337-A848-DEC299C1514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614415" y="7893883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4" name="椭圆形 3" descr="纸杯蛋糕装饰">
            <a:extLst>
              <a:ext uri="{FF2B5EF4-FFF2-40B4-BE49-F238E27FC236}">
                <a16:creationId xmlns:a16="http://schemas.microsoft.com/office/drawing/2014/main" id="{426C0BD7-72E0-457A-985E-D8F8D9881647}"/>
              </a:ext>
            </a:extLst>
          </p:cNvPr>
          <p:cNvSpPr/>
          <p:nvPr userDrawn="1"/>
        </p:nvSpPr>
        <p:spPr>
          <a:xfrm>
            <a:off x="3109389" y="3065262"/>
            <a:ext cx="1564981" cy="1564981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椭圆形 4" descr="纸杯蛋糕装饰">
            <a:extLst>
              <a:ext uri="{FF2B5EF4-FFF2-40B4-BE49-F238E27FC236}">
                <a16:creationId xmlns:a16="http://schemas.microsoft.com/office/drawing/2014/main" id="{01FFDB09-2C83-4279-807E-380789907224}"/>
              </a:ext>
            </a:extLst>
          </p:cNvPr>
          <p:cNvSpPr/>
          <p:nvPr userDrawn="1"/>
        </p:nvSpPr>
        <p:spPr>
          <a:xfrm>
            <a:off x="3095759" y="701198"/>
            <a:ext cx="1564981" cy="1564981"/>
          </a:xfrm>
          <a:prstGeom prst="ellipse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图片占位符 3">
            <a:extLst>
              <a:ext uri="{FF2B5EF4-FFF2-40B4-BE49-F238E27FC236}">
                <a16:creationId xmlns:a16="http://schemas.microsoft.com/office/drawing/2014/main" id="{83688B7E-609F-4B58-AC62-673F839B36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192449" y="797888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6" name="椭圆形 5" descr="纸杯蛋糕装饰">
            <a:extLst>
              <a:ext uri="{FF2B5EF4-FFF2-40B4-BE49-F238E27FC236}">
                <a16:creationId xmlns:a16="http://schemas.microsoft.com/office/drawing/2014/main" id="{4F027D43-A645-4670-ADC9-D36FEBEDCDC2}"/>
              </a:ext>
            </a:extLst>
          </p:cNvPr>
          <p:cNvSpPr/>
          <p:nvPr userDrawn="1"/>
        </p:nvSpPr>
        <p:spPr>
          <a:xfrm>
            <a:off x="701616" y="5425178"/>
            <a:ext cx="1564981" cy="1564981"/>
          </a:xfrm>
          <a:prstGeom prst="ellipse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图片占位符 3">
            <a:extLst>
              <a:ext uri="{FF2B5EF4-FFF2-40B4-BE49-F238E27FC236}">
                <a16:creationId xmlns:a16="http://schemas.microsoft.com/office/drawing/2014/main" id="{1BB7DC7A-2EAE-4126-B954-BFA9F6F766F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98310" y="5521868"/>
            <a:ext cx="1371600" cy="1371600"/>
          </a:xfrm>
        </p:spPr>
        <p:txBody>
          <a:bodyPr rtlCol="0"/>
          <a:lstStyle>
            <a:lvl1pPr marL="0" indent="0">
              <a:buNone/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262123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orient="horz" pos="2424" userDrawn="1">
          <p15:clr>
            <a:srgbClr val="FBAE40"/>
          </p15:clr>
        </p15:guide>
        <p15:guide id="7" orient="horz" pos="3912" userDrawn="1">
          <p15:clr>
            <a:srgbClr val="FBAE40"/>
          </p15:clr>
        </p15:guide>
        <p15:guide id="8" orient="horz" pos="5400" userDrawn="1">
          <p15:clr>
            <a:srgbClr val="FBAE40"/>
          </p15:clr>
        </p15:guide>
        <p15:guide id="9" pos="936" userDrawn="1">
          <p15:clr>
            <a:srgbClr val="FBAE40"/>
          </p15:clr>
        </p15:guide>
        <p15:guide id="10" pos="3960" userDrawn="1">
          <p15:clr>
            <a:srgbClr val="FBAE40"/>
          </p15:clr>
        </p15:guide>
        <p15:guide id="11" pos="244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>
            <a:extLst>
              <a:ext uri="{FF2B5EF4-FFF2-40B4-BE49-F238E27FC236}">
                <a16:creationId xmlns:a16="http://schemas.microsoft.com/office/drawing/2014/main" id="{7C6BE461-88E6-458F-A54F-D0D65E3C1FF8}"/>
              </a:ext>
            </a:extLst>
          </p:cNvPr>
          <p:cNvSpPr/>
          <p:nvPr userDrawn="1"/>
        </p:nvSpPr>
        <p:spPr>
          <a:xfrm>
            <a:off x="457200" y="1164116"/>
            <a:ext cx="3208864" cy="3669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id="{72D3CFC9-6F3F-4416-A381-1D3FF587A09B}"/>
              </a:ext>
            </a:extLst>
          </p:cNvPr>
          <p:cNvSpPr/>
          <p:nvPr userDrawn="1"/>
        </p:nvSpPr>
        <p:spPr>
          <a:xfrm>
            <a:off x="4113616" y="1164115"/>
            <a:ext cx="3208583" cy="3669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4E26538-F59F-4490-9392-BE986BDB4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1165855"/>
            <a:ext cx="3209551" cy="36632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086C36-B682-4E9A-A52C-C0A1D59637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12648" y="1165854"/>
            <a:ext cx="3209551" cy="3663272"/>
          </a:xfrm>
          <a:prstGeom prst="rect">
            <a:avLst/>
          </a:prstGeom>
        </p:spPr>
      </p:pic>
      <p:sp>
        <p:nvSpPr>
          <p:cNvPr id="3" name="长方形 2">
            <a:extLst>
              <a:ext uri="{FF2B5EF4-FFF2-40B4-BE49-F238E27FC236}">
                <a16:creationId xmlns:a16="http://schemas.microsoft.com/office/drawing/2014/main" id="{C5C79145-5FA9-4C24-BD9F-455C6A290A66}"/>
              </a:ext>
            </a:extLst>
          </p:cNvPr>
          <p:cNvSpPr/>
          <p:nvPr userDrawn="1"/>
        </p:nvSpPr>
        <p:spPr>
          <a:xfrm>
            <a:off x="457200" y="5660122"/>
            <a:ext cx="3200400" cy="36722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长方形 3">
            <a:extLst>
              <a:ext uri="{FF2B5EF4-FFF2-40B4-BE49-F238E27FC236}">
                <a16:creationId xmlns:a16="http://schemas.microsoft.com/office/drawing/2014/main" id="{6E7AC72E-350B-48C4-9E9F-D91DCE4FF909}"/>
              </a:ext>
            </a:extLst>
          </p:cNvPr>
          <p:cNvSpPr/>
          <p:nvPr userDrawn="1"/>
        </p:nvSpPr>
        <p:spPr>
          <a:xfrm>
            <a:off x="4116340" y="5662126"/>
            <a:ext cx="3200400" cy="36722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6" name="文本占位符 6">
            <a:extLst>
              <a:ext uri="{FF2B5EF4-FFF2-40B4-BE49-F238E27FC236}">
                <a16:creationId xmlns:a16="http://schemas.microsoft.com/office/drawing/2014/main" id="{1343B0B7-F0BA-4733-BF77-22120AE67BC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24759" y="7909560"/>
            <a:ext cx="2665282" cy="459492"/>
          </a:xfrm>
        </p:spPr>
        <p:txBody>
          <a:bodyPr rtlCol="0" anchor="ctr"/>
          <a:lstStyle>
            <a:lvl1pPr marL="0" indent="0" algn="ctr">
              <a:buNone/>
              <a:defRPr sz="1800" b="1" spc="300">
                <a:ln w="9525">
                  <a:solidFill>
                    <a:schemeClr val="accent5"/>
                  </a:solidFill>
                </a:ln>
                <a:noFill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7" name="文本占位符 6">
            <a:extLst>
              <a:ext uri="{FF2B5EF4-FFF2-40B4-BE49-F238E27FC236}">
                <a16:creationId xmlns:a16="http://schemas.microsoft.com/office/drawing/2014/main" id="{0999E09F-B090-4747-9B26-520319D7CE2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22960" y="8375904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0" spc="3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8" name="文本占位符 6">
            <a:extLst>
              <a:ext uri="{FF2B5EF4-FFF2-40B4-BE49-F238E27FC236}">
                <a16:creationId xmlns:a16="http://schemas.microsoft.com/office/drawing/2014/main" id="{5FE4F53F-3B46-484F-8601-3C9F14690B3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51301" y="7909560"/>
            <a:ext cx="2730479" cy="459492"/>
          </a:xfrm>
        </p:spPr>
        <p:txBody>
          <a:bodyPr rtlCol="0" anchor="ctr"/>
          <a:lstStyle>
            <a:lvl1pPr marL="0" indent="0" algn="ctr">
              <a:buNone/>
              <a:defRPr sz="1800" b="1" spc="300">
                <a:ln w="9525">
                  <a:solidFill>
                    <a:schemeClr val="accent5"/>
                  </a:solidFill>
                </a:ln>
                <a:noFill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9" name="文本占位符 6">
            <a:extLst>
              <a:ext uri="{FF2B5EF4-FFF2-40B4-BE49-F238E27FC236}">
                <a16:creationId xmlns:a16="http://schemas.microsoft.com/office/drawing/2014/main" id="{376FB709-FDA0-4032-B545-8532ABBF96E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482100" y="8375904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0" spc="3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9A472EC-93CF-48A8-AA46-E39828EC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10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cxnSp>
        <p:nvCxnSpPr>
          <p:cNvPr id="76" name="直接连接符​​(S) 75">
            <a:extLst>
              <a:ext uri="{FF2B5EF4-FFF2-40B4-BE49-F238E27FC236}">
                <a16:creationId xmlns:a16="http://schemas.microsoft.com/office/drawing/2014/main" id="{68C4E6F7-272E-4A8F-9B04-EBEF71E0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" y="755682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​​(S) 76">
            <a:extLst>
              <a:ext uri="{FF2B5EF4-FFF2-40B4-BE49-F238E27FC236}">
                <a16:creationId xmlns:a16="http://schemas.microsoft.com/office/drawing/2014/main" id="{59D18458-E678-4F83-B20A-8315A845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208" y="755682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​​(S) 77">
            <a:extLst>
              <a:ext uri="{FF2B5EF4-FFF2-40B4-BE49-F238E27FC236}">
                <a16:creationId xmlns:a16="http://schemas.microsoft.com/office/drawing/2014/main" id="{977E8B4D-40CE-463F-B424-43FAB95A0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11" y="299868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​​(S) 78">
            <a:extLst>
              <a:ext uri="{FF2B5EF4-FFF2-40B4-BE49-F238E27FC236}">
                <a16:creationId xmlns:a16="http://schemas.microsoft.com/office/drawing/2014/main" id="{15744ADD-6205-486B-8562-7E40E014A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482" y="299868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 4">
            <a:extLst>
              <a:ext uri="{FF2B5EF4-FFF2-40B4-BE49-F238E27FC236}">
                <a16:creationId xmlns:a16="http://schemas.microsoft.com/office/drawing/2014/main" id="{46F0002E-76EB-4B53-81C0-843752929539}"/>
              </a:ext>
            </a:extLst>
          </p:cNvPr>
          <p:cNvGrpSpPr/>
          <p:nvPr userDrawn="1"/>
        </p:nvGrpSpPr>
        <p:grpSpPr>
          <a:xfrm>
            <a:off x="222965" y="5498246"/>
            <a:ext cx="7314572" cy="228600"/>
            <a:chOff x="222965" y="5498246"/>
            <a:chExt cx="7314572" cy="228600"/>
          </a:xfrm>
        </p:grpSpPr>
        <p:cxnSp>
          <p:nvCxnSpPr>
            <p:cNvPr id="91" name="直接连接符​​(S) 90">
              <a:extLst>
                <a:ext uri="{FF2B5EF4-FFF2-40B4-BE49-F238E27FC236}">
                  <a16:creationId xmlns:a16="http://schemas.microsoft.com/office/drawing/2014/main" id="{08140166-1B1C-4273-8B57-C9A08528E0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3627" y="5498246"/>
              <a:ext cx="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​​(S) 91">
              <a:extLst>
                <a:ext uri="{FF2B5EF4-FFF2-40B4-BE49-F238E27FC236}">
                  <a16:creationId xmlns:a16="http://schemas.microsoft.com/office/drawing/2014/main" id="{AF6A4047-DF31-4D15-AC88-2D2EA9D4F4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2965" y="5725701"/>
              <a:ext cx="228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​​(S) 88">
              <a:extLst>
                <a:ext uri="{FF2B5EF4-FFF2-40B4-BE49-F238E27FC236}">
                  <a16:creationId xmlns:a16="http://schemas.microsoft.com/office/drawing/2014/main" id="{877DA045-30A5-43DA-913A-A86093389A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58790" y="5498246"/>
              <a:ext cx="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​​(S) 89">
              <a:extLst>
                <a:ext uri="{FF2B5EF4-FFF2-40B4-BE49-F238E27FC236}">
                  <a16:creationId xmlns:a16="http://schemas.microsoft.com/office/drawing/2014/main" id="{EA7B53C0-6386-4A0B-BB55-28DFD17FD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56214" y="5725701"/>
              <a:ext cx="228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​​(S) 86">
              <a:extLst>
                <a:ext uri="{FF2B5EF4-FFF2-40B4-BE49-F238E27FC236}">
                  <a16:creationId xmlns:a16="http://schemas.microsoft.com/office/drawing/2014/main" id="{453F8CBC-5CD5-4026-858F-52785AD049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10225" y="5498246"/>
              <a:ext cx="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​​(S) 87">
              <a:extLst>
                <a:ext uri="{FF2B5EF4-FFF2-40B4-BE49-F238E27FC236}">
                  <a16:creationId xmlns:a16="http://schemas.microsoft.com/office/drawing/2014/main" id="{41D1CEDB-7235-4583-9320-67EB664A38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8937" y="5725701"/>
              <a:ext cx="228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​​(S) 84">
              <a:extLst>
                <a:ext uri="{FF2B5EF4-FFF2-40B4-BE49-F238E27FC236}">
                  <a16:creationId xmlns:a16="http://schemas.microsoft.com/office/drawing/2014/main" id="{19DBD76D-D3C4-4E5B-9AD4-34BC0EA63A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1401" y="5725701"/>
              <a:ext cx="228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​​(S) 85">
              <a:extLst>
                <a:ext uri="{FF2B5EF4-FFF2-40B4-BE49-F238E27FC236}">
                  <a16:creationId xmlns:a16="http://schemas.microsoft.com/office/drawing/2014/main" id="{F5FCE9D3-127A-4414-8224-B2B0E4724C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09486" y="5498246"/>
              <a:ext cx="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 92">
            <a:extLst>
              <a:ext uri="{FF2B5EF4-FFF2-40B4-BE49-F238E27FC236}">
                <a16:creationId xmlns:a16="http://schemas.microsoft.com/office/drawing/2014/main" id="{7369CA12-6573-43B7-8B01-0ED4F348515F}"/>
              </a:ext>
            </a:extLst>
          </p:cNvPr>
          <p:cNvGrpSpPr/>
          <p:nvPr userDrawn="1"/>
        </p:nvGrpSpPr>
        <p:grpSpPr>
          <a:xfrm>
            <a:off x="227807" y="4831222"/>
            <a:ext cx="7319666" cy="233609"/>
            <a:chOff x="227807" y="4831222"/>
            <a:chExt cx="7319666" cy="233609"/>
          </a:xfrm>
        </p:grpSpPr>
        <p:grpSp>
          <p:nvGrpSpPr>
            <p:cNvPr id="94" name="组 93">
              <a:extLst>
                <a:ext uri="{FF2B5EF4-FFF2-40B4-BE49-F238E27FC236}">
                  <a16:creationId xmlns:a16="http://schemas.microsoft.com/office/drawing/2014/main" id="{FFDC2EDE-0284-44AB-AFA1-57DAD507F8B9}"/>
                </a:ext>
              </a:extLst>
            </p:cNvPr>
            <p:cNvGrpSpPr/>
            <p:nvPr userDrawn="1"/>
          </p:nvGrpSpPr>
          <p:grpSpPr>
            <a:xfrm rot="16200000">
              <a:off x="226776" y="4835200"/>
              <a:ext cx="230662" cy="228600"/>
              <a:chOff x="226538" y="5490264"/>
              <a:chExt cx="230662" cy="228600"/>
            </a:xfrm>
          </p:grpSpPr>
          <p:cxnSp>
            <p:nvCxnSpPr>
              <p:cNvPr id="104" name="直接连接符​​(S) 103">
                <a:extLst>
                  <a:ext uri="{FF2B5EF4-FFF2-40B4-BE49-F238E27FC236}">
                    <a16:creationId xmlns:a16="http://schemas.microsoft.com/office/drawing/2014/main" id="{69CF838D-4A0A-410D-B1ED-994F20DA3D06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​​(S) 104">
                <a:extLst>
                  <a:ext uri="{FF2B5EF4-FFF2-40B4-BE49-F238E27FC236}">
                    <a16:creationId xmlns:a16="http://schemas.microsoft.com/office/drawing/2014/main" id="{798215B1-78D5-490F-B7F1-6D311518EB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 94">
              <a:extLst>
                <a:ext uri="{FF2B5EF4-FFF2-40B4-BE49-F238E27FC236}">
                  <a16:creationId xmlns:a16="http://schemas.microsoft.com/office/drawing/2014/main" id="{CF60BF5E-1DF8-4512-B045-A13BD41EF64C}"/>
                </a:ext>
              </a:extLst>
            </p:cNvPr>
            <p:cNvGrpSpPr/>
            <p:nvPr userDrawn="1"/>
          </p:nvGrpSpPr>
          <p:grpSpPr>
            <a:xfrm rot="5400000">
              <a:off x="3659471" y="4830882"/>
              <a:ext cx="228600" cy="229280"/>
              <a:chOff x="3655023" y="5485720"/>
              <a:chExt cx="228600" cy="229280"/>
            </a:xfrm>
          </p:grpSpPr>
          <p:cxnSp>
            <p:nvCxnSpPr>
              <p:cNvPr id="102" name="直接连接符​​(S) 101">
                <a:extLst>
                  <a:ext uri="{FF2B5EF4-FFF2-40B4-BE49-F238E27FC236}">
                    <a16:creationId xmlns:a16="http://schemas.microsoft.com/office/drawing/2014/main" id="{1AA68DDB-46EF-4057-B394-4CCFB22E98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​​(S) 102">
                <a:extLst>
                  <a:ext uri="{FF2B5EF4-FFF2-40B4-BE49-F238E27FC236}">
                    <a16:creationId xmlns:a16="http://schemas.microsoft.com/office/drawing/2014/main" id="{376FAA0F-F18B-4398-BEE6-129217365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组 95">
              <a:extLst>
                <a:ext uri="{FF2B5EF4-FFF2-40B4-BE49-F238E27FC236}">
                  <a16:creationId xmlns:a16="http://schemas.microsoft.com/office/drawing/2014/main" id="{AE912339-50A8-4E69-818D-3F9D71B7D4A3}"/>
                </a:ext>
              </a:extLst>
            </p:cNvPr>
            <p:cNvGrpSpPr/>
            <p:nvPr userDrawn="1"/>
          </p:nvGrpSpPr>
          <p:grpSpPr>
            <a:xfrm rot="16200000">
              <a:off x="3887648" y="4832970"/>
              <a:ext cx="228600" cy="228600"/>
              <a:chOff x="3886715" y="5486400"/>
              <a:chExt cx="228600" cy="228600"/>
            </a:xfrm>
          </p:grpSpPr>
          <p:cxnSp>
            <p:nvCxnSpPr>
              <p:cNvPr id="100" name="直接连接符​​(S) 99">
                <a:extLst>
                  <a:ext uri="{FF2B5EF4-FFF2-40B4-BE49-F238E27FC236}">
                    <a16:creationId xmlns:a16="http://schemas.microsoft.com/office/drawing/2014/main" id="{17BD2015-F8E7-4BF9-96BA-F62726DC0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​​(S) 100">
                <a:extLst>
                  <a:ext uri="{FF2B5EF4-FFF2-40B4-BE49-F238E27FC236}">
                    <a16:creationId xmlns:a16="http://schemas.microsoft.com/office/drawing/2014/main" id="{5288B794-DD21-4DA9-B7A4-540F0ECCD6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 96">
              <a:extLst>
                <a:ext uri="{FF2B5EF4-FFF2-40B4-BE49-F238E27FC236}">
                  <a16:creationId xmlns:a16="http://schemas.microsoft.com/office/drawing/2014/main" id="{E4924D32-108B-49DD-9DB4-74C33E5AC7DB}"/>
                </a:ext>
              </a:extLst>
            </p:cNvPr>
            <p:cNvGrpSpPr/>
            <p:nvPr userDrawn="1"/>
          </p:nvGrpSpPr>
          <p:grpSpPr>
            <a:xfrm rot="5400000">
              <a:off x="7318873" y="4834907"/>
              <a:ext cx="228600" cy="228600"/>
              <a:chOff x="7312930" y="5483422"/>
              <a:chExt cx="228600" cy="228600"/>
            </a:xfrm>
          </p:grpSpPr>
          <p:cxnSp>
            <p:nvCxnSpPr>
              <p:cNvPr id="98" name="直接连接符​​(S) 97">
                <a:extLst>
                  <a:ext uri="{FF2B5EF4-FFF2-40B4-BE49-F238E27FC236}">
                    <a16:creationId xmlns:a16="http://schemas.microsoft.com/office/drawing/2014/main" id="{F46D15B5-5F7C-4A52-9CA6-91871DAA9B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​​(S) 98">
                <a:extLst>
                  <a:ext uri="{FF2B5EF4-FFF2-40B4-BE49-F238E27FC236}">
                    <a16:creationId xmlns:a16="http://schemas.microsoft.com/office/drawing/2014/main" id="{FB390450-6AF0-41C6-AA1B-31C96555E8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直接连接符​​(S) 105">
            <a:extLst>
              <a:ext uri="{FF2B5EF4-FFF2-40B4-BE49-F238E27FC236}">
                <a16:creationId xmlns:a16="http://schemas.microsoft.com/office/drawing/2014/main" id="{04DF530B-E460-495F-971E-8E5FE84C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0" y="755682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 106">
            <a:extLst>
              <a:ext uri="{FF2B5EF4-FFF2-40B4-BE49-F238E27FC236}">
                <a16:creationId xmlns:a16="http://schemas.microsoft.com/office/drawing/2014/main" id="{C1F92658-CDF0-4A5A-9A24-7442366138AC}"/>
              </a:ext>
            </a:extLst>
          </p:cNvPr>
          <p:cNvGrpSpPr/>
          <p:nvPr userDrawn="1"/>
        </p:nvGrpSpPr>
        <p:grpSpPr>
          <a:xfrm>
            <a:off x="225346" y="9385957"/>
            <a:ext cx="7319666" cy="233609"/>
            <a:chOff x="227807" y="9346072"/>
            <a:chExt cx="7319666" cy="233609"/>
          </a:xfrm>
        </p:grpSpPr>
        <p:grpSp>
          <p:nvGrpSpPr>
            <p:cNvPr id="108" name="组 107">
              <a:extLst>
                <a:ext uri="{FF2B5EF4-FFF2-40B4-BE49-F238E27FC236}">
                  <a16:creationId xmlns:a16="http://schemas.microsoft.com/office/drawing/2014/main" id="{98E56A8C-2C58-4789-97DF-1DD4CF0D7471}"/>
                </a:ext>
              </a:extLst>
            </p:cNvPr>
            <p:cNvGrpSpPr/>
            <p:nvPr userDrawn="1"/>
          </p:nvGrpSpPr>
          <p:grpSpPr>
            <a:xfrm rot="16200000">
              <a:off x="226776" y="9350050"/>
              <a:ext cx="230662" cy="228600"/>
              <a:chOff x="226538" y="5490264"/>
              <a:chExt cx="230662" cy="228600"/>
            </a:xfrm>
          </p:grpSpPr>
          <p:cxnSp>
            <p:nvCxnSpPr>
              <p:cNvPr id="118" name="直接连接符​​(S) 117">
                <a:extLst>
                  <a:ext uri="{FF2B5EF4-FFF2-40B4-BE49-F238E27FC236}">
                    <a16:creationId xmlns:a16="http://schemas.microsoft.com/office/drawing/2014/main" id="{A46DCE49-EEF7-4101-9A5E-3A2BF3870851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​​(S) 118">
                <a:extLst>
                  <a:ext uri="{FF2B5EF4-FFF2-40B4-BE49-F238E27FC236}">
                    <a16:creationId xmlns:a16="http://schemas.microsoft.com/office/drawing/2014/main" id="{1D7CC2A1-48EB-4272-AC4F-7C72B14DB8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组 108">
              <a:extLst>
                <a:ext uri="{FF2B5EF4-FFF2-40B4-BE49-F238E27FC236}">
                  <a16:creationId xmlns:a16="http://schemas.microsoft.com/office/drawing/2014/main" id="{67DC8E0B-0960-42E7-B99A-DDB6C69E852E}"/>
                </a:ext>
              </a:extLst>
            </p:cNvPr>
            <p:cNvGrpSpPr/>
            <p:nvPr userDrawn="1"/>
          </p:nvGrpSpPr>
          <p:grpSpPr>
            <a:xfrm rot="5400000">
              <a:off x="3659471" y="9345732"/>
              <a:ext cx="228600" cy="229280"/>
              <a:chOff x="3655023" y="5485720"/>
              <a:chExt cx="228600" cy="229280"/>
            </a:xfrm>
          </p:grpSpPr>
          <p:cxnSp>
            <p:nvCxnSpPr>
              <p:cNvPr id="116" name="直接连接符​​(S) 115">
                <a:extLst>
                  <a:ext uri="{FF2B5EF4-FFF2-40B4-BE49-F238E27FC236}">
                    <a16:creationId xmlns:a16="http://schemas.microsoft.com/office/drawing/2014/main" id="{F83D7422-C5A2-4D7E-BACE-3DC627F3B2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​​(S) 116">
                <a:extLst>
                  <a:ext uri="{FF2B5EF4-FFF2-40B4-BE49-F238E27FC236}">
                    <a16:creationId xmlns:a16="http://schemas.microsoft.com/office/drawing/2014/main" id="{571C538C-BF67-4DD3-8511-60863479DE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组 109">
              <a:extLst>
                <a:ext uri="{FF2B5EF4-FFF2-40B4-BE49-F238E27FC236}">
                  <a16:creationId xmlns:a16="http://schemas.microsoft.com/office/drawing/2014/main" id="{22D26B2B-88DF-47C0-8200-C4BA340E35A6}"/>
                </a:ext>
              </a:extLst>
            </p:cNvPr>
            <p:cNvGrpSpPr/>
            <p:nvPr userDrawn="1"/>
          </p:nvGrpSpPr>
          <p:grpSpPr>
            <a:xfrm rot="16200000">
              <a:off x="3887648" y="9347820"/>
              <a:ext cx="228600" cy="228600"/>
              <a:chOff x="3886715" y="5486400"/>
              <a:chExt cx="228600" cy="228600"/>
            </a:xfrm>
          </p:grpSpPr>
          <p:cxnSp>
            <p:nvCxnSpPr>
              <p:cNvPr id="114" name="直接连接符​​(S) 113">
                <a:extLst>
                  <a:ext uri="{FF2B5EF4-FFF2-40B4-BE49-F238E27FC236}">
                    <a16:creationId xmlns:a16="http://schemas.microsoft.com/office/drawing/2014/main" id="{C4FA7CB5-FD67-4263-AF99-440A421D33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​​(S) 114">
                <a:extLst>
                  <a:ext uri="{FF2B5EF4-FFF2-40B4-BE49-F238E27FC236}">
                    <a16:creationId xmlns:a16="http://schemas.microsoft.com/office/drawing/2014/main" id="{277E7B8F-186C-405F-94DD-2D87983B3C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组 110">
              <a:extLst>
                <a:ext uri="{FF2B5EF4-FFF2-40B4-BE49-F238E27FC236}">
                  <a16:creationId xmlns:a16="http://schemas.microsoft.com/office/drawing/2014/main" id="{57A6636B-1AEF-4358-B52F-FE61054CF295}"/>
                </a:ext>
              </a:extLst>
            </p:cNvPr>
            <p:cNvGrpSpPr/>
            <p:nvPr userDrawn="1"/>
          </p:nvGrpSpPr>
          <p:grpSpPr>
            <a:xfrm rot="5400000">
              <a:off x="7318873" y="9349757"/>
              <a:ext cx="228600" cy="228600"/>
              <a:chOff x="7312930" y="5483422"/>
              <a:chExt cx="228600" cy="228600"/>
            </a:xfrm>
          </p:grpSpPr>
          <p:cxnSp>
            <p:nvCxnSpPr>
              <p:cNvPr id="112" name="直接连接符​​(S) 111">
                <a:extLst>
                  <a:ext uri="{FF2B5EF4-FFF2-40B4-BE49-F238E27FC236}">
                    <a16:creationId xmlns:a16="http://schemas.microsoft.com/office/drawing/2014/main" id="{5397846F-3865-478B-9156-C5FCD02A40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​​(S) 112">
                <a:extLst>
                  <a:ext uri="{FF2B5EF4-FFF2-40B4-BE49-F238E27FC236}">
                    <a16:creationId xmlns:a16="http://schemas.microsoft.com/office/drawing/2014/main" id="{98BD4876-7F6F-4CCE-829A-0708A79529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图片占位符 94">
            <a:extLst>
              <a:ext uri="{FF2B5EF4-FFF2-40B4-BE49-F238E27FC236}">
                <a16:creationId xmlns:a16="http://schemas.microsoft.com/office/drawing/2014/main" id="{505024BD-4B77-49C4-BABE-22496711E120}"/>
              </a:ext>
            </a:extLst>
          </p:cNvPr>
          <p:cNvSpPr>
            <a:spLocks noGrp="1"/>
          </p:cNvSpPr>
          <p:nvPr userDrawn="1">
            <p:ph type="pic" sz="quarter" idx="69" hasCustomPrompt="1"/>
          </p:nvPr>
        </p:nvSpPr>
        <p:spPr>
          <a:xfrm rot="10800000">
            <a:off x="1239016" y="1511899"/>
            <a:ext cx="1645920" cy="114300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4" name="图片占位符 94">
            <a:extLst>
              <a:ext uri="{FF2B5EF4-FFF2-40B4-BE49-F238E27FC236}">
                <a16:creationId xmlns:a16="http://schemas.microsoft.com/office/drawing/2014/main" id="{B2C7BCC8-5E01-44B7-BE0D-6EE653799BFD}"/>
              </a:ext>
            </a:extLst>
          </p:cNvPr>
          <p:cNvSpPr>
            <a:spLocks noGrp="1"/>
          </p:cNvSpPr>
          <p:nvPr userDrawn="1">
            <p:ph type="pic" sz="quarter" idx="70" hasCustomPrompt="1"/>
          </p:nvPr>
        </p:nvSpPr>
        <p:spPr>
          <a:xfrm rot="10800000">
            <a:off x="4894463" y="1511900"/>
            <a:ext cx="1645920" cy="114300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5" name="图片占位符 150">
            <a:extLst>
              <a:ext uri="{FF2B5EF4-FFF2-40B4-BE49-F238E27FC236}">
                <a16:creationId xmlns:a16="http://schemas.microsoft.com/office/drawing/2014/main" id="{B9A686A8-12BA-483F-B0E2-863D8B9F12C1}"/>
              </a:ext>
            </a:extLst>
          </p:cNvPr>
          <p:cNvSpPr>
            <a:spLocks noGrp="1"/>
          </p:cNvSpPr>
          <p:nvPr userDrawn="1">
            <p:ph type="pic" sz="quarter" idx="73" hasCustomPrompt="1"/>
          </p:nvPr>
        </p:nvSpPr>
        <p:spPr>
          <a:xfrm rot="10800000">
            <a:off x="1234440" y="6092266"/>
            <a:ext cx="1645920" cy="114300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6" name="图片占位符 150">
            <a:extLst>
              <a:ext uri="{FF2B5EF4-FFF2-40B4-BE49-F238E27FC236}">
                <a16:creationId xmlns:a16="http://schemas.microsoft.com/office/drawing/2014/main" id="{3D6F7256-564D-4157-B598-3A28C4EE96DA}"/>
              </a:ext>
            </a:extLst>
          </p:cNvPr>
          <p:cNvSpPr>
            <a:spLocks noGrp="1"/>
          </p:cNvSpPr>
          <p:nvPr userDrawn="1">
            <p:ph type="pic" sz="quarter" idx="74" hasCustomPrompt="1"/>
          </p:nvPr>
        </p:nvSpPr>
        <p:spPr>
          <a:xfrm rot="10800000">
            <a:off x="4893581" y="6089054"/>
            <a:ext cx="1645920" cy="114300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7" name="文本占位符 6">
            <a:extLst>
              <a:ext uri="{FF2B5EF4-FFF2-40B4-BE49-F238E27FC236}">
                <a16:creationId xmlns:a16="http://schemas.microsoft.com/office/drawing/2014/main" id="{FEAE6A37-7C84-466C-BAF7-5CBCA8779653}"/>
              </a:ext>
            </a:extLst>
          </p:cNvPr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729548" y="3337628"/>
            <a:ext cx="2665282" cy="616410"/>
          </a:xfrm>
        </p:spPr>
        <p:txBody>
          <a:bodyPr rtlCol="0" anchor="ctr"/>
          <a:lstStyle>
            <a:lvl1pPr marL="0" indent="0" algn="ctr">
              <a:buNone/>
              <a:defRPr sz="2000" b="1" spc="300">
                <a:ln w="9525">
                  <a:solidFill>
                    <a:schemeClr val="accent6">
                      <a:lumMod val="75000"/>
                    </a:schemeClr>
                  </a:solidFill>
                </a:ln>
                <a:noFill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38" name="文本占位符 6">
            <a:extLst>
              <a:ext uri="{FF2B5EF4-FFF2-40B4-BE49-F238E27FC236}">
                <a16:creationId xmlns:a16="http://schemas.microsoft.com/office/drawing/2014/main" id="{9AD4BE4C-FD7A-488C-9876-B0A0CEE9C8A5}"/>
              </a:ext>
            </a:extLst>
          </p:cNvPr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827749" y="3895344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0" spc="30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39" name="文本占位符 6">
            <a:extLst>
              <a:ext uri="{FF2B5EF4-FFF2-40B4-BE49-F238E27FC236}">
                <a16:creationId xmlns:a16="http://schemas.microsoft.com/office/drawing/2014/main" id="{3B8D1FBC-0D8A-485E-82F0-09803B13A555}"/>
              </a:ext>
            </a:extLst>
          </p:cNvPr>
          <p:cNvSpPr>
            <a:spLocks noGrp="1"/>
          </p:cNvSpPr>
          <p:nvPr userDrawn="1">
            <p:ph type="body" sz="quarter" idx="62" hasCustomPrompt="1"/>
          </p:nvPr>
        </p:nvSpPr>
        <p:spPr>
          <a:xfrm>
            <a:off x="4340057" y="3337628"/>
            <a:ext cx="2756789" cy="616410"/>
          </a:xfrm>
        </p:spPr>
        <p:txBody>
          <a:bodyPr rtlCol="0" anchor="ctr"/>
          <a:lstStyle>
            <a:lvl1pPr marL="0" indent="0" algn="ctr">
              <a:buNone/>
              <a:defRPr sz="2000" b="1" spc="300">
                <a:ln w="9525">
                  <a:solidFill>
                    <a:schemeClr val="accent6">
                      <a:lumMod val="75000"/>
                    </a:schemeClr>
                  </a:solidFill>
                </a:ln>
                <a:noFill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40" name="文本占位符 6">
            <a:extLst>
              <a:ext uri="{FF2B5EF4-FFF2-40B4-BE49-F238E27FC236}">
                <a16:creationId xmlns:a16="http://schemas.microsoft.com/office/drawing/2014/main" id="{F5F069D6-ECA6-433D-A8DF-8EF290475EF6}"/>
              </a:ext>
            </a:extLst>
          </p:cNvPr>
          <p:cNvSpPr>
            <a:spLocks noGrp="1"/>
          </p:cNvSpPr>
          <p:nvPr userDrawn="1">
            <p:ph type="body" sz="quarter" idx="79" hasCustomPrompt="1"/>
          </p:nvPr>
        </p:nvSpPr>
        <p:spPr>
          <a:xfrm>
            <a:off x="4484011" y="3895344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000" b="0" spc="30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cxnSp>
        <p:nvCxnSpPr>
          <p:cNvPr id="142" name="直接连接符​​(S) 141">
            <a:extLst>
              <a:ext uri="{FF2B5EF4-FFF2-40B4-BE49-F238E27FC236}">
                <a16:creationId xmlns:a16="http://schemas.microsoft.com/office/drawing/2014/main" id="{FF2C70BC-8778-46CA-9CB5-FA56BF8D6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9" y="299868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组 150">
            <a:extLst>
              <a:ext uri="{FF2B5EF4-FFF2-40B4-BE49-F238E27FC236}">
                <a16:creationId xmlns:a16="http://schemas.microsoft.com/office/drawing/2014/main" id="{63D38AC9-9BF3-48CF-892A-A50E930D9BE8}"/>
              </a:ext>
            </a:extLst>
          </p:cNvPr>
          <p:cNvGrpSpPr/>
          <p:nvPr userDrawn="1"/>
        </p:nvGrpSpPr>
        <p:grpSpPr>
          <a:xfrm>
            <a:off x="225346" y="937499"/>
            <a:ext cx="7314572" cy="228600"/>
            <a:chOff x="222965" y="5498246"/>
            <a:chExt cx="7314572" cy="228600"/>
          </a:xfrm>
        </p:grpSpPr>
        <p:cxnSp>
          <p:nvCxnSpPr>
            <p:cNvPr id="152" name="直接连接符​​(S) 151">
              <a:extLst>
                <a:ext uri="{FF2B5EF4-FFF2-40B4-BE49-F238E27FC236}">
                  <a16:creationId xmlns:a16="http://schemas.microsoft.com/office/drawing/2014/main" id="{7308AEF9-CEB6-46A2-BD16-05F8BD3327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3627" y="5498246"/>
              <a:ext cx="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​​(S) 152">
              <a:extLst>
                <a:ext uri="{FF2B5EF4-FFF2-40B4-BE49-F238E27FC236}">
                  <a16:creationId xmlns:a16="http://schemas.microsoft.com/office/drawing/2014/main" id="{467AD916-39FC-4EE0-B45B-2B7E31389D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2965" y="5725701"/>
              <a:ext cx="228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​​(S) 153">
              <a:extLst>
                <a:ext uri="{FF2B5EF4-FFF2-40B4-BE49-F238E27FC236}">
                  <a16:creationId xmlns:a16="http://schemas.microsoft.com/office/drawing/2014/main" id="{E3A0E71C-0E68-4E80-B6EA-E01CFD7C24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58790" y="5498246"/>
              <a:ext cx="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​​(S) 154">
              <a:extLst>
                <a:ext uri="{FF2B5EF4-FFF2-40B4-BE49-F238E27FC236}">
                  <a16:creationId xmlns:a16="http://schemas.microsoft.com/office/drawing/2014/main" id="{395C6B46-3E57-4BDA-8D54-8EC0DA7ADA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56214" y="5725701"/>
              <a:ext cx="228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​​(S) 159">
              <a:extLst>
                <a:ext uri="{FF2B5EF4-FFF2-40B4-BE49-F238E27FC236}">
                  <a16:creationId xmlns:a16="http://schemas.microsoft.com/office/drawing/2014/main" id="{2C66D9B1-23F5-4412-A513-0755CB27C3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10225" y="5498246"/>
              <a:ext cx="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​​(S) 160">
              <a:extLst>
                <a:ext uri="{FF2B5EF4-FFF2-40B4-BE49-F238E27FC236}">
                  <a16:creationId xmlns:a16="http://schemas.microsoft.com/office/drawing/2014/main" id="{154F00D0-A704-4827-9E52-89856BF808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8937" y="5725701"/>
              <a:ext cx="228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​​(S) 161">
              <a:extLst>
                <a:ext uri="{FF2B5EF4-FFF2-40B4-BE49-F238E27FC236}">
                  <a16:creationId xmlns:a16="http://schemas.microsoft.com/office/drawing/2014/main" id="{AC898BA1-401D-4E6E-A028-060C3C2720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1401" y="5725701"/>
              <a:ext cx="2286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​​(S) 162">
              <a:extLst>
                <a:ext uri="{FF2B5EF4-FFF2-40B4-BE49-F238E27FC236}">
                  <a16:creationId xmlns:a16="http://schemas.microsoft.com/office/drawing/2014/main" id="{A8A51318-775E-4964-B540-D864BD9C2F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09486" y="5498246"/>
              <a:ext cx="0" cy="228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长方形 5">
            <a:extLst>
              <a:ext uri="{FF2B5EF4-FFF2-40B4-BE49-F238E27FC236}">
                <a16:creationId xmlns:a16="http://schemas.microsoft.com/office/drawing/2014/main" id="{8562B4DC-05E2-44BC-A4C2-2C078CE7D087}"/>
              </a:ext>
            </a:extLst>
          </p:cNvPr>
          <p:cNvSpPr/>
          <p:nvPr userDrawn="1"/>
        </p:nvSpPr>
        <p:spPr>
          <a:xfrm>
            <a:off x="659608" y="5930045"/>
            <a:ext cx="2795584" cy="3253563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长方形 8">
            <a:extLst>
              <a:ext uri="{FF2B5EF4-FFF2-40B4-BE49-F238E27FC236}">
                <a16:creationId xmlns:a16="http://schemas.microsoft.com/office/drawing/2014/main" id="{85B06CCA-2D61-4F99-90DA-453949496E85}"/>
              </a:ext>
            </a:extLst>
          </p:cNvPr>
          <p:cNvSpPr/>
          <p:nvPr userDrawn="1"/>
        </p:nvSpPr>
        <p:spPr>
          <a:xfrm>
            <a:off x="4318748" y="5932049"/>
            <a:ext cx="2795584" cy="3253563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61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6" userDrawn="1">
          <p15:clr>
            <a:srgbClr val="FBAE40"/>
          </p15:clr>
        </p15:guide>
        <p15:guide id="2" pos="3600" userDrawn="1">
          <p15:clr>
            <a:srgbClr val="FBAE40"/>
          </p15:clr>
        </p15:guide>
        <p15:guide id="4" orient="horz" pos="4752" userDrawn="1">
          <p15:clr>
            <a:srgbClr val="FBAE40"/>
          </p15:clr>
        </p15:guide>
        <p15:guide id="5" orient="horz" pos="1896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形 2">
            <a:extLst>
              <a:ext uri="{FF2B5EF4-FFF2-40B4-BE49-F238E27FC236}">
                <a16:creationId xmlns:a16="http://schemas.microsoft.com/office/drawing/2014/main" id="{368A0BDB-A2BA-4123-B16D-EAF127E29A3B}"/>
              </a:ext>
            </a:extLst>
          </p:cNvPr>
          <p:cNvSpPr/>
          <p:nvPr userDrawn="1"/>
        </p:nvSpPr>
        <p:spPr>
          <a:xfrm>
            <a:off x="106453" y="5549344"/>
            <a:ext cx="3704330" cy="37043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椭圆形 3">
            <a:extLst>
              <a:ext uri="{FF2B5EF4-FFF2-40B4-BE49-F238E27FC236}">
                <a16:creationId xmlns:a16="http://schemas.microsoft.com/office/drawing/2014/main" id="{6B934B50-7EE1-477E-803F-6EEE170CD6BA}"/>
              </a:ext>
            </a:extLst>
          </p:cNvPr>
          <p:cNvSpPr/>
          <p:nvPr userDrawn="1"/>
        </p:nvSpPr>
        <p:spPr>
          <a:xfrm>
            <a:off x="3963567" y="5549344"/>
            <a:ext cx="3704330" cy="37043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椭圆形 4">
            <a:extLst>
              <a:ext uri="{FF2B5EF4-FFF2-40B4-BE49-F238E27FC236}">
                <a16:creationId xmlns:a16="http://schemas.microsoft.com/office/drawing/2014/main" id="{8D8331D0-4CBD-45E4-AD32-FC0C4841458B}"/>
              </a:ext>
            </a:extLst>
          </p:cNvPr>
          <p:cNvSpPr/>
          <p:nvPr userDrawn="1"/>
        </p:nvSpPr>
        <p:spPr>
          <a:xfrm>
            <a:off x="106453" y="873457"/>
            <a:ext cx="3704330" cy="370433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椭圆形 5">
            <a:extLst>
              <a:ext uri="{FF2B5EF4-FFF2-40B4-BE49-F238E27FC236}">
                <a16:creationId xmlns:a16="http://schemas.microsoft.com/office/drawing/2014/main" id="{A6A80BB7-9DB1-4BAC-9301-00D76B6E6DCA}"/>
              </a:ext>
            </a:extLst>
          </p:cNvPr>
          <p:cNvSpPr/>
          <p:nvPr userDrawn="1"/>
        </p:nvSpPr>
        <p:spPr>
          <a:xfrm>
            <a:off x="3963567" y="873457"/>
            <a:ext cx="3704330" cy="37043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304F842-C849-4C80-9047-419FDEE2F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61521" y="873457"/>
            <a:ext cx="3706376" cy="370637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E5E9DEA-4B96-4BAF-8334-2950A543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10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2F98E0E-7DCC-45C6-AD9B-2745A1DC8A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018" y="1354022"/>
            <a:ext cx="2743200" cy="27432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" name="图片占位符 11">
            <a:extLst>
              <a:ext uri="{FF2B5EF4-FFF2-40B4-BE49-F238E27FC236}">
                <a16:creationId xmlns:a16="http://schemas.microsoft.com/office/drawing/2014/main" id="{51F1A92B-0371-48C3-873A-1ADD42679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44132" y="1354022"/>
            <a:ext cx="2743200" cy="27432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5" name="图片占位符 11">
            <a:extLst>
              <a:ext uri="{FF2B5EF4-FFF2-40B4-BE49-F238E27FC236}">
                <a16:creationId xmlns:a16="http://schemas.microsoft.com/office/drawing/2014/main" id="{94D20671-B89A-400B-B175-2B9E78CC7B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44132" y="6029909"/>
            <a:ext cx="2743200" cy="27432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7" name="椭圆形 6">
            <a:extLst>
              <a:ext uri="{FF2B5EF4-FFF2-40B4-BE49-F238E27FC236}">
                <a16:creationId xmlns:a16="http://schemas.microsoft.com/office/drawing/2014/main" id="{8CC461B3-781B-4D51-B507-6EA45E00789F}"/>
              </a:ext>
            </a:extLst>
          </p:cNvPr>
          <p:cNvSpPr/>
          <p:nvPr userDrawn="1"/>
        </p:nvSpPr>
        <p:spPr>
          <a:xfrm>
            <a:off x="275010" y="5717901"/>
            <a:ext cx="3367216" cy="336721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图片占位符 11">
            <a:extLst>
              <a:ext uri="{FF2B5EF4-FFF2-40B4-BE49-F238E27FC236}">
                <a16:creationId xmlns:a16="http://schemas.microsoft.com/office/drawing/2014/main" id="{476E35B1-649D-48BD-86A1-46480400EC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7018" y="6029909"/>
            <a:ext cx="2743200" cy="2743200"/>
          </a:xfrm>
        </p:spPr>
        <p:txBody>
          <a:bodyPr rtlCol="0"/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160222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0" userDrawn="1">
          <p15:clr>
            <a:srgbClr val="FBAE40"/>
          </p15:clr>
        </p15:guide>
        <p15:guide id="2" orient="horz" pos="1776" userDrawn="1">
          <p15:clr>
            <a:srgbClr val="FBAE40"/>
          </p15:clr>
        </p15:guide>
        <p15:guide id="3" orient="horz" pos="4464" userDrawn="1">
          <p15:clr>
            <a:srgbClr val="FBAE40"/>
          </p15:clr>
        </p15:guide>
        <p15:guide id="5" pos="1224" userDrawn="1">
          <p15:clr>
            <a:srgbClr val="FBAE40"/>
          </p15:clr>
        </p15:guide>
        <p15:guide id="6" pos="367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：形状 5">
            <a:extLst>
              <a:ext uri="{FF2B5EF4-FFF2-40B4-BE49-F238E27FC236}">
                <a16:creationId xmlns:a16="http://schemas.microsoft.com/office/drawing/2014/main" id="{AEFA4310-3158-40D4-B511-91943451D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5303520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10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任意多边形：形状 3">
            <a:extLst>
              <a:ext uri="{FF2B5EF4-FFF2-40B4-BE49-F238E27FC236}">
                <a16:creationId xmlns:a16="http://schemas.microsoft.com/office/drawing/2014/main" id="{852FF770-E9E7-4961-A6E6-3A1FA60F5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3232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椭圆形 12">
            <a:extLst>
              <a:ext uri="{FF2B5EF4-FFF2-40B4-BE49-F238E27FC236}">
                <a16:creationId xmlns:a16="http://schemas.microsoft.com/office/drawing/2014/main" id="{8FF7EF30-B4B3-4D05-BAF4-B95CF056AC50}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图片占位符 4">
            <a:extLst>
              <a:ext uri="{FF2B5EF4-FFF2-40B4-BE49-F238E27FC236}">
                <a16:creationId xmlns:a16="http://schemas.microsoft.com/office/drawing/2014/main" id="{CDEFDD7E-B3B7-4B79-834C-BBAE2B1A1C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2919981" y="1399032"/>
            <a:ext cx="3200400" cy="3200400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9" name="椭圆形 8">
            <a:extLst>
              <a:ext uri="{FF2B5EF4-FFF2-40B4-BE49-F238E27FC236}">
                <a16:creationId xmlns:a16="http://schemas.microsoft.com/office/drawing/2014/main" id="{1671AA43-AD38-409B-BE34-F73524E4DBE8}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任意多边形：形状 4">
            <a:extLst>
              <a:ext uri="{FF2B5EF4-FFF2-40B4-BE49-F238E27FC236}">
                <a16:creationId xmlns:a16="http://schemas.microsoft.com/office/drawing/2014/main" id="{4D7B1B03-E477-4110-B4F1-48D801E4C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343608" y="924348"/>
            <a:ext cx="5586755" cy="4149768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任意多边形：形状 7">
            <a:extLst>
              <a:ext uri="{FF2B5EF4-FFF2-40B4-BE49-F238E27FC236}">
                <a16:creationId xmlns:a16="http://schemas.microsoft.com/office/drawing/2014/main" id="{012DF1DB-9F07-4F62-A3E5-0E266335F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3886200" y="5303520"/>
            <a:ext cx="3264408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96078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图片占位符 4">
            <a:extLst>
              <a:ext uri="{FF2B5EF4-FFF2-40B4-BE49-F238E27FC236}">
                <a16:creationId xmlns:a16="http://schemas.microsoft.com/office/drawing/2014/main" id="{35E943F6-5103-4C42-9E72-645FA4222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2919981" y="5989320"/>
            <a:ext cx="3200400" cy="3200400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57453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36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：形状 14">
            <a:extLst>
              <a:ext uri="{FF2B5EF4-FFF2-40B4-BE49-F238E27FC236}">
                <a16:creationId xmlns:a16="http://schemas.microsoft.com/office/drawing/2014/main" id="{88D431E5-1325-45EE-A1B6-7A61A8F7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5300722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任意多边形：形状 15">
            <a:extLst>
              <a:ext uri="{FF2B5EF4-FFF2-40B4-BE49-F238E27FC236}">
                <a16:creationId xmlns:a16="http://schemas.microsoft.com/office/drawing/2014/main" id="{73553322-543E-44F6-9560-517C7258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3886200" y="5300722"/>
            <a:ext cx="3264408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96078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图片占位符 4">
            <a:extLst>
              <a:ext uri="{FF2B5EF4-FFF2-40B4-BE49-F238E27FC236}">
                <a16:creationId xmlns:a16="http://schemas.microsoft.com/office/drawing/2014/main" id="{8FB74347-7D1A-4908-BE22-9A46D9D41E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2919981" y="5986522"/>
            <a:ext cx="3200400" cy="3200400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10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6" name="任意多边形：形状 5">
            <a:extLst>
              <a:ext uri="{FF2B5EF4-FFF2-40B4-BE49-F238E27FC236}">
                <a16:creationId xmlns:a16="http://schemas.microsoft.com/office/drawing/2014/main" id="{AEFA4310-3158-40D4-B511-91943451D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6497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椭圆形 7">
            <a:extLst>
              <a:ext uri="{FF2B5EF4-FFF2-40B4-BE49-F238E27FC236}">
                <a16:creationId xmlns:a16="http://schemas.microsoft.com/office/drawing/2014/main" id="{96331755-C933-4C05-B844-C7B353680A11}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椭圆形 9">
            <a:extLst>
              <a:ext uri="{FF2B5EF4-FFF2-40B4-BE49-F238E27FC236}">
                <a16:creationId xmlns:a16="http://schemas.microsoft.com/office/drawing/2014/main" id="{FDD1684C-EC8F-4329-A2BD-999D30AD79F0}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图片占位符 4">
            <a:extLst>
              <a:ext uri="{FF2B5EF4-FFF2-40B4-BE49-F238E27FC236}">
                <a16:creationId xmlns:a16="http://schemas.microsoft.com/office/drawing/2014/main" id="{57208BC7-11DE-4A71-AE8A-CC995830AE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2919981" y="1402297"/>
            <a:ext cx="3200400" cy="3200400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7" name="任意多边形：形状 6">
            <a:extLst>
              <a:ext uri="{FF2B5EF4-FFF2-40B4-BE49-F238E27FC236}">
                <a16:creationId xmlns:a16="http://schemas.microsoft.com/office/drawing/2014/main" id="{6204C5E1-4318-4DA8-9186-ED7648643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343608" y="927613"/>
            <a:ext cx="5586755" cy="4149768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533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2.xml" Id="rId3" /><Relationship Type="http://schemas.openxmlformats.org/officeDocument/2006/relationships/theme" Target="/ppt/theme/theme12.xml" Id="rId7" /><Relationship Type="http://schemas.openxmlformats.org/officeDocument/2006/relationships/slideLayout" Target="/ppt/slideLayouts/slideLayout23.xml" Id="rId2" /><Relationship Type="http://schemas.openxmlformats.org/officeDocument/2006/relationships/slideLayout" Target="/ppt/slideLayouts/slideLayout14.xml" Id="rId1" /><Relationship Type="http://schemas.openxmlformats.org/officeDocument/2006/relationships/slideLayout" Target="/ppt/slideLayouts/slideLayout65.xml" Id="rId6" /><Relationship Type="http://schemas.openxmlformats.org/officeDocument/2006/relationships/slideLayout" Target="/ppt/slideLayouts/slideLayout56.xml" Id="rId5" /><Relationship Type="http://schemas.openxmlformats.org/officeDocument/2006/relationships/slideLayout" Target="/ppt/slideLayouts/slideLayout41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353" y="2662518"/>
            <a:ext cx="6703695" cy="6397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8" r:id="rId2"/>
    <p:sldLayoutId id="2147483698" r:id="rId3"/>
    <p:sldLayoutId id="2147483692" r:id="rId4"/>
    <p:sldLayoutId id="2147483696" r:id="rId5"/>
    <p:sldLayoutId id="2147483697" r:id="rId6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1400" b="0" kern="1200" spc="0">
          <a:solidFill>
            <a:schemeClr val="tx1">
              <a:lumMod val="65000"/>
              <a:lumOff val="3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4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1012.png" Id="rId8" /><Relationship Type="http://schemas.openxmlformats.org/officeDocument/2006/relationships/image" Target="/ppt/media/image15.png" Id="rId13" /><Relationship Type="http://schemas.openxmlformats.org/officeDocument/2006/relationships/image" Target="/ppt/media/image513.png" Id="rId3" /><Relationship Type="http://schemas.openxmlformats.org/officeDocument/2006/relationships/image" Target="/ppt/media/image910.png" Id="rId7" /><Relationship Type="http://schemas.openxmlformats.org/officeDocument/2006/relationships/image" Target="/ppt/media/image146.png" Id="rId12" /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23.xml" Id="rId1" /><Relationship Type="http://schemas.openxmlformats.org/officeDocument/2006/relationships/image" Target="/ppt/media/image89.png" Id="rId6" /><Relationship Type="http://schemas.openxmlformats.org/officeDocument/2006/relationships/image" Target="/ppt/media/image1314.png" Id="rId11" /><Relationship Type="http://schemas.openxmlformats.org/officeDocument/2006/relationships/image" Target="/ppt/media/image78.png" Id="rId5" /><Relationship Type="http://schemas.openxmlformats.org/officeDocument/2006/relationships/image" Target="/ppt/media/image1215.png" Id="rId10" /><Relationship Type="http://schemas.openxmlformats.org/officeDocument/2006/relationships/image" Target="/ppt/media/image616.png" Id="rId4" /><Relationship Type="http://schemas.openxmlformats.org/officeDocument/2006/relationships/image" Target="/ppt/media/image1117.png" Id="rId9" /><Relationship Type="http://schemas.openxmlformats.org/officeDocument/2006/relationships/image" Target="/ppt/media/image1618.png" Id="rId14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177.png" Id="rId3" /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32.xml" Id="rId1" /><Relationship Type="http://schemas.openxmlformats.org/officeDocument/2006/relationships/image" Target="/ppt/media/image89.png" Id="rId6" /><Relationship Type="http://schemas.openxmlformats.org/officeDocument/2006/relationships/image" Target="/ppt/media/image910.png" Id="rId5" /><Relationship Type="http://schemas.openxmlformats.org/officeDocument/2006/relationships/image" Target="/ppt/media/image1811.png" Id="rId4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15.pn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146.png" Id="rId6" /><Relationship Type="http://schemas.openxmlformats.org/officeDocument/2006/relationships/image" Target="/ppt/media/image177.png" Id="rId5" /><Relationship Type="http://schemas.openxmlformats.org/officeDocument/2006/relationships/image" Target="/ppt/media/image78.png" Id="rId4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image" Target="/ppt/media/image1314.png" Id="rId3" /><Relationship Type="http://schemas.openxmlformats.org/officeDocument/2006/relationships/notesSlide" Target="/ppt/notesSlides/notesSlide56.xml" Id="rId2" /><Relationship Type="http://schemas.openxmlformats.org/officeDocument/2006/relationships/slideLayout" Target="/ppt/slideLayouts/slideLayout56.xml" Id="rId1" /><Relationship Type="http://schemas.openxmlformats.org/officeDocument/2006/relationships/image" Target="/ppt/media/image1215.png" Id="rId4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image" Target="/ppt/media/image616.png" Id="rId3" /><Relationship Type="http://schemas.openxmlformats.org/officeDocument/2006/relationships/notesSlide" Target="/ppt/notesSlides/notesSlide65.xml" Id="rId2" /><Relationship Type="http://schemas.openxmlformats.org/officeDocument/2006/relationships/slideLayout" Target="/ppt/slideLayouts/slideLayout65.xml" Id="rId1" /><Relationship Type="http://schemas.openxmlformats.org/officeDocument/2006/relationships/image" Target="/ppt/media/image78.png" Id="rId4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1">
            <a:extLst>
              <a:ext uri="{FF2B5EF4-FFF2-40B4-BE49-F238E27FC236}">
                <a16:creationId xmlns:a16="http://schemas.microsoft.com/office/drawing/2014/main" id="{C584A978-5614-46D5-B82D-EA47A5E1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" y="3035807"/>
            <a:ext cx="6137910" cy="2276856"/>
          </a:xfrm>
          <a:noFill/>
        </p:spPr>
        <p:txBody>
          <a:bodyPr rtlCol="0"/>
          <a:lstStyle/>
          <a:p>
            <a:pPr rtl="0"/>
            <a:r>
              <a:rPr lang="zh-CN" altLang="en-US"/>
              <a:t>秋季</a:t>
            </a:r>
            <a:br>
              <a:rPr lang="zh-CN" altLang="en-US"/>
            </a:br>
            <a:r>
              <a:rPr lang="zh-CN" altLang="en-US"/>
              <a:t>收获</a:t>
            </a:r>
          </a:p>
        </p:txBody>
      </p: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8DBF9DDC-E96D-4B74-BBB6-B8F9D787F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432304"/>
            <a:ext cx="5943600" cy="369461"/>
          </a:xfrm>
        </p:spPr>
        <p:txBody>
          <a:bodyPr rtlCol="0"/>
          <a:lstStyle/>
          <a:p>
            <a:pPr rtl="0"/>
            <a:r>
              <a:rPr lang="zh-CN" altLang="en-US"/>
              <a:t>敬请参加我们的</a:t>
            </a: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98E7269D-3811-47BF-B0F9-B6B961B672D4}"/>
              </a:ext>
            </a:extLst>
          </p:cNvPr>
          <p:cNvSpPr txBox="1">
            <a:spLocks/>
          </p:cNvSpPr>
          <p:nvPr/>
        </p:nvSpPr>
        <p:spPr>
          <a:xfrm>
            <a:off x="914400" y="5571930"/>
            <a:ext cx="5943600" cy="4146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b="0" kern="1200" spc="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CN" altLang="en-US" sz="320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庆祝派对</a:t>
            </a:r>
          </a:p>
        </p:txBody>
      </p:sp>
      <p:sp>
        <p:nvSpPr>
          <p:cNvPr id="35" name="文本占位符 4">
            <a:extLst>
              <a:ext uri="{FF2B5EF4-FFF2-40B4-BE49-F238E27FC236}">
                <a16:creationId xmlns:a16="http://schemas.microsoft.com/office/drawing/2014/main" id="{79983D1D-78E5-4BEA-9045-26B3315E6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7598664"/>
            <a:ext cx="5943600" cy="369461"/>
          </a:xfrm>
        </p:spPr>
        <p:txBody>
          <a:bodyPr rtlCol="0"/>
          <a:lstStyle/>
          <a:p>
            <a:pPr rtl="0"/>
            <a:r>
              <a:rPr lang="zh-CN" altLang="en-US"/>
              <a:t>感谢你加入我们！</a:t>
            </a:r>
          </a:p>
        </p:txBody>
      </p:sp>
    </p:spTree>
    <p:extLst>
      <p:ext uri="{BB962C8B-B14F-4D97-AF65-F5344CB8AC3E}">
        <p14:creationId xmlns:p14="http://schemas.microsoft.com/office/powerpoint/2010/main" val="85458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9011DB-086F-4719-A906-34A91991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681"/>
            <a:ext cx="6858000" cy="412220"/>
          </a:xfrm>
        </p:spPr>
        <p:txBody>
          <a:bodyPr rtlCol="0"/>
          <a:lstStyle/>
          <a:p>
            <a:pPr algn="l" rtl="0">
              <a:lnSpc>
                <a:spcPts val="1200"/>
              </a:lnSpc>
            </a:pPr>
            <a:r>
              <a:rPr lang="zh-CN" altLang="en-US"/>
              <a:t>纸杯蛋糕装饰</a:t>
            </a:r>
            <a:r>
              <a:rPr lang="en-US" altLang="zh-CN"/>
              <a:t>/</a:t>
            </a:r>
            <a:r>
              <a:rPr lang="zh-CN" altLang="en-US"/>
              <a:t>贴纸 </a:t>
            </a:r>
            <a:r>
              <a:rPr lang="en-US" altLang="zh-CN"/>
              <a:t>- </a:t>
            </a:r>
            <a:r>
              <a:rPr lang="zh-CN" altLang="en-US" b="0" i="0">
                <a:effectLst/>
              </a:rPr>
              <a:t>对于纸杯蛋糕装饰，请打印并剪出圆圈，将每个圆圈粘贴到牙签上，然后将其粘贴在蛋糕上。对于贴纸，请使用 </a:t>
            </a:r>
            <a:r>
              <a:rPr lang="en-US" altLang="zh-CN" b="0" i="0">
                <a:effectLst/>
              </a:rPr>
              <a:t>Avery sheet template 2 </a:t>
            </a:r>
            <a:r>
              <a:rPr lang="zh-CN" altLang="en-US" b="0" i="0">
                <a:effectLst/>
              </a:rPr>
              <a:t>圆形标签。</a:t>
            </a:r>
            <a:endParaRPr lang="zh-CN" altLang="en-US"/>
          </a:p>
        </p:txBody>
      </p:sp>
      <p:pic>
        <p:nvPicPr>
          <p:cNvPr id="14" name="图片占位符 13" descr="狐狸">
            <a:extLst>
              <a:ext uri="{FF2B5EF4-FFF2-40B4-BE49-F238E27FC236}">
                <a16:creationId xmlns:a16="http://schemas.microsoft.com/office/drawing/2014/main" id="{4223C3CE-4054-4769-BC7C-672C4B1CF98B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 rotWithShape="1">
          <a:blip r:embed="rId3"/>
          <a:srcRect l="-21400" t="-1171" r="-21879" b="-623"/>
          <a:stretch/>
        </p:blipFill>
        <p:spPr>
          <a:xfrm>
            <a:off x="800600" y="797888"/>
            <a:ext cx="1371600" cy="1371600"/>
          </a:xfrm>
        </p:spPr>
      </p:pic>
      <p:pic>
        <p:nvPicPr>
          <p:cNvPr id="13" name="图片占位符 12" descr="落叶&#10;">
            <a:extLst>
              <a:ext uri="{FF2B5EF4-FFF2-40B4-BE49-F238E27FC236}">
                <a16:creationId xmlns:a16="http://schemas.microsoft.com/office/drawing/2014/main" id="{0B70DD27-4E09-4E67-AC58-13B1C411B05D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4"/>
          <a:srcRect l="-7962" t="-4460" r="-10443" b="-3143"/>
          <a:stretch/>
        </p:blipFill>
        <p:spPr>
          <a:xfrm>
            <a:off x="3206830" y="789489"/>
            <a:ext cx="1371600" cy="1371600"/>
          </a:xfrm>
        </p:spPr>
      </p:pic>
      <p:pic>
        <p:nvPicPr>
          <p:cNvPr id="56" name="图片占位符 55" descr="火鸡">
            <a:extLst>
              <a:ext uri="{FF2B5EF4-FFF2-40B4-BE49-F238E27FC236}">
                <a16:creationId xmlns:a16="http://schemas.microsoft.com/office/drawing/2014/main" id="{1E1C3A73-DBC0-4FC8-A0DF-40A1445CFCB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5"/>
          <a:srcRect l="-11857" t="-3446" r="-6353" b="-1983"/>
          <a:stretch/>
        </p:blipFill>
        <p:spPr>
          <a:xfrm>
            <a:off x="5555331" y="813661"/>
            <a:ext cx="1371600" cy="1371600"/>
          </a:xfrm>
        </p:spPr>
      </p:pic>
      <p:pic>
        <p:nvPicPr>
          <p:cNvPr id="7" name="图片占位符 6" descr="带叶片的鲜花">
            <a:extLst>
              <a:ext uri="{FF2B5EF4-FFF2-40B4-BE49-F238E27FC236}">
                <a16:creationId xmlns:a16="http://schemas.microsoft.com/office/drawing/2014/main" id="{12AFE014-1C28-4A01-8BEC-6E5D46AB7FC9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6"/>
          <a:srcRect l="-45638" t="-348" r="-46279" b="-1501"/>
          <a:stretch/>
        </p:blipFill>
        <p:spPr>
          <a:xfrm>
            <a:off x="800604" y="3161952"/>
            <a:ext cx="1371600" cy="1371600"/>
          </a:xfrm>
        </p:spPr>
      </p:pic>
      <p:pic>
        <p:nvPicPr>
          <p:cNvPr id="45" name="图片占位符 44" descr="秋意浓浓的树的插图">
            <a:extLst>
              <a:ext uri="{FF2B5EF4-FFF2-40B4-BE49-F238E27FC236}">
                <a16:creationId xmlns:a16="http://schemas.microsoft.com/office/drawing/2014/main" id="{BAAEC7B1-7E9F-43E2-9F56-73EF1B6B4328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7"/>
          <a:srcRect l="-17561" t="-4951" r="-20302" b="-5964"/>
          <a:stretch/>
        </p:blipFill>
        <p:spPr>
          <a:xfrm>
            <a:off x="3206079" y="3161952"/>
            <a:ext cx="1371600" cy="1371600"/>
          </a:xfrm>
        </p:spPr>
      </p:pic>
      <p:pic>
        <p:nvPicPr>
          <p:cNvPr id="33" name="图片占位符 32" descr="橡子">
            <a:extLst>
              <a:ext uri="{FF2B5EF4-FFF2-40B4-BE49-F238E27FC236}">
                <a16:creationId xmlns:a16="http://schemas.microsoft.com/office/drawing/2014/main" id="{05ECC7FF-9585-4CAE-9306-1DAC2812453E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8"/>
          <a:srcRect l="-9842" t="-5028" r="-7985" b="-4102"/>
          <a:stretch/>
        </p:blipFill>
        <p:spPr>
          <a:xfrm>
            <a:off x="5595651" y="3161952"/>
            <a:ext cx="1371600" cy="1371600"/>
          </a:xfrm>
        </p:spPr>
      </p:pic>
      <p:pic>
        <p:nvPicPr>
          <p:cNvPr id="23" name="图片占位符 22" descr="靴子">
            <a:extLst>
              <a:ext uri="{FF2B5EF4-FFF2-40B4-BE49-F238E27FC236}">
                <a16:creationId xmlns:a16="http://schemas.microsoft.com/office/drawing/2014/main" id="{B57FCB86-0AFA-4F12-8385-0A36AE7B9B4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9"/>
          <a:srcRect l="-16800" t="-13171" r="-16800" b="-13171"/>
          <a:stretch/>
        </p:blipFill>
        <p:spPr>
          <a:xfrm>
            <a:off x="798310" y="5521868"/>
            <a:ext cx="1371600" cy="1371600"/>
          </a:xfrm>
        </p:spPr>
      </p:pic>
      <p:pic>
        <p:nvPicPr>
          <p:cNvPr id="20" name="图片占位符 19" descr="杯热气腾腾的咖啡">
            <a:extLst>
              <a:ext uri="{FF2B5EF4-FFF2-40B4-BE49-F238E27FC236}">
                <a16:creationId xmlns:a16="http://schemas.microsoft.com/office/drawing/2014/main" id="{6EA8F0BB-2518-4334-BDF4-4D9F098DB664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 rotWithShape="1">
          <a:blip r:embed="rId10"/>
          <a:srcRect l="-13910" t="-3517" r="-13910" b="-2581"/>
          <a:stretch/>
        </p:blipFill>
        <p:spPr>
          <a:xfrm>
            <a:off x="3192449" y="5521868"/>
            <a:ext cx="1371600" cy="1371600"/>
          </a:xfrm>
        </p:spPr>
      </p:pic>
      <p:pic>
        <p:nvPicPr>
          <p:cNvPr id="40" name="图片占位符 39" descr="伞下两只鸟">
            <a:extLst>
              <a:ext uri="{FF2B5EF4-FFF2-40B4-BE49-F238E27FC236}">
                <a16:creationId xmlns:a16="http://schemas.microsoft.com/office/drawing/2014/main" id="{A8AE5D4B-374A-4459-9B3F-85E17B64B783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11"/>
          <a:srcRect l="-9898" t="-3342" r="-8524" b="-3342"/>
          <a:stretch/>
        </p:blipFill>
        <p:spPr>
          <a:xfrm>
            <a:off x="5606466" y="5521868"/>
            <a:ext cx="1371600" cy="1371600"/>
          </a:xfrm>
        </p:spPr>
      </p:pic>
      <p:pic>
        <p:nvPicPr>
          <p:cNvPr id="49" name="图片占位符 48" descr="由各种颜色的秋叶拼成的心形">
            <a:extLst>
              <a:ext uri="{FF2B5EF4-FFF2-40B4-BE49-F238E27FC236}">
                <a16:creationId xmlns:a16="http://schemas.microsoft.com/office/drawing/2014/main" id="{5523E05C-1F48-4997-A42A-88B07214469B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12"/>
          <a:srcRect l="-1859" t="-5610" r="-2109" b="-4335"/>
          <a:stretch/>
        </p:blipFill>
        <p:spPr>
          <a:xfrm>
            <a:off x="798307" y="7885932"/>
            <a:ext cx="1371600" cy="1371600"/>
          </a:xfrm>
        </p:spPr>
      </p:pic>
      <p:pic>
        <p:nvPicPr>
          <p:cNvPr id="22" name="图片占位符 21" descr="带彩色雨滴的微笑的云">
            <a:extLst>
              <a:ext uri="{FF2B5EF4-FFF2-40B4-BE49-F238E27FC236}">
                <a16:creationId xmlns:a16="http://schemas.microsoft.com/office/drawing/2014/main" id="{F3E5B328-3F7D-45BC-8DA2-3BFE4E9AC789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13"/>
          <a:srcRect l="-16957" t="-926" r="-16957" b="1"/>
          <a:stretch/>
        </p:blipFill>
        <p:spPr>
          <a:xfrm>
            <a:off x="3192449" y="7893883"/>
            <a:ext cx="1371600" cy="1371600"/>
          </a:xfrm>
        </p:spPr>
      </p:pic>
      <p:pic>
        <p:nvPicPr>
          <p:cNvPr id="53" name="图片占位符 52" descr="瓜上有鸟的南瓜">
            <a:extLst>
              <a:ext uri="{FF2B5EF4-FFF2-40B4-BE49-F238E27FC236}">
                <a16:creationId xmlns:a16="http://schemas.microsoft.com/office/drawing/2014/main" id="{8D14B306-53E7-4966-A8C0-6291598F77F8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14"/>
          <a:srcRect l="-14786" t="-1798" r="-16307" b="-3013"/>
          <a:stretch/>
        </p:blipFill>
        <p:spPr>
          <a:xfrm>
            <a:off x="5614415" y="7893883"/>
            <a:ext cx="1371600" cy="1371600"/>
          </a:xfrm>
        </p:spPr>
      </p:pic>
    </p:spTree>
    <p:extLst>
      <p:ext uri="{BB962C8B-B14F-4D97-AF65-F5344CB8AC3E}">
        <p14:creationId xmlns:p14="http://schemas.microsoft.com/office/powerpoint/2010/main" val="542073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>
            <a:extLst>
              <a:ext uri="{FF2B5EF4-FFF2-40B4-BE49-F238E27FC236}">
                <a16:creationId xmlns:a16="http://schemas.microsoft.com/office/drawing/2014/main" id="{0D559CAB-FA2C-4D68-ADB5-476E61C7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CN" altLang="en-US"/>
              <a:t>表格卡片</a:t>
            </a:r>
            <a:r>
              <a:rPr lang="en-US" altLang="zh-CN"/>
              <a:t>- </a:t>
            </a:r>
            <a:r>
              <a:rPr lang="zh-CN" altLang="en-US" b="0" i="0">
                <a:effectLst/>
              </a:rPr>
              <a:t>打印和剪切这些表格卡片，然后在虚线上折叠以用于你的聚会。</a:t>
            </a:r>
            <a:endParaRPr lang="zh-CN" altLang="en-US"/>
          </a:p>
        </p:txBody>
      </p:sp>
      <p:pic>
        <p:nvPicPr>
          <p:cNvPr id="13" name="图片占位符 12" descr="瓜上有鸟的南瓜">
            <a:extLst>
              <a:ext uri="{FF2B5EF4-FFF2-40B4-BE49-F238E27FC236}">
                <a16:creationId xmlns:a16="http://schemas.microsoft.com/office/drawing/2014/main" id="{677D3E83-AB1E-4276-A6A3-BEBACC245F6B}"/>
              </a:ext>
            </a:extLst>
          </p:cNvPr>
          <p:cNvPicPr>
            <a:picLocks noGrp="1" noChangeAspect="1"/>
          </p:cNvPicPr>
          <p:nvPr>
            <p:ph type="pic" sz="quarter" idx="69"/>
          </p:nvPr>
        </p:nvPicPr>
        <p:blipFill rotWithShape="1">
          <a:blip r:embed="rId3"/>
          <a:srcRect l="-42411" t="-1016" r="-41389" b="-1016"/>
          <a:stretch/>
        </p:blipFill>
        <p:spPr>
          <a:xfrm rot="10800000">
            <a:off x="1239016" y="1511899"/>
            <a:ext cx="1645920" cy="1143000"/>
          </a:xfrm>
        </p:spPr>
      </p:pic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48057515-E8F6-4DE6-9B32-9361E7E4AB9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29548" y="3333100"/>
            <a:ext cx="2665282" cy="616410"/>
          </a:xfrm>
        </p:spPr>
        <p:txBody>
          <a:bodyPr rtlCol="0"/>
          <a:lstStyle/>
          <a:p>
            <a:pPr rtl="0"/>
            <a:r>
              <a:rPr lang="zh-CN" altLang="en-US" spc="300"/>
              <a:t>添加名称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E4DC8806-FEDC-4E17-B735-DEF49E75571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27749" y="3891931"/>
            <a:ext cx="2468880" cy="228600"/>
          </a:xfrm>
        </p:spPr>
        <p:txBody>
          <a:bodyPr rtlCol="0"/>
          <a:lstStyle/>
          <a:p>
            <a:pPr rtl="0"/>
            <a:r>
              <a:rPr lang="zh-CN" altLang="en-US" sz="1000" spc="300"/>
              <a:t>添加说明</a:t>
            </a:r>
          </a:p>
        </p:txBody>
      </p:sp>
      <p:pic>
        <p:nvPicPr>
          <p:cNvPr id="28" name="图片占位符 27" descr="落叶&#10;">
            <a:extLst>
              <a:ext uri="{FF2B5EF4-FFF2-40B4-BE49-F238E27FC236}">
                <a16:creationId xmlns:a16="http://schemas.microsoft.com/office/drawing/2014/main" id="{67263F77-47EA-4B14-978E-DB7211DC40C5}"/>
              </a:ext>
            </a:extLst>
          </p:cNvPr>
          <p:cNvPicPr>
            <a:picLocks noGrp="1" noChangeAspect="1"/>
          </p:cNvPicPr>
          <p:nvPr>
            <p:ph type="pic" sz="quarter" idx="70"/>
          </p:nvPr>
        </p:nvPicPr>
        <p:blipFill rotWithShape="1">
          <a:blip r:embed="rId4"/>
          <a:srcRect l="-39108" t="-7713" r="-38916" b="-6171"/>
          <a:stretch/>
        </p:blipFill>
        <p:spPr>
          <a:xfrm rot="10800000">
            <a:off x="4894463" y="1511900"/>
            <a:ext cx="1645920" cy="1143000"/>
          </a:xfrm>
        </p:spPr>
      </p:pic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C7D9BE9B-641D-498C-B532-3B1DEAE8A7C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340057" y="3333100"/>
            <a:ext cx="2756789" cy="616410"/>
          </a:xfrm>
        </p:spPr>
        <p:txBody>
          <a:bodyPr rtlCol="0"/>
          <a:lstStyle/>
          <a:p>
            <a:pPr rtl="0"/>
            <a:r>
              <a:rPr lang="zh-CN" altLang="en-US" spc="300"/>
              <a:t>添加名称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FD2BCE0D-E344-486D-A074-CE7F160F3E22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4484011" y="3891931"/>
            <a:ext cx="2468880" cy="228600"/>
          </a:xfrm>
        </p:spPr>
        <p:txBody>
          <a:bodyPr rtlCol="0"/>
          <a:lstStyle/>
          <a:p>
            <a:pPr rtl="0"/>
            <a:r>
              <a:rPr lang="zh-CN" altLang="en-US" sz="1000" spc="300"/>
              <a:t>添加说明</a:t>
            </a:r>
          </a:p>
        </p:txBody>
      </p:sp>
      <p:pic>
        <p:nvPicPr>
          <p:cNvPr id="34" name="图片占位符 33" descr="秋意浓浓的树的插图">
            <a:extLst>
              <a:ext uri="{FF2B5EF4-FFF2-40B4-BE49-F238E27FC236}">
                <a16:creationId xmlns:a16="http://schemas.microsoft.com/office/drawing/2014/main" id="{0EE303FD-8B96-4D4F-AF8E-11C2955E7E26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 rotWithShape="1">
          <a:blip r:embed="rId5"/>
          <a:srcRect l="-39600" t="-1640" r="-43493" b="-734"/>
          <a:stretch/>
        </p:blipFill>
        <p:spPr>
          <a:xfrm rot="10800000">
            <a:off x="1234440" y="6188220"/>
            <a:ext cx="1645920" cy="1143000"/>
          </a:xfrm>
        </p:spPr>
      </p:pic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ABC24D8C-9D94-4230-836F-DDCB1414F915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24759" y="7907427"/>
            <a:ext cx="2665282" cy="459492"/>
          </a:xfrm>
        </p:spPr>
        <p:txBody>
          <a:bodyPr rtlCol="0"/>
          <a:lstStyle/>
          <a:p>
            <a:pPr rtl="0"/>
            <a:r>
              <a:rPr lang="zh-CN" altLang="en-US" spc="300">
                <a:ln w="9525">
                  <a:solidFill>
                    <a:schemeClr val="accent5"/>
                  </a:solidFill>
                </a:ln>
              </a:rPr>
              <a:t>添加名称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4745A1E3-AE0C-4BAA-8C29-648A4291E3A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822960" y="8380421"/>
            <a:ext cx="2468880" cy="228600"/>
          </a:xfrm>
        </p:spPr>
        <p:txBody>
          <a:bodyPr rtlCol="0"/>
          <a:lstStyle/>
          <a:p>
            <a:pPr rtl="0"/>
            <a:r>
              <a:rPr lang="zh-CN" altLang="en-US" sz="1000" spc="300">
                <a:solidFill>
                  <a:schemeClr val="accent6">
                    <a:lumMod val="75000"/>
                  </a:schemeClr>
                </a:solidFill>
              </a:rPr>
              <a:t>添加说明</a:t>
            </a:r>
          </a:p>
        </p:txBody>
      </p:sp>
      <p:pic>
        <p:nvPicPr>
          <p:cNvPr id="6" name="图片占位符 5" descr="带叶片的鲜花">
            <a:extLst>
              <a:ext uri="{FF2B5EF4-FFF2-40B4-BE49-F238E27FC236}">
                <a16:creationId xmlns:a16="http://schemas.microsoft.com/office/drawing/2014/main" id="{34E51041-5B37-4E64-B803-4CF11A1DB0FF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 rotWithShape="1">
          <a:blip r:embed="rId6"/>
          <a:srcRect l="-85571" t="281" r="-85571" b="-281"/>
          <a:stretch/>
        </p:blipFill>
        <p:spPr>
          <a:xfrm rot="10800000">
            <a:off x="4893580" y="6188219"/>
            <a:ext cx="1645920" cy="1143000"/>
          </a:xfrm>
        </p:spPr>
      </p:pic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197549C7-8C81-4DC6-8303-140BB0AC419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4351301" y="7907732"/>
            <a:ext cx="2730479" cy="459492"/>
          </a:xfrm>
        </p:spPr>
        <p:txBody>
          <a:bodyPr rtlCol="0"/>
          <a:lstStyle/>
          <a:p>
            <a:pPr rtl="0"/>
            <a:r>
              <a:rPr lang="zh-CN" altLang="en-US" spc="300">
                <a:ln w="9525">
                  <a:solidFill>
                    <a:schemeClr val="accent5"/>
                  </a:solidFill>
                </a:ln>
              </a:rPr>
              <a:t>添加名称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DABFDEF8-5576-4CE1-B9E4-3E2EECFC31E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4482100" y="8376087"/>
            <a:ext cx="2468880" cy="228600"/>
          </a:xfrm>
        </p:spPr>
        <p:txBody>
          <a:bodyPr rtlCol="0"/>
          <a:lstStyle/>
          <a:p>
            <a:pPr rtl="0"/>
            <a:r>
              <a:rPr lang="zh-CN" altLang="en-US" sz="1000" spc="300">
                <a:solidFill>
                  <a:schemeClr val="accent6">
                    <a:lumMod val="75000"/>
                  </a:schemeClr>
                </a:solidFill>
              </a:rPr>
              <a:t>添加说明</a:t>
            </a:r>
          </a:p>
        </p:txBody>
      </p:sp>
    </p:spTree>
    <p:extLst>
      <p:ext uri="{BB962C8B-B14F-4D97-AF65-F5344CB8AC3E}">
        <p14:creationId xmlns:p14="http://schemas.microsoft.com/office/powerpoint/2010/main" val="733989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DC3E2798-458F-49CD-A494-9C8D76CE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墙壁或门厅镂空装饰 </a:t>
            </a:r>
            <a:r>
              <a:rPr lang="zh-CN" altLang="en-US" b="0"/>
              <a:t> </a:t>
            </a:r>
            <a:r>
              <a:rPr lang="en-US" altLang="zh-CN" b="0"/>
              <a:t>- </a:t>
            </a:r>
            <a:r>
              <a:rPr lang="zh-CN" altLang="en-US" b="0"/>
              <a:t>打印并将它们剪出来，然后贴到门上或墙壁上。 </a:t>
            </a:r>
          </a:p>
        </p:txBody>
      </p:sp>
      <p:pic>
        <p:nvPicPr>
          <p:cNvPr id="17" name="图片占位符 16" descr="带彩色雨滴的微笑的云">
            <a:extLst>
              <a:ext uri="{FF2B5EF4-FFF2-40B4-BE49-F238E27FC236}">
                <a16:creationId xmlns:a16="http://schemas.microsoft.com/office/drawing/2014/main" id="{906B2512-7995-4690-84E8-EA756821D8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9071" t="-2055" r="-19071" b="-2055"/>
          <a:stretch/>
        </p:blipFill>
        <p:spPr>
          <a:xfrm>
            <a:off x="587018" y="1354022"/>
            <a:ext cx="2743200" cy="2743200"/>
          </a:xfrm>
        </p:spPr>
      </p:pic>
      <p:pic>
        <p:nvPicPr>
          <p:cNvPr id="30" name="图片占位符 29" descr="火鸡">
            <a:extLst>
              <a:ext uri="{FF2B5EF4-FFF2-40B4-BE49-F238E27FC236}">
                <a16:creationId xmlns:a16="http://schemas.microsoft.com/office/drawing/2014/main" id="{17D17EB6-D50B-48EE-8E88-935E541292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-10485" t="-5185" r="-10485" b="-2704"/>
          <a:stretch/>
        </p:blipFill>
        <p:spPr>
          <a:xfrm>
            <a:off x="4444132" y="1354022"/>
            <a:ext cx="2743200" cy="2743200"/>
          </a:xfrm>
        </p:spPr>
      </p:pic>
      <p:pic>
        <p:nvPicPr>
          <p:cNvPr id="5" name="图片占位符 4" descr="瓜上有鸟的南瓜">
            <a:extLst>
              <a:ext uri="{FF2B5EF4-FFF2-40B4-BE49-F238E27FC236}">
                <a16:creationId xmlns:a16="http://schemas.microsoft.com/office/drawing/2014/main" id="{112B8467-795E-4961-A903-D27B05AFC0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/>
          <a:srcRect l="-14137" t="-1278" r="-14137" b="-1278"/>
          <a:stretch/>
        </p:blipFill>
        <p:spPr>
          <a:xfrm>
            <a:off x="587018" y="6029909"/>
            <a:ext cx="2743200" cy="2743200"/>
          </a:xfrm>
        </p:spPr>
      </p:pic>
      <p:pic>
        <p:nvPicPr>
          <p:cNvPr id="26" name="图片占位符 25" descr="由各种颜色的秋叶拼成的心形">
            <a:extLst>
              <a:ext uri="{FF2B5EF4-FFF2-40B4-BE49-F238E27FC236}">
                <a16:creationId xmlns:a16="http://schemas.microsoft.com/office/drawing/2014/main" id="{2BEEA2E9-2D12-43D6-A4C8-838D0EFB85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/>
          <a:srcRect l="-1812" t="-4791" r="-1812" b="-4791"/>
          <a:stretch/>
        </p:blipFill>
        <p:spPr>
          <a:xfrm>
            <a:off x="4444132" y="6029909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1202985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7BFB6-9118-4FEF-8524-92109511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花环页</a:t>
            </a:r>
            <a:r>
              <a:rPr lang="zh-CN" altLang="en-US" b="0"/>
              <a:t> </a:t>
            </a:r>
            <a:r>
              <a:rPr lang="en-US" altLang="zh-CN" b="0"/>
              <a:t>- </a:t>
            </a:r>
            <a:r>
              <a:rPr lang="zh-CN" altLang="en-US" b="0"/>
              <a:t>打印并剪下旗帜，在圆圈上打一个孔，将一根绳子穿过，然后将其悬挂在墙上或门口。</a:t>
            </a:r>
          </a:p>
        </p:txBody>
      </p:sp>
      <p:pic>
        <p:nvPicPr>
          <p:cNvPr id="10" name="图片占位符 9" descr="伞下两只鸟">
            <a:extLst>
              <a:ext uri="{FF2B5EF4-FFF2-40B4-BE49-F238E27FC236}">
                <a16:creationId xmlns:a16="http://schemas.microsoft.com/office/drawing/2014/main" id="{0EF992C0-375B-4A8C-A5CF-5572F4245D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23683" t="-1" r="-24566" b="-33552"/>
          <a:stretch/>
        </p:blipFill>
        <p:spPr>
          <a:xfrm rot="5400000">
            <a:off x="2919981" y="1399032"/>
            <a:ext cx="3200400" cy="3200400"/>
          </a:xfrm>
        </p:spPr>
      </p:pic>
      <p:pic>
        <p:nvPicPr>
          <p:cNvPr id="7" name="图片占位符 6" descr="杯热气腾腾的咖啡">
            <a:extLst>
              <a:ext uri="{FF2B5EF4-FFF2-40B4-BE49-F238E27FC236}">
                <a16:creationId xmlns:a16="http://schemas.microsoft.com/office/drawing/2014/main" id="{43ABF665-A30B-4A31-874C-EBF99B1987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-18490" r="-23535" b="-17891"/>
          <a:stretch/>
        </p:blipFill>
        <p:spPr>
          <a:xfrm rot="5400000">
            <a:off x="2919981" y="5989320"/>
            <a:ext cx="3200400" cy="3200400"/>
          </a:xfrm>
        </p:spPr>
      </p:pic>
    </p:spTree>
    <p:extLst>
      <p:ext uri="{BB962C8B-B14F-4D97-AF65-F5344CB8AC3E}">
        <p14:creationId xmlns:p14="http://schemas.microsoft.com/office/powerpoint/2010/main" val="1266694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7BFB6-9118-4FEF-8524-92109511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花环页</a:t>
            </a:r>
            <a:r>
              <a:rPr lang="zh-CN" altLang="en-US" b="0"/>
              <a:t> </a:t>
            </a:r>
            <a:r>
              <a:rPr lang="en-US" altLang="zh-CN" b="0"/>
              <a:t>- </a:t>
            </a:r>
            <a:r>
              <a:rPr lang="zh-CN" altLang="en-US" b="0"/>
              <a:t>打印并剪下旗帜，在圆圈上打一个孔，将一根绳子穿过，然后将其悬挂在墙上或门口</a:t>
            </a:r>
            <a:r>
              <a:rPr lang="zh-CN" altLang="en-US"/>
              <a:t>。 </a:t>
            </a:r>
          </a:p>
        </p:txBody>
      </p:sp>
      <p:pic>
        <p:nvPicPr>
          <p:cNvPr id="24" name="图片占位符 23" descr="落叶&#10;">
            <a:extLst>
              <a:ext uri="{FF2B5EF4-FFF2-40B4-BE49-F238E27FC236}">
                <a16:creationId xmlns:a16="http://schemas.microsoft.com/office/drawing/2014/main" id="{F9EC959D-75A8-4AEB-9F99-40E2B09E7C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18759" r="-19472" b="-25619"/>
          <a:stretch/>
        </p:blipFill>
        <p:spPr>
          <a:xfrm rot="5400000">
            <a:off x="2919981" y="1402297"/>
            <a:ext cx="3200400" cy="3200400"/>
          </a:xfrm>
        </p:spPr>
      </p:pic>
      <p:pic>
        <p:nvPicPr>
          <p:cNvPr id="8" name="图片占位符 7" descr="火鸡">
            <a:extLst>
              <a:ext uri="{FF2B5EF4-FFF2-40B4-BE49-F238E27FC236}">
                <a16:creationId xmlns:a16="http://schemas.microsoft.com/office/drawing/2014/main" id="{B2BC2FE3-DBA1-404F-A28C-E6082BD173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-14900" t="-1" r="-14898" b="-15763"/>
          <a:stretch/>
        </p:blipFill>
        <p:spPr>
          <a:xfrm rot="5400000">
            <a:off x="2919981" y="5986522"/>
            <a:ext cx="3200400" cy="3200400"/>
          </a:xfrm>
        </p:spPr>
      </p:pic>
    </p:spTree>
    <p:extLst>
      <p:ext uri="{BB962C8B-B14F-4D97-AF65-F5344CB8AC3E}">
        <p14:creationId xmlns:p14="http://schemas.microsoft.com/office/powerpoint/2010/main" val="1612044181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Autumn">
      <a:dk1>
        <a:sysClr val="windowText" lastClr="000000"/>
      </a:dk1>
      <a:lt1>
        <a:sysClr val="window" lastClr="FFFFFF"/>
      </a:lt1>
      <a:dk2>
        <a:srgbClr val="59443E"/>
      </a:dk2>
      <a:lt2>
        <a:srgbClr val="E2E2E2"/>
      </a:lt2>
      <a:accent1>
        <a:srgbClr val="F9D375"/>
      </a:accent1>
      <a:accent2>
        <a:srgbClr val="DB502F"/>
      </a:accent2>
      <a:accent3>
        <a:srgbClr val="F4D18F"/>
      </a:accent3>
      <a:accent4>
        <a:srgbClr val="F28F20"/>
      </a:accent4>
      <a:accent5>
        <a:srgbClr val="8E5142"/>
      </a:accent5>
      <a:accent6>
        <a:srgbClr val="F1782D"/>
      </a:accent6>
      <a:hlink>
        <a:srgbClr val="0563C1"/>
      </a:hlink>
      <a:folHlink>
        <a:srgbClr val="954F72"/>
      </a:folHlink>
    </a:clrScheme>
    <a:fontScheme name="Custom 3">
      <a:majorFont>
        <a:latin typeface="Segoe UI 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Template Printables" id="{DFEF2E82-FE1B-4883-AF3F-7110ACB43F71}" vid="{A1BF6FFF-4D82-46CF-9597-FE0FD28614FE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BDF93827-A379-4548-AF73-CF5F7727AC50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FACDC44F-71DC-4EAC-8F7B-29CFD038C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C0B3D5B8-B84B-44ED-AD16-F97A7183006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HalloweenPrintables_TM88889679_JC_v1</ap:Template>
  <ap:TotalTime>0</ap:TotalTime>
  <ap:Words>194</ap:Words>
  <ap:PresentationFormat>自定义</ap:PresentationFormat>
  <ap:Paragraphs>23</ap:Paragraphs>
  <ap:Slides>6</ap:Slides>
  <ap:Notes>6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ap:HeadingPairs>
  <ap:TitlesOfParts>
    <vt:vector baseType="lpstr" size="9">
      <vt:lpstr>Microsoft YaHei UI</vt:lpstr>
      <vt:lpstr>Arial</vt:lpstr>
      <vt:lpstr>Office 主题</vt:lpstr>
      <vt:lpstr>秋季 收获</vt:lpstr>
      <vt:lpstr>纸杯蛋糕装饰/贴纸 - 对于纸杯蛋糕装饰，请打印并剪出圆圈，将每个圆圈粘贴到牙签上，然后将其粘贴在蛋糕上。对于贴纸，请使用 Avery sheet template 2 圆形标签。</vt:lpstr>
      <vt:lpstr>表格卡片- 打印和剪切这些表格卡片，然后在虚线上折叠以用于你的聚会。</vt:lpstr>
      <vt:lpstr>墙壁或门厅镂空装饰  - 打印并将它们剪出来，然后贴到门上或墙壁上。 </vt:lpstr>
      <vt:lpstr>花环页 - 打印并剪下旗帜，在圆圈上打一个孔，将一根绳子穿过，然后将其悬挂在墙上或门口。</vt:lpstr>
      <vt:lpstr>花环页 - 打印并剪下旗帜，在圆圈上打一个孔，将一根绳子穿过，然后将其悬挂在墙上或门口。 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2020-11-02T04:17:18Z</dcterms:created>
  <dcterms:modified xsi:type="dcterms:W3CDTF">2020-12-07T05:46:22Z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