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eg" ContentType="image/jpeg"/>
  <Default Extension="png" ContentType="image/png"/>
  <Default Extension="jp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4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1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010.xml" ContentType="application/vnd.openxmlformats-officedocument.presentationml.slideLayout+xml"/>
  <Override PartName="/ppt/slideLayouts/slideLayout911.xml" ContentType="application/vnd.openxmlformats-officedocument.presentationml.slideLayout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diagrams/data11.xml" ContentType="application/vnd.openxmlformats-officedocument.drawingml.diagramData+xml"/>
  <Override PartName="/ppt/diagrams/drawing1.xml" ContentType="application/vnd.ms-office.drawingml.diagramDrawing+xml"/>
  <Override PartName="/ppt/notesSlides/notesSlide84.xml" ContentType="application/vnd.openxmlformats-officedocument.presentationml.notesSlide+xml"/>
  <Override PartName="/ppt/diagrams/colors11.xml" ContentType="application/vnd.openxmlformats-officedocument.drawingml.diagramColors+xml"/>
  <Override PartName="/ppt/diagrams/quickStyle11.xml" ContentType="application/vnd.openxmlformats-officedocument.drawingml.diagramStyle+xml"/>
  <Override PartName="/ppt/diagrams/layout11.xml" ContentType="application/vnd.openxmlformats-officedocument.drawingml.diagramLayout+xml"/>
  <Override PartName="/customXml/item22.xml" ContentType="application/xml"/>
  <Override PartName="/customXml/itemProps22.xml" ContentType="application/vnd.openxmlformats-officedocument.customXmlProperties+xml"/>
  <Override PartName="/ppt/slides/slide125.xml" ContentType="application/vnd.openxmlformats-officedocument.presentationml.slide+xml"/>
  <Override PartName="/ppt/notesSlides/notesSlide125.xml" ContentType="application/vnd.openxmlformats-officedocument.presentationml.notesSlide+xml"/>
  <Override PartName="/ppt/viewProps.xml" ContentType="application/vnd.openxmlformats-officedocument.presentationml.viewProps+xml"/>
  <Override PartName="/customXml/item13.xml" ContentType="application/xml"/>
  <Override PartName="/customXml/itemProps13.xml" ContentType="application/vnd.openxmlformats-officedocument.customXmlProperties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119.xml" ContentType="application/vnd.openxmlformats-officedocument.presentationml.notesSlide+xml"/>
  <Override PartName="/ppt/slides/slide610.xml" ContentType="application/vnd.openxmlformats-officedocument.presentationml.slide+xml"/>
  <Override PartName="/ppt/notesSlides/notesSlide610.xml" ContentType="application/vnd.openxmlformats-officedocument.presentationml.notesSlide+xml"/>
  <Override PartName="/ppt/presProps.xml" ContentType="application/vnd.openxmlformats-officedocument.presentationml.presProps+xml"/>
  <Override PartName="/ppt/slides/slide511.xml" ContentType="application/vnd.openxmlformats-officedocument.presentationml.slide+xml"/>
  <Override PartName="/ppt/notesSlides/notesSlide511.xml" ContentType="application/vnd.openxmlformats-officedocument.presentationml.notesSlide+xml"/>
  <Override PartName="/ppt/slides/slide1012.xml" ContentType="application/vnd.openxmlformats-officedocument.presentationml.slide+xml"/>
  <Override PartName="/ppt/notesSlides/notesSlide1012.xml" ContentType="application/vnd.openxmlformats-officedocument.presentationml.notesSlide+xml"/>
  <Override PartName="/ppt/tableStyles.xml" ContentType="application/vnd.openxmlformats-officedocument.presentationml.tableStyl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8" r:id="rId4"/>
  </p:sldMasterIdLst>
  <p:notesMasterIdLst>
    <p:notesMasterId r:id="rId17"/>
  </p:notesMasterIdLst>
  <p:handoutMasterIdLst>
    <p:handoutMasterId r:id="rId18"/>
  </p:handoutMasterIdLst>
  <p:sldIdLst>
    <p:sldId id="400" r:id="rId5"/>
    <p:sldId id="391" r:id="rId6"/>
    <p:sldId id="403" r:id="rId7"/>
    <p:sldId id="270" r:id="rId8"/>
    <p:sldId id="260" r:id="rId9"/>
    <p:sldId id="401" r:id="rId10"/>
    <p:sldId id="402" r:id="rId11"/>
    <p:sldId id="399" r:id="rId12"/>
    <p:sldId id="265" r:id="rId13"/>
    <p:sldId id="266" r:id="rId14"/>
    <p:sldId id="398" r:id="rId15"/>
    <p:sldId id="286" r:id="rId16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3" autoAdjust="0"/>
    <p:restoredTop sz="95226" autoAdjust="0"/>
  </p:normalViewPr>
  <p:slideViewPr>
    <p:cSldViewPr snapToGrid="0">
      <p:cViewPr varScale="1">
        <p:scale>
          <a:sx n="104" d="100"/>
          <a:sy n="104" d="100"/>
        </p:scale>
        <p:origin x="25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426"/>
    </p:cViewPr>
  </p:sorterViewPr>
  <p:notesViewPr>
    <p:cSldViewPr snapToGrid="0">
      <p:cViewPr varScale="1">
        <p:scale>
          <a:sx n="83" d="100"/>
          <a:sy n="83" d="100"/>
        </p:scale>
        <p:origin x="3918" y="9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handoutMaster" Target="/ppt/handoutMasters/handoutMaster11.xml" Id="rId18" /><Relationship Type="http://schemas.openxmlformats.org/officeDocument/2006/relationships/customXml" Target="/customXml/item3.xml" Id="rId3" /><Relationship Type="http://schemas.openxmlformats.org/officeDocument/2006/relationships/theme" Target="/ppt/theme/theme12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notesMaster" Target="/ppt/notesMasters/notesMaster11.xml" Id="rId17" /><Relationship Type="http://schemas.openxmlformats.org/officeDocument/2006/relationships/customXml" Target="/customXml/item22.xml" Id="rId2" /><Relationship Type="http://schemas.openxmlformats.org/officeDocument/2006/relationships/slide" Target="/ppt/slides/slide125.xml" Id="rId16" /><Relationship Type="http://schemas.openxmlformats.org/officeDocument/2006/relationships/viewProps" Target="/ppt/viewProp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6.xml" Id="rId6" /><Relationship Type="http://schemas.openxmlformats.org/officeDocument/2006/relationships/slide" Target="/ppt/slides/slide77.xml" Id="rId11" /><Relationship Type="http://schemas.openxmlformats.org/officeDocument/2006/relationships/slide" Target="/ppt/slides/slide18.xml" Id="rId5" /><Relationship Type="http://schemas.openxmlformats.org/officeDocument/2006/relationships/slide" Target="/ppt/slides/slide119.xml" Id="rId15" /><Relationship Type="http://schemas.openxmlformats.org/officeDocument/2006/relationships/slide" Target="/ppt/slides/slide610.xml" Id="rId10" /><Relationship Type="http://schemas.openxmlformats.org/officeDocument/2006/relationships/presProps" Target="/ppt/presProps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1.xml" Id="rId9" /><Relationship Type="http://schemas.openxmlformats.org/officeDocument/2006/relationships/slide" Target="/ppt/slides/slide1012.xml" Id="rId14" /><Relationship Type="http://schemas.openxmlformats.org/officeDocument/2006/relationships/tableStyles" Target="/ppt/tableStyles.xml" Id="rId22" /></Relationships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1.xml><?xml version="1.0" encoding="utf-8"?>
<dgm:dataModel xmlns:dgm="http://schemas.openxmlformats.org/drawingml/2006/diagram" xmlns:a="http://schemas.openxmlformats.org/drawingml/2006/main">
  <dgm:ptLst>
    <dgm:pt modelId="{7D77B29B-D910-4EFE-8C3E-6ED9374D0A0A}" type="doc">
      <dgm:prSet loTypeId="urn:microsoft.com/office/officeart/2016/7/layout/BasicTimeline" loCatId="other" qsTypeId="urn:microsoft.com/office/officeart/2005/8/quickstyle/simple1" qsCatId="simple" csTypeId="urn:microsoft.com/office/officeart/2005/8/colors/accent5_1" csCatId="accent5" phldr="1"/>
      <dgm:spPr/>
      <dgm:t>
        <a:bodyPr rtlCol="0"/>
        <a:lstStyle/>
        <a:p>
          <a:pPr rtl="0"/>
          <a:endParaRPr lang="en-US"/>
        </a:p>
      </dgm:t>
    </dgm:pt>
    <dgm:pt modelId="{6DEFC8AA-A33F-48F8-9C25-E9B2128D92CD}">
      <dgm:prSet phldrT="[Text]" phldr="0"/>
      <dgm:spPr/>
      <dgm:t>
        <a:bodyPr rtlCol="0"/>
        <a:lstStyle/>
        <a:p>
          <a:pPr>
            <a:defRPr b="1"/>
          </a:pPr>
          <a:r>
            <a: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4FC1DB39-D67C-4219-80AD-A97F169B043F}" type="parTrans" cxnId="{0CF457AA-7E08-43AA-B4EA-CB4BC915031D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F8E8046A-2F16-4D2A-B74B-D3F0F194FE09}" type="sibTrans" cxnId="{0CF457AA-7E08-43AA-B4EA-CB4BC915031D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02DA89E2-C257-4D34-85AB-C9732260ABFD}">
      <dgm:prSet phldrT="[Text]"/>
      <dgm:spPr/>
      <dgm:t>
        <a:bodyPr rtlCol="0"/>
        <a:lstStyle/>
        <a:p>
          <a:r>
            <a:rPr lang="zh-CN" altLang="en-US" b="0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若要启动演示文稿，请转到“幻灯片放映”选项卡，然后选择“从头开始”。</a:t>
          </a:r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6729367-96CC-4DF6-971A-47877F4EF6D3}" type="parTrans" cxnId="{EC023D72-357E-4D03-91A5-B6E6245BD9BE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693C94AC-90AC-4B6B-8CFD-AA0505DB8FF5}" type="sibTrans" cxnId="{EC023D72-357E-4D03-91A5-B6E6245BD9BE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1752C35D-091D-42C9-97A4-7263EAD0C8DF}">
      <dgm:prSet phldrT="[Text]" phldr="0"/>
      <dgm:spPr/>
      <dgm:t>
        <a:bodyPr rtlCol="0"/>
        <a:lstStyle/>
        <a:p>
          <a:pPr>
            <a:defRPr b="1"/>
          </a:pPr>
          <a:r>
            <a: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007A489C-02EA-497A-B2E3-DE199CC6A6AF}" type="parTrans" cxnId="{36E29CFB-BEC5-4A00-BAD3-CABA88CAA79C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6E749565-A811-46F6-9583-60953F4A2804}" type="sibTrans" cxnId="{36E29CFB-BEC5-4A00-BAD3-CABA88CAA79C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142BFE46-22E8-4F99-8DF5-0A21AEB1B949}">
      <dgm:prSet phldrT="[Text]" phldr="0"/>
      <dgm:spPr/>
      <dgm:t>
        <a:bodyPr rtlCol="0"/>
        <a:lstStyle/>
        <a:p>
          <a:pPr>
            <a:defRPr b="1"/>
          </a:pPr>
          <a:r>
            <a: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D949A27D-030D-4E30-8E3A-7C8A421244C3}" type="parTrans" cxnId="{95DA92B8-3129-4385-8113-97C1B03AED1A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F5321377-0866-4CE1-92D6-060EB78CAD7D}" type="sibTrans" cxnId="{95DA92B8-3129-4385-8113-97C1B03AED1A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772CED33-5D06-41ED-899A-1C1E881574F3}">
      <dgm:prSet phldrT="[Text]"/>
      <dgm:spPr/>
      <dgm:t>
        <a:bodyPr rtlCol="0"/>
        <a:lstStyle/>
        <a:p>
          <a:r>
            <a:rPr lang="zh-CN" altLang="en-US" b="0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若要在幻灯片视图中显示演示者视图，请在底部左侧的控制栏上选择三个圆点，然后选择“显示演示者视图”。 </a:t>
          </a:r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AC599F2F-1DF8-4885-85B8-E16E90411785}" type="parTrans" cxnId="{8305AF8C-54EC-4B12-BDA8-D383DDF6CD01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7783719F-0078-4B61-8A69-AE9DA37AC7A6}" type="sibTrans" cxnId="{8305AF8C-54EC-4B12-BDA8-D383DDF6CD01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C96BC61-12CE-4D88-A33A-24172F8C9093}">
      <dgm:prSet phldrT="[Text]" phldr="0"/>
      <dgm:spPr/>
      <dgm:t>
        <a:bodyPr rtlCol="0"/>
        <a:lstStyle/>
        <a:p>
          <a:pPr>
            <a:defRPr b="1"/>
          </a:pPr>
          <a:r>
            <a: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9BCB3D20-7BBD-46D9-9C75-5B146C68967F}" type="parTrans" cxnId="{D1E1A5D3-C066-44F3-A8A1-04B21DEA14C8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F43E08B1-658A-4CAE-9A21-D3CA26981D7D}" type="sibTrans" cxnId="{D1E1A5D3-C066-44F3-A8A1-04B21DEA14C8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17C5C899-4928-4A91-9118-B1B88F35334D}">
      <dgm:prSet phldrT="[Text]" phldr="0"/>
      <dgm:spPr/>
      <dgm:t>
        <a:bodyPr rtlCol="0"/>
        <a:lstStyle/>
        <a:p>
          <a:pPr>
            <a:defRPr b="1"/>
          </a:pPr>
          <a:r>
            <a: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gm:t>
    </dgm:pt>
    <dgm:pt modelId="{B58FF708-2DC7-4BCD-930E-9D88BDBC287C}" type="parTrans" cxnId="{BD9C88F2-0075-40B0-9930-FB8C3BA4C3BD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BD2708F4-6E06-475A-864F-F107D16BAECA}" type="sibTrans" cxnId="{BD9C88F2-0075-40B0-9930-FB8C3BA4C3BD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81043E49-D4A3-4FA9-B131-7C2B501D506B}">
      <dgm:prSet/>
      <dgm:spPr/>
      <dgm:t>
        <a:bodyPr rtlCol="0"/>
        <a:lstStyle/>
        <a:p>
          <a:r>
            <a:rPr lang="zh-CN" altLang="en-US" b="0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在演示文稿中，发言人备注在你的显示器上可见，但对观众不可见。 </a:t>
          </a:r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26354EFB-D3C3-4D3F-9171-181DB305670C}" type="parTrans" cxnId="{39F43E16-7E60-4FCD-B390-24E04FA00902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C4DF5EF5-7030-4508-8A8E-9DA946147122}" type="sibTrans" cxnId="{39F43E16-7E60-4FCD-B390-24E04FA00902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28E90498-585F-4559-BE89-421CEC64035D}">
      <dgm:prSet/>
      <dgm:spPr/>
      <dgm:t>
        <a:bodyPr rtlCol="0"/>
        <a:lstStyle/>
        <a:p>
          <a:r>
            <a:rPr lang="zh-CN" altLang="en-US" b="0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备注窗格是显示在每张幻灯片下方的方框。点击它以添加备注。 </a:t>
          </a:r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988D5363-3BA0-4902-BF36-42E2F04F3C8F}" type="parTrans" cxnId="{665FE88E-4664-4989-94B0-FDF89189AD05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4D2FAB49-6C23-4E4B-85E8-483318D76F67}" type="sibTrans" cxnId="{665FE88E-4664-4989-94B0-FDF89189AD05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73CBCC81-2B4D-4E2F-B643-A8DFEF1D7C40}">
      <dgm:prSet/>
      <dgm:spPr/>
      <dgm:t>
        <a:bodyPr rtlCol="0"/>
        <a:lstStyle/>
        <a:p>
          <a:r>
            <a:rPr lang="zh-CN" altLang="en-US" b="0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如果看不到备注窗格或它已完全最小化，请在 </a:t>
          </a:r>
          <a:r>
            <a:rPr lang="en-US" altLang="zh-CN" b="0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PowerPoint </a:t>
          </a:r>
          <a:r>
            <a:rPr lang="zh-CN" altLang="en-US" b="0" i="0" u="none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窗口底部的任务栏上单击“备注”。 </a:t>
          </a:r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645C554D-D32B-427A-AD41-E9F2D5C76232}" type="parTrans" cxnId="{EE22D672-A5E4-46F7-A0AC-EF84E0DF40E9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FB0B50DD-C6FD-4AF1-BCFF-2BC1000CECEB}" type="sibTrans" cxnId="{EE22D672-A5E4-46F7-A0AC-EF84E0DF40E9}">
      <dgm:prSet/>
      <dgm:spPr/>
      <dgm:t>
        <a:bodyPr rtlCol="0"/>
        <a:lstStyle/>
        <a:p>
          <a:pPr rtl="0"/>
          <a:endParaRPr lang="zh-CN" altLang="en-US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gm:t>
    </dgm:pt>
    <dgm:pt modelId="{5FEC15BB-99AD-4B05-B8A4-D495102E65AF}" type="pres">
      <dgm:prSet presAssocID="{7D77B29B-D910-4EFE-8C3E-6ED9374D0A0A}" presName="root" presStyleCnt="0">
        <dgm:presLayoutVars>
          <dgm:chMax/>
          <dgm:chPref/>
          <dgm:animLvl val="lvl"/>
        </dgm:presLayoutVars>
      </dgm:prSet>
      <dgm:spPr/>
    </dgm:pt>
    <dgm:pt modelId="{622AE48D-DC22-4466-870D-3DE2469321A1}" type="pres">
      <dgm:prSet presAssocID="{7D77B29B-D910-4EFE-8C3E-6ED9374D0A0A}" presName="divider" presStyleLbl="fgAccFollowNode1" presStyleIdx="0" presStyleCnt="1"/>
      <dgm:spPr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tailEnd type="triangle" w="lg" len="lg"/>
        </a:ln>
        <a:effectLst/>
      </dgm:spPr>
    </dgm:pt>
    <dgm:pt modelId="{FC1F70CC-DBB3-4FEB-88D2-FD595F4772A4}" type="pres">
      <dgm:prSet presAssocID="{7D77B29B-D910-4EFE-8C3E-6ED9374D0A0A}" presName="nodes" presStyleCnt="0">
        <dgm:presLayoutVars>
          <dgm:chMax/>
          <dgm:chPref/>
          <dgm:animLvl val="lvl"/>
        </dgm:presLayoutVars>
      </dgm:prSet>
      <dgm:spPr/>
    </dgm:pt>
    <dgm:pt modelId="{5EB29EE4-E672-42FE-B784-939302E117E4}" type="pres">
      <dgm:prSet presAssocID="{6DEFC8AA-A33F-48F8-9C25-E9B2128D92CD}" presName="composite" presStyleCnt="0"/>
      <dgm:spPr/>
    </dgm:pt>
    <dgm:pt modelId="{EC47C319-F262-452D-A3AA-636B0CDD3083}" type="pres">
      <dgm:prSet presAssocID="{6DEFC8AA-A33F-48F8-9C25-E9B2128D92CD}" presName="L1TextContainer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6D591BD4-A6B3-44F5-89AA-1412468CD1DF}" type="pres">
      <dgm:prSet presAssocID="{6DEFC8AA-A33F-48F8-9C25-E9B2128D92CD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699D6E05-2110-40CF-A9E1-513C5874F142}" type="pres">
      <dgm:prSet presAssocID="{6DEFC8AA-A33F-48F8-9C25-E9B2128D92CD}" presName="L2TextContainer" presStyleLbl="bgAcc1" presStyleIdx="0" presStyleCnt="5"/>
      <dgm:spPr/>
    </dgm:pt>
    <dgm:pt modelId="{5F7216E5-CBB6-4F0D-AEC0-502B264EB261}" type="pres">
      <dgm:prSet presAssocID="{6DEFC8AA-A33F-48F8-9C25-E9B2128D92CD}" presName="FlexibleEmptyPlaceHolder" presStyleCnt="0"/>
      <dgm:spPr/>
    </dgm:pt>
    <dgm:pt modelId="{84F43E91-3923-4169-8319-03B48B626FF2}" type="pres">
      <dgm:prSet presAssocID="{6DEFC8AA-A33F-48F8-9C25-E9B2128D92CD}" presName="ConnectLine" presStyleLbl="sibTrans1D1" presStyleIdx="0" presStyleCnt="5"/>
      <dgm:spPr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3A873ED9-D53F-460D-B163-AFB5B4D10D91}" type="pres">
      <dgm:prSet presAssocID="{6DEFC8AA-A33F-48F8-9C25-E9B2128D92CD}" presName="ConnectorPoint" presStyleLbl="alignNode1" presStyleIdx="0" presStyleCnt="5"/>
      <dgm:spPr/>
    </dgm:pt>
    <dgm:pt modelId="{483A2AE2-D88B-4241-8D3B-02042E557401}" type="pres">
      <dgm:prSet presAssocID="{6DEFC8AA-A33F-48F8-9C25-E9B2128D92CD}" presName="EmptyPlaceHolder" presStyleCnt="0"/>
      <dgm:spPr/>
    </dgm:pt>
    <dgm:pt modelId="{33DB8C7D-0E2D-4DC6-BBED-1A25F10E3744}" type="pres">
      <dgm:prSet presAssocID="{F8E8046A-2F16-4D2A-B74B-D3F0F194FE09}" presName="spaceBetweenRectangles" presStyleCnt="0"/>
      <dgm:spPr/>
    </dgm:pt>
    <dgm:pt modelId="{1A98146C-9120-4645-8CE0-FFC5DFDDB0AF}" type="pres">
      <dgm:prSet presAssocID="{1752C35D-091D-42C9-97A4-7263EAD0C8DF}" presName="composite" presStyleCnt="0"/>
      <dgm:spPr/>
    </dgm:pt>
    <dgm:pt modelId="{E044750E-96CA-4C29-9512-B1C3E4ADB4BB}" type="pres">
      <dgm:prSet presAssocID="{1752C35D-091D-42C9-97A4-7263EAD0C8DF}" presName="L1TextContainer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DDA9C62A-DEC6-4A3C-B9DE-21578D9C04C0}" type="pres">
      <dgm:prSet presAssocID="{1752C35D-091D-42C9-97A4-7263EAD0C8DF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20A526D0-1FBE-4878-A446-4CDCC2332BDC}" type="pres">
      <dgm:prSet presAssocID="{1752C35D-091D-42C9-97A4-7263EAD0C8DF}" presName="L2TextContainer" presStyleLbl="bgAcc1" presStyleIdx="1" presStyleCnt="5"/>
      <dgm:spPr/>
    </dgm:pt>
    <dgm:pt modelId="{6E332D9F-6BC8-41CF-8D10-1ED4CE825E43}" type="pres">
      <dgm:prSet presAssocID="{1752C35D-091D-42C9-97A4-7263EAD0C8DF}" presName="FlexibleEmptyPlaceHolder" presStyleCnt="0"/>
      <dgm:spPr/>
    </dgm:pt>
    <dgm:pt modelId="{74DD07D9-086A-4268-AEC7-CC59B0882A52}" type="pres">
      <dgm:prSet presAssocID="{1752C35D-091D-42C9-97A4-7263EAD0C8DF}" presName="ConnectLine" presStyleLbl="sibTrans1D1" presStyleIdx="1" presStyleCnt="5"/>
      <dgm:spPr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64A8AA80-97FE-4E36-94C1-F7E0B5ADE12B}" type="pres">
      <dgm:prSet presAssocID="{1752C35D-091D-42C9-97A4-7263EAD0C8DF}" presName="ConnectorPoint" presStyleLbl="alignNode1" presStyleIdx="1" presStyleCnt="5"/>
      <dgm:spPr/>
    </dgm:pt>
    <dgm:pt modelId="{3ED59300-3910-4EE4-94CB-2DADC8C66731}" type="pres">
      <dgm:prSet presAssocID="{1752C35D-091D-42C9-97A4-7263EAD0C8DF}" presName="EmptyPlaceHolder" presStyleCnt="0"/>
      <dgm:spPr/>
    </dgm:pt>
    <dgm:pt modelId="{B00BB0D2-F378-47A8-AE5C-1AE0953469E0}" type="pres">
      <dgm:prSet presAssocID="{6E749565-A811-46F6-9583-60953F4A2804}" presName="spaceBetweenRectangles" presStyleCnt="0"/>
      <dgm:spPr/>
    </dgm:pt>
    <dgm:pt modelId="{3D0FEA26-D4A4-48EE-847B-F03F7F7FD4B3}" type="pres">
      <dgm:prSet presAssocID="{142BFE46-22E8-4F99-8DF5-0A21AEB1B949}" presName="composite" presStyleCnt="0"/>
      <dgm:spPr/>
    </dgm:pt>
    <dgm:pt modelId="{9764142D-4C07-4C97-9BC9-08965C012893}" type="pres">
      <dgm:prSet presAssocID="{142BFE46-22E8-4F99-8DF5-0A21AEB1B949}" presName="L1TextContainer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98C09A55-453F-4B49-BB17-D30748B0DE63}" type="pres">
      <dgm:prSet presAssocID="{142BFE46-22E8-4F99-8DF5-0A21AEB1B949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9914EC5E-8C6B-4E85-9079-C937166C602B}" type="pres">
      <dgm:prSet presAssocID="{142BFE46-22E8-4F99-8DF5-0A21AEB1B949}" presName="L2TextContainer" presStyleLbl="bgAcc1" presStyleIdx="2" presStyleCnt="5"/>
      <dgm:spPr/>
    </dgm:pt>
    <dgm:pt modelId="{DD2E4185-D338-4ACA-A0A9-147F320E4D43}" type="pres">
      <dgm:prSet presAssocID="{142BFE46-22E8-4F99-8DF5-0A21AEB1B949}" presName="FlexibleEmptyPlaceHolder" presStyleCnt="0"/>
      <dgm:spPr/>
    </dgm:pt>
    <dgm:pt modelId="{93228E8D-1806-4719-983B-ED76A566A033}" type="pres">
      <dgm:prSet presAssocID="{142BFE46-22E8-4F99-8DF5-0A21AEB1B949}" presName="ConnectLine" presStyleLbl="sibTrans1D1" presStyleIdx="2" presStyleCnt="5"/>
      <dgm:spPr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5233E8C4-4B59-4A37-AB4C-F36F06D30F57}" type="pres">
      <dgm:prSet presAssocID="{142BFE46-22E8-4F99-8DF5-0A21AEB1B949}" presName="ConnectorPoint" presStyleLbl="alignNode1" presStyleIdx="2" presStyleCnt="5"/>
      <dgm:spPr/>
    </dgm:pt>
    <dgm:pt modelId="{AE807788-AE95-4A3C-A097-DE90C0235BDA}" type="pres">
      <dgm:prSet presAssocID="{142BFE46-22E8-4F99-8DF5-0A21AEB1B949}" presName="EmptyPlaceHolder" presStyleCnt="0"/>
      <dgm:spPr/>
    </dgm:pt>
    <dgm:pt modelId="{133FA6CA-2BFB-4469-B876-09E153C3B3A2}" type="pres">
      <dgm:prSet presAssocID="{F5321377-0866-4CE1-92D6-060EB78CAD7D}" presName="spaceBetweenRectangles" presStyleCnt="0"/>
      <dgm:spPr/>
    </dgm:pt>
    <dgm:pt modelId="{96E1488C-A0F1-4E68-8900-2596C664C0E0}" type="pres">
      <dgm:prSet presAssocID="{9C96BC61-12CE-4D88-A33A-24172F8C9093}" presName="composite" presStyleCnt="0"/>
      <dgm:spPr/>
    </dgm:pt>
    <dgm:pt modelId="{D30E1874-FBDE-44FB-B69C-B905E5D00A67}" type="pres">
      <dgm:prSet presAssocID="{9C96BC61-12CE-4D88-A33A-24172F8C9093}" presName="L1TextContainer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B80C1B80-23FF-46F8-89E3-531B2AEE2E6B}" type="pres">
      <dgm:prSet presAssocID="{9C96BC61-12CE-4D88-A33A-24172F8C9093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CF40F476-7DD7-4786-8131-39BE08D061BE}" type="pres">
      <dgm:prSet presAssocID="{9C96BC61-12CE-4D88-A33A-24172F8C9093}" presName="L2TextContainer" presStyleLbl="bgAcc1" presStyleIdx="3" presStyleCnt="5"/>
      <dgm:spPr/>
    </dgm:pt>
    <dgm:pt modelId="{C71D90E4-FD6A-46D5-9BB8-35DE8EEACA1E}" type="pres">
      <dgm:prSet presAssocID="{9C96BC61-12CE-4D88-A33A-24172F8C9093}" presName="FlexibleEmptyPlaceHolder" presStyleCnt="0"/>
      <dgm:spPr/>
    </dgm:pt>
    <dgm:pt modelId="{D4423C72-F26F-4553-B677-90846372ED7C}" type="pres">
      <dgm:prSet presAssocID="{9C96BC61-12CE-4D88-A33A-24172F8C9093}" presName="ConnectLine" presStyleLbl="sibTrans1D1" presStyleIdx="3" presStyleCnt="5"/>
      <dgm:spPr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4BCBC3FA-6883-47A8-888F-B2F3697CF04D}" type="pres">
      <dgm:prSet presAssocID="{9C96BC61-12CE-4D88-A33A-24172F8C9093}" presName="ConnectorPoint" presStyleLbl="alignNode1" presStyleIdx="3" presStyleCnt="5"/>
      <dgm:spPr/>
    </dgm:pt>
    <dgm:pt modelId="{5F94651A-394E-4461-8EF8-5908AD20810F}" type="pres">
      <dgm:prSet presAssocID="{9C96BC61-12CE-4D88-A33A-24172F8C9093}" presName="EmptyPlaceHolder" presStyleCnt="0"/>
      <dgm:spPr/>
    </dgm:pt>
    <dgm:pt modelId="{1390B2D0-F113-4D3D-8A5D-01304AF11A69}" type="pres">
      <dgm:prSet presAssocID="{F43E08B1-658A-4CAE-9A21-D3CA26981D7D}" presName="spaceBetweenRectangles" presStyleCnt="0"/>
      <dgm:spPr/>
    </dgm:pt>
    <dgm:pt modelId="{D4158BE4-F725-4B04-AB3D-52F768432446}" type="pres">
      <dgm:prSet presAssocID="{17C5C899-4928-4A91-9118-B1B88F35334D}" presName="composite" presStyleCnt="0"/>
      <dgm:spPr/>
    </dgm:pt>
    <dgm:pt modelId="{37C328E4-9F41-440E-AB99-50DC818F7AFB}" type="pres">
      <dgm:prSet presAssocID="{17C5C899-4928-4A91-9118-B1B88F35334D}" presName="L1TextContainer" presStyleLbl="revTx" presStyleIdx="4" presStyleCnt="5">
        <dgm:presLayoutVars>
          <dgm:chMax val="1"/>
          <dgm:chPref val="1"/>
          <dgm:bulletEnabled val="1"/>
        </dgm:presLayoutVars>
      </dgm:prSet>
      <dgm:spPr/>
    </dgm:pt>
    <dgm:pt modelId="{0CE16A8E-CC09-4A42-86D4-387D0C38F385}" type="pres">
      <dgm:prSet presAssocID="{17C5C899-4928-4A91-9118-B1B88F35334D}" presName="L2TextContainerWrapper" presStyleCnt="0">
        <dgm:presLayoutVars>
          <dgm:chMax val="0"/>
          <dgm:chPref val="0"/>
          <dgm:bulletEnabled val="1"/>
        </dgm:presLayoutVars>
      </dgm:prSet>
      <dgm:spPr/>
    </dgm:pt>
    <dgm:pt modelId="{CEF206F2-04D5-4BA7-821D-8253A0D43F2A}" type="pres">
      <dgm:prSet presAssocID="{17C5C899-4928-4A91-9118-B1B88F35334D}" presName="L2TextContainer" presStyleLbl="bgAcc1" presStyleIdx="4" presStyleCnt="5"/>
      <dgm:spPr/>
    </dgm:pt>
    <dgm:pt modelId="{D6183676-0D1F-47A8-A948-FEF136A22694}" type="pres">
      <dgm:prSet presAssocID="{17C5C899-4928-4A91-9118-B1B88F35334D}" presName="FlexibleEmptyPlaceHolder" presStyleCnt="0"/>
      <dgm:spPr/>
    </dgm:pt>
    <dgm:pt modelId="{CBE4CF10-C7E3-4127-A17E-788785652DAC}" type="pres">
      <dgm:prSet presAssocID="{17C5C899-4928-4A91-9118-B1B88F35334D}" presName="ConnectLine" presStyleLbl="sibTrans1D1" presStyleIdx="4" presStyleCnt="5"/>
      <dgm:spPr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2F77F655-3A27-4AA9-98F2-7F4F4DC9E9B8}" type="pres">
      <dgm:prSet presAssocID="{17C5C899-4928-4A91-9118-B1B88F35334D}" presName="ConnectorPoint" presStyleLbl="alignNode1" presStyleIdx="4" presStyleCnt="5"/>
      <dgm:spPr/>
    </dgm:pt>
    <dgm:pt modelId="{3D1CE3C0-1313-4DE4-A98A-3C43E414077F}" type="pres">
      <dgm:prSet presAssocID="{17C5C899-4928-4A91-9118-B1B88F35334D}" presName="EmptyPlaceHolder" presStyleCnt="0"/>
      <dgm:spPr/>
    </dgm:pt>
  </dgm:ptLst>
  <dgm:cxnLst>
    <dgm:cxn modelId="{39F43E16-7E60-4FCD-B390-24E04FA00902}" srcId="{17C5C899-4928-4A91-9118-B1B88F35334D}" destId="{81043E49-D4A3-4FA9-B131-7C2B501D506B}" srcOrd="0" destOrd="0" parTransId="{26354EFB-D3C3-4D3F-9171-181DB305670C}" sibTransId="{C4DF5EF5-7030-4508-8A8E-9DA946147122}"/>
    <dgm:cxn modelId="{97A5D51F-8275-42D8-BB2D-70C43F0F61E3}" type="presOf" srcId="{81043E49-D4A3-4FA9-B131-7C2B501D506B}" destId="{CEF206F2-04D5-4BA7-821D-8253A0D43F2A}" srcOrd="0" destOrd="0" presId="urn:microsoft.com/office/officeart/2016/7/layout/BasicTimeline"/>
    <dgm:cxn modelId="{4701F521-7B61-4358-A162-7F59F96FD4B7}" type="presOf" srcId="{28E90498-585F-4559-BE89-421CEC64035D}" destId="{20A526D0-1FBE-4878-A446-4CDCC2332BDC}" srcOrd="0" destOrd="0" presId="urn:microsoft.com/office/officeart/2016/7/layout/BasicTimeline"/>
    <dgm:cxn modelId="{E1687A24-2680-4BC3-B5D1-F1EC6CD528E0}" type="presOf" srcId="{9C96BC61-12CE-4D88-A33A-24172F8C9093}" destId="{D30E1874-FBDE-44FB-B69C-B905E5D00A67}" srcOrd="0" destOrd="0" presId="urn:microsoft.com/office/officeart/2016/7/layout/BasicTimeline"/>
    <dgm:cxn modelId="{EC023D72-357E-4D03-91A5-B6E6245BD9BE}" srcId="{6DEFC8AA-A33F-48F8-9C25-E9B2128D92CD}" destId="{02DA89E2-C257-4D34-85AB-C9732260ABFD}" srcOrd="0" destOrd="0" parTransId="{96729367-96CC-4DF6-971A-47877F4EF6D3}" sibTransId="{693C94AC-90AC-4B6B-8CFD-AA0505DB8FF5}"/>
    <dgm:cxn modelId="{EE22D672-A5E4-46F7-A0AC-EF84E0DF40E9}" srcId="{9C96BC61-12CE-4D88-A33A-24172F8C9093}" destId="{73CBCC81-2B4D-4E2F-B643-A8DFEF1D7C40}" srcOrd="0" destOrd="0" parTransId="{645C554D-D32B-427A-AD41-E9F2D5C76232}" sibTransId="{FB0B50DD-C6FD-4AF1-BCFF-2BC1000CECEB}"/>
    <dgm:cxn modelId="{F7E28B83-6703-4A0D-913E-A5E2543998F1}" type="presOf" srcId="{73CBCC81-2B4D-4E2F-B643-A8DFEF1D7C40}" destId="{CF40F476-7DD7-4786-8131-39BE08D061BE}" srcOrd="0" destOrd="0" presId="urn:microsoft.com/office/officeart/2016/7/layout/BasicTimeline"/>
    <dgm:cxn modelId="{8305AF8C-54EC-4B12-BDA8-D383DDF6CD01}" srcId="{142BFE46-22E8-4F99-8DF5-0A21AEB1B949}" destId="{772CED33-5D06-41ED-899A-1C1E881574F3}" srcOrd="0" destOrd="0" parTransId="{AC599F2F-1DF8-4885-85B8-E16E90411785}" sibTransId="{7783719F-0078-4B61-8A69-AE9DA37AC7A6}"/>
    <dgm:cxn modelId="{665FE88E-4664-4989-94B0-FDF89189AD05}" srcId="{1752C35D-091D-42C9-97A4-7263EAD0C8DF}" destId="{28E90498-585F-4559-BE89-421CEC64035D}" srcOrd="0" destOrd="0" parTransId="{988D5363-3BA0-4902-BF36-42E2F04F3C8F}" sibTransId="{4D2FAB49-6C23-4E4B-85E8-483318D76F67}"/>
    <dgm:cxn modelId="{F7132DA7-C665-416D-AABA-5427CDB0A3F0}" type="presOf" srcId="{6DEFC8AA-A33F-48F8-9C25-E9B2128D92CD}" destId="{EC47C319-F262-452D-A3AA-636B0CDD3083}" srcOrd="0" destOrd="0" presId="urn:microsoft.com/office/officeart/2016/7/layout/BasicTimeline"/>
    <dgm:cxn modelId="{0CF457AA-7E08-43AA-B4EA-CB4BC915031D}" srcId="{7D77B29B-D910-4EFE-8C3E-6ED9374D0A0A}" destId="{6DEFC8AA-A33F-48F8-9C25-E9B2128D92CD}" srcOrd="0" destOrd="0" parTransId="{4FC1DB39-D67C-4219-80AD-A97F169B043F}" sibTransId="{F8E8046A-2F16-4D2A-B74B-D3F0F194FE09}"/>
    <dgm:cxn modelId="{FBA552B3-7889-4D36-BC87-8F3EAD5EFFC9}" type="presOf" srcId="{17C5C899-4928-4A91-9118-B1B88F35334D}" destId="{37C328E4-9F41-440E-AB99-50DC818F7AFB}" srcOrd="0" destOrd="0" presId="urn:microsoft.com/office/officeart/2016/7/layout/BasicTimeline"/>
    <dgm:cxn modelId="{95DA92B8-3129-4385-8113-97C1B03AED1A}" srcId="{7D77B29B-D910-4EFE-8C3E-6ED9374D0A0A}" destId="{142BFE46-22E8-4F99-8DF5-0A21AEB1B949}" srcOrd="2" destOrd="0" parTransId="{D949A27D-030D-4E30-8E3A-7C8A421244C3}" sibTransId="{F5321377-0866-4CE1-92D6-060EB78CAD7D}"/>
    <dgm:cxn modelId="{8C2F78C2-543D-41A7-B6A0-2ECB434655B0}" type="presOf" srcId="{142BFE46-22E8-4F99-8DF5-0A21AEB1B949}" destId="{9764142D-4C07-4C97-9BC9-08965C012893}" srcOrd="0" destOrd="0" presId="urn:microsoft.com/office/officeart/2016/7/layout/BasicTimeline"/>
    <dgm:cxn modelId="{D1E1A5D3-C066-44F3-A8A1-04B21DEA14C8}" srcId="{7D77B29B-D910-4EFE-8C3E-6ED9374D0A0A}" destId="{9C96BC61-12CE-4D88-A33A-24172F8C9093}" srcOrd="3" destOrd="0" parTransId="{9BCB3D20-7BBD-46D9-9C75-5B146C68967F}" sibTransId="{F43E08B1-658A-4CAE-9A21-D3CA26981D7D}"/>
    <dgm:cxn modelId="{D94DB6DB-1E93-41A6-9427-0F37CC44C05B}" type="presOf" srcId="{1752C35D-091D-42C9-97A4-7263EAD0C8DF}" destId="{E044750E-96CA-4C29-9512-B1C3E4ADB4BB}" srcOrd="0" destOrd="0" presId="urn:microsoft.com/office/officeart/2016/7/layout/BasicTimeline"/>
    <dgm:cxn modelId="{A66AF5DC-7E5A-473D-A092-9B0ADCE73C29}" type="presOf" srcId="{02DA89E2-C257-4D34-85AB-C9732260ABFD}" destId="{699D6E05-2110-40CF-A9E1-513C5874F142}" srcOrd="0" destOrd="0" presId="urn:microsoft.com/office/officeart/2016/7/layout/BasicTimeline"/>
    <dgm:cxn modelId="{BD9C88F2-0075-40B0-9930-FB8C3BA4C3BD}" srcId="{7D77B29B-D910-4EFE-8C3E-6ED9374D0A0A}" destId="{17C5C899-4928-4A91-9118-B1B88F35334D}" srcOrd="4" destOrd="0" parTransId="{B58FF708-2DC7-4BCD-930E-9D88BDBC287C}" sibTransId="{BD2708F4-6E06-475A-864F-F107D16BAECA}"/>
    <dgm:cxn modelId="{24BEDAF3-E006-4D65-B085-0F49CBF21323}" type="presOf" srcId="{7D77B29B-D910-4EFE-8C3E-6ED9374D0A0A}" destId="{5FEC15BB-99AD-4B05-B8A4-D495102E65AF}" srcOrd="0" destOrd="0" presId="urn:microsoft.com/office/officeart/2016/7/layout/BasicTimeline"/>
    <dgm:cxn modelId="{E3F552F4-FBE7-45C9-861E-A243CB52D60A}" type="presOf" srcId="{772CED33-5D06-41ED-899A-1C1E881574F3}" destId="{9914EC5E-8C6B-4E85-9079-C937166C602B}" srcOrd="0" destOrd="0" presId="urn:microsoft.com/office/officeart/2016/7/layout/BasicTimeline"/>
    <dgm:cxn modelId="{36E29CFB-BEC5-4A00-BAD3-CABA88CAA79C}" srcId="{7D77B29B-D910-4EFE-8C3E-6ED9374D0A0A}" destId="{1752C35D-091D-42C9-97A4-7263EAD0C8DF}" srcOrd="1" destOrd="0" parTransId="{007A489C-02EA-497A-B2E3-DE199CC6A6AF}" sibTransId="{6E749565-A811-46F6-9583-60953F4A2804}"/>
    <dgm:cxn modelId="{1E6D2639-FB8B-4235-9628-95B269D275A2}" type="presParOf" srcId="{5FEC15BB-99AD-4B05-B8A4-D495102E65AF}" destId="{622AE48D-DC22-4466-870D-3DE2469321A1}" srcOrd="0" destOrd="0" presId="urn:microsoft.com/office/officeart/2016/7/layout/BasicTimeline"/>
    <dgm:cxn modelId="{85EB1965-599B-4EC5-9B71-111676EF98A0}" type="presParOf" srcId="{5FEC15BB-99AD-4B05-B8A4-D495102E65AF}" destId="{FC1F70CC-DBB3-4FEB-88D2-FD595F4772A4}" srcOrd="1" destOrd="0" presId="urn:microsoft.com/office/officeart/2016/7/layout/BasicTimeline"/>
    <dgm:cxn modelId="{03D96ACF-854D-497A-88B2-11F6D7B9239E}" type="presParOf" srcId="{FC1F70CC-DBB3-4FEB-88D2-FD595F4772A4}" destId="{5EB29EE4-E672-42FE-B784-939302E117E4}" srcOrd="0" destOrd="0" presId="urn:microsoft.com/office/officeart/2016/7/layout/BasicTimeline"/>
    <dgm:cxn modelId="{FFB48089-13AC-4068-B42C-200EEB2A524A}" type="presParOf" srcId="{5EB29EE4-E672-42FE-B784-939302E117E4}" destId="{EC47C319-F262-452D-A3AA-636B0CDD3083}" srcOrd="0" destOrd="0" presId="urn:microsoft.com/office/officeart/2016/7/layout/BasicTimeline"/>
    <dgm:cxn modelId="{1CF00B8E-2B87-48BB-AB46-34C187582263}" type="presParOf" srcId="{5EB29EE4-E672-42FE-B784-939302E117E4}" destId="{6D591BD4-A6B3-44F5-89AA-1412468CD1DF}" srcOrd="1" destOrd="0" presId="urn:microsoft.com/office/officeart/2016/7/layout/BasicTimeline"/>
    <dgm:cxn modelId="{DB6B1D91-A381-484B-AE6F-2674E55EF31A}" type="presParOf" srcId="{6D591BD4-A6B3-44F5-89AA-1412468CD1DF}" destId="{699D6E05-2110-40CF-A9E1-513C5874F142}" srcOrd="0" destOrd="0" presId="urn:microsoft.com/office/officeart/2016/7/layout/BasicTimeline"/>
    <dgm:cxn modelId="{AA3CCBCD-B5E5-400A-9FCC-7F78E29A0698}" type="presParOf" srcId="{6D591BD4-A6B3-44F5-89AA-1412468CD1DF}" destId="{5F7216E5-CBB6-4F0D-AEC0-502B264EB261}" srcOrd="1" destOrd="0" presId="urn:microsoft.com/office/officeart/2016/7/layout/BasicTimeline"/>
    <dgm:cxn modelId="{B7B45728-5A15-42C2-A2BD-C91588C54978}" type="presParOf" srcId="{5EB29EE4-E672-42FE-B784-939302E117E4}" destId="{84F43E91-3923-4169-8319-03B48B626FF2}" srcOrd="2" destOrd="0" presId="urn:microsoft.com/office/officeart/2016/7/layout/BasicTimeline"/>
    <dgm:cxn modelId="{27A30437-9F1E-459E-A94A-D7AAE025BD0F}" type="presParOf" srcId="{5EB29EE4-E672-42FE-B784-939302E117E4}" destId="{3A873ED9-D53F-460D-B163-AFB5B4D10D91}" srcOrd="3" destOrd="0" presId="urn:microsoft.com/office/officeart/2016/7/layout/BasicTimeline"/>
    <dgm:cxn modelId="{AE723C70-1BE1-4E42-A528-B600BCA97C04}" type="presParOf" srcId="{5EB29EE4-E672-42FE-B784-939302E117E4}" destId="{483A2AE2-D88B-4241-8D3B-02042E557401}" srcOrd="4" destOrd="0" presId="urn:microsoft.com/office/officeart/2016/7/layout/BasicTimeline"/>
    <dgm:cxn modelId="{1A970717-E38A-4C80-A88C-8670180B3306}" type="presParOf" srcId="{FC1F70CC-DBB3-4FEB-88D2-FD595F4772A4}" destId="{33DB8C7D-0E2D-4DC6-BBED-1A25F10E3744}" srcOrd="1" destOrd="0" presId="urn:microsoft.com/office/officeart/2016/7/layout/BasicTimeline"/>
    <dgm:cxn modelId="{A1EC18BD-C691-45F5-A0BF-AA2C3580D39C}" type="presParOf" srcId="{FC1F70CC-DBB3-4FEB-88D2-FD595F4772A4}" destId="{1A98146C-9120-4645-8CE0-FFC5DFDDB0AF}" srcOrd="2" destOrd="0" presId="urn:microsoft.com/office/officeart/2016/7/layout/BasicTimeline"/>
    <dgm:cxn modelId="{01F7C7BE-345F-4149-BC71-7B12DE710E9E}" type="presParOf" srcId="{1A98146C-9120-4645-8CE0-FFC5DFDDB0AF}" destId="{E044750E-96CA-4C29-9512-B1C3E4ADB4BB}" srcOrd="0" destOrd="0" presId="urn:microsoft.com/office/officeart/2016/7/layout/BasicTimeline"/>
    <dgm:cxn modelId="{0EA5B86C-91FD-4002-990B-FF05F62967F3}" type="presParOf" srcId="{1A98146C-9120-4645-8CE0-FFC5DFDDB0AF}" destId="{DDA9C62A-DEC6-4A3C-B9DE-21578D9C04C0}" srcOrd="1" destOrd="0" presId="urn:microsoft.com/office/officeart/2016/7/layout/BasicTimeline"/>
    <dgm:cxn modelId="{3D44A66B-4E3D-4D59-A6EE-D0157506F81B}" type="presParOf" srcId="{DDA9C62A-DEC6-4A3C-B9DE-21578D9C04C0}" destId="{20A526D0-1FBE-4878-A446-4CDCC2332BDC}" srcOrd="0" destOrd="0" presId="urn:microsoft.com/office/officeart/2016/7/layout/BasicTimeline"/>
    <dgm:cxn modelId="{DCD7BBA1-E382-45E1-879A-AA38CD3D6199}" type="presParOf" srcId="{DDA9C62A-DEC6-4A3C-B9DE-21578D9C04C0}" destId="{6E332D9F-6BC8-41CF-8D10-1ED4CE825E43}" srcOrd="1" destOrd="0" presId="urn:microsoft.com/office/officeart/2016/7/layout/BasicTimeline"/>
    <dgm:cxn modelId="{142DB289-5DED-4AD0-817E-5892A34CFBEA}" type="presParOf" srcId="{1A98146C-9120-4645-8CE0-FFC5DFDDB0AF}" destId="{74DD07D9-086A-4268-AEC7-CC59B0882A52}" srcOrd="2" destOrd="0" presId="urn:microsoft.com/office/officeart/2016/7/layout/BasicTimeline"/>
    <dgm:cxn modelId="{74C20773-BF62-4EE0-AE83-E0A65EDA1C6F}" type="presParOf" srcId="{1A98146C-9120-4645-8CE0-FFC5DFDDB0AF}" destId="{64A8AA80-97FE-4E36-94C1-F7E0B5ADE12B}" srcOrd="3" destOrd="0" presId="urn:microsoft.com/office/officeart/2016/7/layout/BasicTimeline"/>
    <dgm:cxn modelId="{CB35E982-1FB9-432A-BC3E-C4BDE2B14138}" type="presParOf" srcId="{1A98146C-9120-4645-8CE0-FFC5DFDDB0AF}" destId="{3ED59300-3910-4EE4-94CB-2DADC8C66731}" srcOrd="4" destOrd="0" presId="urn:microsoft.com/office/officeart/2016/7/layout/BasicTimeline"/>
    <dgm:cxn modelId="{B31AB180-F927-409E-880F-20E79003AC05}" type="presParOf" srcId="{FC1F70CC-DBB3-4FEB-88D2-FD595F4772A4}" destId="{B00BB0D2-F378-47A8-AE5C-1AE0953469E0}" srcOrd="3" destOrd="0" presId="urn:microsoft.com/office/officeart/2016/7/layout/BasicTimeline"/>
    <dgm:cxn modelId="{E532136B-AD59-4054-A4DF-7C34E27C5931}" type="presParOf" srcId="{FC1F70CC-DBB3-4FEB-88D2-FD595F4772A4}" destId="{3D0FEA26-D4A4-48EE-847B-F03F7F7FD4B3}" srcOrd="4" destOrd="0" presId="urn:microsoft.com/office/officeart/2016/7/layout/BasicTimeline"/>
    <dgm:cxn modelId="{38322FBF-2E4C-498A-B96A-CC43249CBA5E}" type="presParOf" srcId="{3D0FEA26-D4A4-48EE-847B-F03F7F7FD4B3}" destId="{9764142D-4C07-4C97-9BC9-08965C012893}" srcOrd="0" destOrd="0" presId="urn:microsoft.com/office/officeart/2016/7/layout/BasicTimeline"/>
    <dgm:cxn modelId="{302679EF-0DE8-4151-947B-5FCC731C5C00}" type="presParOf" srcId="{3D0FEA26-D4A4-48EE-847B-F03F7F7FD4B3}" destId="{98C09A55-453F-4B49-BB17-D30748B0DE63}" srcOrd="1" destOrd="0" presId="urn:microsoft.com/office/officeart/2016/7/layout/BasicTimeline"/>
    <dgm:cxn modelId="{C1F3123B-8BDB-4595-825E-C13E9024E050}" type="presParOf" srcId="{98C09A55-453F-4B49-BB17-D30748B0DE63}" destId="{9914EC5E-8C6B-4E85-9079-C937166C602B}" srcOrd="0" destOrd="0" presId="urn:microsoft.com/office/officeart/2016/7/layout/BasicTimeline"/>
    <dgm:cxn modelId="{C3019A96-3768-49B7-B2DC-F0468C3A9C5D}" type="presParOf" srcId="{98C09A55-453F-4B49-BB17-D30748B0DE63}" destId="{DD2E4185-D338-4ACA-A0A9-147F320E4D43}" srcOrd="1" destOrd="0" presId="urn:microsoft.com/office/officeart/2016/7/layout/BasicTimeline"/>
    <dgm:cxn modelId="{D8622B8C-EA3A-4EFE-9701-C5F7D9CBE05F}" type="presParOf" srcId="{3D0FEA26-D4A4-48EE-847B-F03F7F7FD4B3}" destId="{93228E8D-1806-4719-983B-ED76A566A033}" srcOrd="2" destOrd="0" presId="urn:microsoft.com/office/officeart/2016/7/layout/BasicTimeline"/>
    <dgm:cxn modelId="{CD15EBBA-23B4-4C49-AE39-42C3D43D5686}" type="presParOf" srcId="{3D0FEA26-D4A4-48EE-847B-F03F7F7FD4B3}" destId="{5233E8C4-4B59-4A37-AB4C-F36F06D30F57}" srcOrd="3" destOrd="0" presId="urn:microsoft.com/office/officeart/2016/7/layout/BasicTimeline"/>
    <dgm:cxn modelId="{24C19586-555C-4EA1-BD0A-1B262B2E0915}" type="presParOf" srcId="{3D0FEA26-D4A4-48EE-847B-F03F7F7FD4B3}" destId="{AE807788-AE95-4A3C-A097-DE90C0235BDA}" srcOrd="4" destOrd="0" presId="urn:microsoft.com/office/officeart/2016/7/layout/BasicTimeline"/>
    <dgm:cxn modelId="{77C2B5BC-2E74-4F9C-9CA0-AD4A051F4DB2}" type="presParOf" srcId="{FC1F70CC-DBB3-4FEB-88D2-FD595F4772A4}" destId="{133FA6CA-2BFB-4469-B876-09E153C3B3A2}" srcOrd="5" destOrd="0" presId="urn:microsoft.com/office/officeart/2016/7/layout/BasicTimeline"/>
    <dgm:cxn modelId="{1681499C-481B-45C4-842F-DF1C21B066FA}" type="presParOf" srcId="{FC1F70CC-DBB3-4FEB-88D2-FD595F4772A4}" destId="{96E1488C-A0F1-4E68-8900-2596C664C0E0}" srcOrd="6" destOrd="0" presId="urn:microsoft.com/office/officeart/2016/7/layout/BasicTimeline"/>
    <dgm:cxn modelId="{50FDC3BA-A021-400C-89F5-41694236E90A}" type="presParOf" srcId="{96E1488C-A0F1-4E68-8900-2596C664C0E0}" destId="{D30E1874-FBDE-44FB-B69C-B905E5D00A67}" srcOrd="0" destOrd="0" presId="urn:microsoft.com/office/officeart/2016/7/layout/BasicTimeline"/>
    <dgm:cxn modelId="{05D14CED-0840-4415-B2EE-C8E9C6ED35E4}" type="presParOf" srcId="{96E1488C-A0F1-4E68-8900-2596C664C0E0}" destId="{B80C1B80-23FF-46F8-89E3-531B2AEE2E6B}" srcOrd="1" destOrd="0" presId="urn:microsoft.com/office/officeart/2016/7/layout/BasicTimeline"/>
    <dgm:cxn modelId="{4AFBF069-E031-4323-A889-A486A680B1C0}" type="presParOf" srcId="{B80C1B80-23FF-46F8-89E3-531B2AEE2E6B}" destId="{CF40F476-7DD7-4786-8131-39BE08D061BE}" srcOrd="0" destOrd="0" presId="urn:microsoft.com/office/officeart/2016/7/layout/BasicTimeline"/>
    <dgm:cxn modelId="{A7A87CA7-8749-4A9C-90F7-2535F83F9247}" type="presParOf" srcId="{B80C1B80-23FF-46F8-89E3-531B2AEE2E6B}" destId="{C71D90E4-FD6A-46D5-9BB8-35DE8EEACA1E}" srcOrd="1" destOrd="0" presId="urn:microsoft.com/office/officeart/2016/7/layout/BasicTimeline"/>
    <dgm:cxn modelId="{A217934F-97DA-4F9B-BB12-D63959A3BC6A}" type="presParOf" srcId="{96E1488C-A0F1-4E68-8900-2596C664C0E0}" destId="{D4423C72-F26F-4553-B677-90846372ED7C}" srcOrd="2" destOrd="0" presId="urn:microsoft.com/office/officeart/2016/7/layout/BasicTimeline"/>
    <dgm:cxn modelId="{9F053B28-395A-4EE0-9A04-4A9C783AE670}" type="presParOf" srcId="{96E1488C-A0F1-4E68-8900-2596C664C0E0}" destId="{4BCBC3FA-6883-47A8-888F-B2F3697CF04D}" srcOrd="3" destOrd="0" presId="urn:microsoft.com/office/officeart/2016/7/layout/BasicTimeline"/>
    <dgm:cxn modelId="{F68278CB-86B1-4BD5-BB81-77B959639D63}" type="presParOf" srcId="{96E1488C-A0F1-4E68-8900-2596C664C0E0}" destId="{5F94651A-394E-4461-8EF8-5908AD20810F}" srcOrd="4" destOrd="0" presId="urn:microsoft.com/office/officeart/2016/7/layout/BasicTimeline"/>
    <dgm:cxn modelId="{E8B2A24D-8EB1-4C1F-B835-563787C567DD}" type="presParOf" srcId="{FC1F70CC-DBB3-4FEB-88D2-FD595F4772A4}" destId="{1390B2D0-F113-4D3D-8A5D-01304AF11A69}" srcOrd="7" destOrd="0" presId="urn:microsoft.com/office/officeart/2016/7/layout/BasicTimeline"/>
    <dgm:cxn modelId="{99D1E0BE-FC79-4107-9BC2-9B42B1F6A5DC}" type="presParOf" srcId="{FC1F70CC-DBB3-4FEB-88D2-FD595F4772A4}" destId="{D4158BE4-F725-4B04-AB3D-52F768432446}" srcOrd="8" destOrd="0" presId="urn:microsoft.com/office/officeart/2016/7/layout/BasicTimeline"/>
    <dgm:cxn modelId="{CE049DA6-E42A-4DCE-8377-96C4903FA1BD}" type="presParOf" srcId="{D4158BE4-F725-4B04-AB3D-52F768432446}" destId="{37C328E4-9F41-440E-AB99-50DC818F7AFB}" srcOrd="0" destOrd="0" presId="urn:microsoft.com/office/officeart/2016/7/layout/BasicTimeline"/>
    <dgm:cxn modelId="{4B100426-7567-4277-A8DD-99D13AC8993F}" type="presParOf" srcId="{D4158BE4-F725-4B04-AB3D-52F768432446}" destId="{0CE16A8E-CC09-4A42-86D4-387D0C38F385}" srcOrd="1" destOrd="0" presId="urn:microsoft.com/office/officeart/2016/7/layout/BasicTimeline"/>
    <dgm:cxn modelId="{5D557EF2-EC84-4283-AF3E-E0B93E3A1B34}" type="presParOf" srcId="{0CE16A8E-CC09-4A42-86D4-387D0C38F385}" destId="{CEF206F2-04D5-4BA7-821D-8253A0D43F2A}" srcOrd="0" destOrd="0" presId="urn:microsoft.com/office/officeart/2016/7/layout/BasicTimeline"/>
    <dgm:cxn modelId="{124889C7-BB69-4EB7-82B3-9245FB083A49}" type="presParOf" srcId="{0CE16A8E-CC09-4A42-86D4-387D0C38F385}" destId="{D6183676-0D1F-47A8-A948-FEF136A22694}" srcOrd="1" destOrd="0" presId="urn:microsoft.com/office/officeart/2016/7/layout/BasicTimeline"/>
    <dgm:cxn modelId="{B7AF9945-215D-4A55-8812-610090C00F27}" type="presParOf" srcId="{D4158BE4-F725-4B04-AB3D-52F768432446}" destId="{CBE4CF10-C7E3-4127-A17E-788785652DAC}" srcOrd="2" destOrd="0" presId="urn:microsoft.com/office/officeart/2016/7/layout/BasicTimeline"/>
    <dgm:cxn modelId="{54D46053-B734-412D-A48A-825FDA482BAB}" type="presParOf" srcId="{D4158BE4-F725-4B04-AB3D-52F768432446}" destId="{2F77F655-3A27-4AA9-98F2-7F4F4DC9E9B8}" srcOrd="3" destOrd="0" presId="urn:microsoft.com/office/officeart/2016/7/layout/BasicTimeline"/>
    <dgm:cxn modelId="{40D5D183-B3AC-40C9-8246-D4946FD5C3EF}" type="presParOf" srcId="{D4158BE4-F725-4B04-AB3D-52F768432446}" destId="{3D1CE3C0-1313-4DE4-A98A-3C43E414077F}" srcOrd="4" destOrd="0" presId="urn:microsoft.com/office/officeart/2016/7/layout/Basic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2AE48D-DC22-4466-870D-3DE2469321A1}">
      <dsp:nvSpPr>
        <dsp:cNvPr id="0" name=""/>
        <dsp:cNvSpPr/>
      </dsp:nvSpPr>
      <dsp:spPr>
        <a:xfrm>
          <a:off x="0" y="1857375"/>
          <a:ext cx="10353675" cy="0"/>
        </a:xfrm>
        <a:prstGeom prst="line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47C319-F262-452D-A3AA-636B0CDD3083}">
      <dsp:nvSpPr>
        <dsp:cNvPr id="0" name=""/>
        <dsp:cNvSpPr/>
      </dsp:nvSpPr>
      <dsp:spPr>
        <a:xfrm>
          <a:off x="194131" y="1994820"/>
          <a:ext cx="2740488" cy="41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1400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194131" y="1994820"/>
        <a:ext cx="2740488" cy="419766"/>
      </dsp:txXfrm>
    </dsp:sp>
    <dsp:sp modelId="{699D6E05-2110-40CF-A9E1-513C5874F142}">
      <dsp:nvSpPr>
        <dsp:cNvPr id="0" name=""/>
        <dsp:cNvSpPr/>
      </dsp:nvSpPr>
      <dsp:spPr>
        <a:xfrm>
          <a:off x="7279" y="399451"/>
          <a:ext cx="3114191" cy="752120"/>
        </a:xfrm>
        <a:prstGeom prst="round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0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若要启动演示文稿，请转到“幻灯片放映”选项卡，然后选择“从头开始”。</a:t>
          </a:r>
          <a:endParaRPr lang="zh-CN" altLang="en-US" sz="1200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43994" y="436166"/>
        <a:ext cx="3040761" cy="678690"/>
      </dsp:txXfrm>
    </dsp:sp>
    <dsp:sp modelId="{84F43E91-3923-4169-8319-03B48B626FF2}">
      <dsp:nvSpPr>
        <dsp:cNvPr id="0" name=""/>
        <dsp:cNvSpPr/>
      </dsp:nvSpPr>
      <dsp:spPr>
        <a:xfrm>
          <a:off x="1564375" y="1151572"/>
          <a:ext cx="0" cy="705802"/>
        </a:xfrm>
        <a:prstGeom prst="line">
          <a:avLst/>
        </a:pr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4750E-96CA-4C29-9512-B1C3E4ADB4BB}">
      <dsp:nvSpPr>
        <dsp:cNvPr id="0" name=""/>
        <dsp:cNvSpPr/>
      </dsp:nvSpPr>
      <dsp:spPr>
        <a:xfrm>
          <a:off x="2000362" y="1300162"/>
          <a:ext cx="2740488" cy="41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1400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2000362" y="1300162"/>
        <a:ext cx="2740488" cy="419766"/>
      </dsp:txXfrm>
    </dsp:sp>
    <dsp:sp modelId="{3A873ED9-D53F-460D-B163-AFB5B4D10D91}">
      <dsp:nvSpPr>
        <dsp:cNvPr id="0" name=""/>
        <dsp:cNvSpPr/>
      </dsp:nvSpPr>
      <dsp:spPr>
        <a:xfrm>
          <a:off x="1536514" y="1829514"/>
          <a:ext cx="55721" cy="55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A526D0-1FBE-4878-A446-4CDCC2332BDC}">
      <dsp:nvSpPr>
        <dsp:cNvPr id="0" name=""/>
        <dsp:cNvSpPr/>
      </dsp:nvSpPr>
      <dsp:spPr>
        <a:xfrm>
          <a:off x="1813510" y="2563177"/>
          <a:ext cx="3114191" cy="752120"/>
        </a:xfrm>
        <a:prstGeom prst="round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0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备注窗格是显示在每张幻灯片下方的方框。点击它以添加备注。 </a:t>
          </a:r>
          <a:endParaRPr lang="zh-CN" altLang="en-US" sz="1200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1850225" y="2599892"/>
        <a:ext cx="3040761" cy="678690"/>
      </dsp:txXfrm>
    </dsp:sp>
    <dsp:sp modelId="{74DD07D9-086A-4268-AEC7-CC59B0882A52}">
      <dsp:nvSpPr>
        <dsp:cNvPr id="0" name=""/>
        <dsp:cNvSpPr/>
      </dsp:nvSpPr>
      <dsp:spPr>
        <a:xfrm>
          <a:off x="3370606" y="1857374"/>
          <a:ext cx="0" cy="705802"/>
        </a:xfrm>
        <a:prstGeom prst="line">
          <a:avLst/>
        </a:pr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4142D-4C07-4C97-9BC9-08965C012893}">
      <dsp:nvSpPr>
        <dsp:cNvPr id="0" name=""/>
        <dsp:cNvSpPr/>
      </dsp:nvSpPr>
      <dsp:spPr>
        <a:xfrm>
          <a:off x="3806593" y="1994820"/>
          <a:ext cx="2740488" cy="41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1400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3806593" y="1994820"/>
        <a:ext cx="2740488" cy="419766"/>
      </dsp:txXfrm>
    </dsp:sp>
    <dsp:sp modelId="{64A8AA80-97FE-4E36-94C1-F7E0B5ADE12B}">
      <dsp:nvSpPr>
        <dsp:cNvPr id="0" name=""/>
        <dsp:cNvSpPr/>
      </dsp:nvSpPr>
      <dsp:spPr>
        <a:xfrm>
          <a:off x="3342745" y="1829514"/>
          <a:ext cx="55721" cy="55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4EC5E-8C6B-4E85-9079-C937166C602B}">
      <dsp:nvSpPr>
        <dsp:cNvPr id="0" name=""/>
        <dsp:cNvSpPr/>
      </dsp:nvSpPr>
      <dsp:spPr>
        <a:xfrm>
          <a:off x="3619741" y="142147"/>
          <a:ext cx="3114191" cy="1009425"/>
        </a:xfrm>
        <a:prstGeom prst="round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0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若要在幻灯片视图中显示演示者视图，请在底部左侧的控制栏上选择三个圆点，然后选择“显示演示者视图”。 </a:t>
          </a:r>
          <a:endParaRPr lang="zh-CN" altLang="en-US" sz="1200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3669017" y="191423"/>
        <a:ext cx="3015639" cy="910873"/>
      </dsp:txXfrm>
    </dsp:sp>
    <dsp:sp modelId="{93228E8D-1806-4719-983B-ED76A566A033}">
      <dsp:nvSpPr>
        <dsp:cNvPr id="0" name=""/>
        <dsp:cNvSpPr/>
      </dsp:nvSpPr>
      <dsp:spPr>
        <a:xfrm>
          <a:off x="5176837" y="1151572"/>
          <a:ext cx="0" cy="705802"/>
        </a:xfrm>
        <a:prstGeom prst="line">
          <a:avLst/>
        </a:pr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0E1874-FBDE-44FB-B69C-B905E5D00A67}">
      <dsp:nvSpPr>
        <dsp:cNvPr id="0" name=""/>
        <dsp:cNvSpPr/>
      </dsp:nvSpPr>
      <dsp:spPr>
        <a:xfrm>
          <a:off x="5612824" y="1300162"/>
          <a:ext cx="2740488" cy="41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1400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5612824" y="1300162"/>
        <a:ext cx="2740488" cy="419766"/>
      </dsp:txXfrm>
    </dsp:sp>
    <dsp:sp modelId="{5233E8C4-4B59-4A37-AB4C-F36F06D30F57}">
      <dsp:nvSpPr>
        <dsp:cNvPr id="0" name=""/>
        <dsp:cNvSpPr/>
      </dsp:nvSpPr>
      <dsp:spPr>
        <a:xfrm>
          <a:off x="5148976" y="1829514"/>
          <a:ext cx="55721" cy="55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0F476-7DD7-4786-8131-39BE08D061BE}">
      <dsp:nvSpPr>
        <dsp:cNvPr id="0" name=""/>
        <dsp:cNvSpPr/>
      </dsp:nvSpPr>
      <dsp:spPr>
        <a:xfrm>
          <a:off x="5425972" y="2563177"/>
          <a:ext cx="3114191" cy="1009425"/>
        </a:xfrm>
        <a:prstGeom prst="round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0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如果看不到备注窗格或它已完全最小化，请在 </a:t>
          </a:r>
          <a:r>
            <a:rPr lang="en-US" altLang="zh-CN" sz="1200" b="0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PowerPoint </a:t>
          </a:r>
          <a:r>
            <a:rPr lang="zh-CN" altLang="en-US" sz="1200" b="0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窗口底部的任务栏上单击“备注”。 </a:t>
          </a:r>
          <a:endParaRPr lang="zh-CN" altLang="en-US" sz="1200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5475248" y="2612453"/>
        <a:ext cx="3015639" cy="910873"/>
      </dsp:txXfrm>
    </dsp:sp>
    <dsp:sp modelId="{D4423C72-F26F-4553-B677-90846372ED7C}">
      <dsp:nvSpPr>
        <dsp:cNvPr id="0" name=""/>
        <dsp:cNvSpPr/>
      </dsp:nvSpPr>
      <dsp:spPr>
        <a:xfrm>
          <a:off x="6983068" y="1857374"/>
          <a:ext cx="0" cy="705802"/>
        </a:xfrm>
        <a:prstGeom prst="line">
          <a:avLst/>
        </a:pr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328E4-9F41-440E-AB99-50DC818F7AFB}">
      <dsp:nvSpPr>
        <dsp:cNvPr id="0" name=""/>
        <dsp:cNvSpPr/>
      </dsp:nvSpPr>
      <dsp:spPr>
        <a:xfrm>
          <a:off x="7419055" y="1994820"/>
          <a:ext cx="2740488" cy="419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zh-CN" altLang="en-US" sz="1400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标题</a:t>
          </a:r>
        </a:p>
      </dsp:txBody>
      <dsp:txXfrm>
        <a:off x="7419055" y="1994820"/>
        <a:ext cx="2740488" cy="419766"/>
      </dsp:txXfrm>
    </dsp:sp>
    <dsp:sp modelId="{4BCBC3FA-6883-47A8-888F-B2F3697CF04D}">
      <dsp:nvSpPr>
        <dsp:cNvPr id="0" name=""/>
        <dsp:cNvSpPr/>
      </dsp:nvSpPr>
      <dsp:spPr>
        <a:xfrm>
          <a:off x="6955207" y="1829514"/>
          <a:ext cx="55721" cy="55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206F2-04D5-4BA7-821D-8253A0D43F2A}">
      <dsp:nvSpPr>
        <dsp:cNvPr id="0" name=""/>
        <dsp:cNvSpPr/>
      </dsp:nvSpPr>
      <dsp:spPr>
        <a:xfrm>
          <a:off x="7232203" y="399451"/>
          <a:ext cx="3114191" cy="752120"/>
        </a:xfrm>
        <a:prstGeom prst="round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rtlCol="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0" i="0" u="none" kern="1200" noProof="0" dirty="0">
              <a:latin typeface="Microsoft YaHei UI" panose="020B0503020204020204" pitchFamily="34" charset="-122"/>
              <a:ea typeface="Microsoft YaHei UI" panose="020B0503020204020204" pitchFamily="34" charset="-122"/>
            </a:rPr>
            <a:t>在演示文稿中，发言人备注在你的显示器上可见，但对观众不可见。 </a:t>
          </a:r>
          <a:endParaRPr lang="zh-CN" altLang="en-US" sz="1200" kern="1200" noProof="0" dirty="0">
            <a:latin typeface="Microsoft YaHei UI" panose="020B0503020204020204" pitchFamily="34" charset="-122"/>
            <a:ea typeface="Microsoft YaHei UI" panose="020B0503020204020204" pitchFamily="34" charset="-122"/>
          </a:endParaRPr>
        </a:p>
      </dsp:txBody>
      <dsp:txXfrm>
        <a:off x="7268918" y="436166"/>
        <a:ext cx="3040761" cy="678690"/>
      </dsp:txXfrm>
    </dsp:sp>
    <dsp:sp modelId="{CBE4CF10-C7E3-4127-A17E-788785652DAC}">
      <dsp:nvSpPr>
        <dsp:cNvPr id="0" name=""/>
        <dsp:cNvSpPr/>
      </dsp:nvSpPr>
      <dsp:spPr>
        <a:xfrm>
          <a:off x="8789299" y="1151572"/>
          <a:ext cx="0" cy="705802"/>
        </a:xfrm>
        <a:prstGeom prst="line">
          <a:avLst/>
        </a:pr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7F655-3A27-4AA9-98F2-7F4F4DC9E9B8}">
      <dsp:nvSpPr>
        <dsp:cNvPr id="0" name=""/>
        <dsp:cNvSpPr/>
      </dsp:nvSpPr>
      <dsp:spPr>
        <a:xfrm>
          <a:off x="8761438" y="1829514"/>
          <a:ext cx="55721" cy="55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BasicTimeline">
  <dgm:title val="基本日程表"/>
  <dgm:desc val="用于按时间顺序显示事件列表。圆形倒角的矩形包含说明，而日期则显示在日程表下方。该 SmartArt 非常适合显示采用中日期格式的大量文本。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FollowNode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presOf/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.16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42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t" for="ch" forName="L1TextContainer" refType="h" fact="0.537"/>
                <dgm:constr type="h" for="ch" forName="L1TextContainer" refType="h" fact="0.113"/>
                <dgm:constr type="w" for="ch" forName="L2TextContainerWrapper" refType="w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31"/>
                <dgm:constr type="w" for="ch" forName="ConnectorPoint" refType="h" fact="0.015"/>
                <dgm:constr type="h" for="ch" forName="ConnectorPoint" refType="h" fact="0.015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t" for="ch" forName="EmptyPlaceHolder" refType="h" fact="0.65"/>
                <dgm:constr type="h" for="ch" forName="EmptyPlaceHolder" refType="h" fact="0.3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t" for="ch" forName="L1TextContainer" refType="h" fact="0.35"/>
                <dgm:constr type="h" for="ch" forName="L1TextContainer" refType="h" fact="0.113"/>
                <dgm:constr type="w" for="ch" forName="L2TextContainerWrapper" refType="w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5"/>
                <dgm:constr type="w" for="ch" forName="ConnectorPoint" refType="h" fact="0.015"/>
                <dgm:constr type="h" for="ch" forName="ConnectorPoint" refType="h" fact="0.015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35"/>
                <dgm:constr type="t" for="ch" forName="EmptyPlaceHolder" refType="h" fact="0"/>
              </dgm:constrLst>
            </dgm:else>
          </dgm:choose>
          <dgm:layoutNode name="L1TextContainer" styleLbl="revTx">
            <dgm:varLst>
              <dgm:chMax val="1"/>
              <dgm:chPref val="1"/>
              <dgm:bulletEnabled val="1"/>
            </dgm:varLst>
            <dgm:choose name="casesForTxtDirLogic">
              <dgm:if name="Name78" axis="self" ptType="node" func="posOdd" op="equ" val="1">
                <dgm:alg type="tx">
                  <dgm:param type="txAnchorHorz" val="ctr"/>
                  <dgm:param type="txAnchorVert" val="t"/>
                  <dgm:param type="parTxLTRAlign" val="ctr"/>
                  <dgm:param type="parTxRTLAlign" val="ctr"/>
                </dgm:alg>
              </dgm:if>
              <dgm:else name="Name89">
                <dgm:alg type="tx">
                  <dgm:param type="txAnchorHorz" val="ctr"/>
                  <dgm:param type="txAnchorVert" val="b"/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chMax val="0"/>
              <dgm:chPref val="0"/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55"/>
                  <dgm:constr type="b" for="ch" forName="L2TextContainer" refType="h"/>
                  <dgm:constr type="h" for="ch" forName="FlexibleEmptyPlaceHolder" refType="h" fact="0.45"/>
                </dgm:constrLst>
              </dgm:if>
              <dgm:else name="CaseForPlacingL2TextContaineBelowDivider">
                <dgm:constrLst>
                  <dgm:constr type="h" for="ch" forName="L2TextContainer" refType="h" fact="0.55"/>
                  <dgm:constr type="h" for="ch" forName="FlexibleEmptyPlaceHolder" refType="h" fact="0.45"/>
                  <dgm:constr type="b" for="ch" forName="FlexibleEmptyPlaceHolder" refType="h"/>
                </dgm:constrLst>
              </dgm:else>
            </dgm:choose>
            <dgm:layoutNode name="L2TextContainer" styleLbl="bgAcc1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oundRect" r:blip="">
                <dgm:adjLst/>
              </dgm:shape>
              <dgm:presOf axis="des" ptType="node"/>
              <dgm:constrLst>
                <dgm:constr type="primFontSz" val="17"/>
                <dgm:constr type="lMarg" refType="primFontSz" fact="0.7"/>
                <dgm:constr type="rMarg" refType="primFontSz" fact="0.7"/>
                <dgm:constr type="tMarg" refType="primFontSz" fact="0.7"/>
                <dgm:constr type="bMarg" refType="primFontSz" fact="0.7"/>
              </dgm:constrLst>
              <dgm:ruleLst>
                <dgm:rule type="primFontSz" val="12" fact="NaN" max="NaN"/>
                <dgm:rule type="secFontSz" val="10" fact="NaN" max="NaN"/>
                <dgm:rule type="h" val="INF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2TextContainer">
            <dgm:alg type="sp"/>
            <dgm:shape xmlns:r="http://schemas.openxmlformats.org/officeDocument/2006/relationships" type="line" r:blip="">
              <dgm:adjLst/>
              <dgm:extLst>
                <a:ext uri="{B698B0E9-8C71-41B9-8309-B3DCBF30829C}">
                  <dgm1612:spPr xmlns:dgm1612="http://schemas.microsoft.com/office/drawing/2016/12/diagram">
                    <a:ln>
                      <a:prstDash val="dash"/>
                    </a:ln>
                  </dgm1612:spPr>
                </a:ext>
              </dgm:extLst>
            </dgm:shape>
            <dgm:presOf/>
            <dgm:constrLst/>
          </dgm:layoutNode>
          <dgm:layoutNode name="ConnectorPoint" styleLbl="alignNode1" moveWith="L2TextContainer">
            <dgm:alg type="sp"/>
            <dgm:shape xmlns:r="http://schemas.openxmlformats.org/officeDocument/2006/relationships" type="ellipse" r:blip="" zOrderOff="1">
              <dgm:adjLst/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698C0E1-628D-4A29-932B-81EFC1D54B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E4E1657-5A73-426A-A66E-C4F85559B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025DEB6-8A30-49A2-8D21-2BEDB58970BD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2021/6/25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BBF12EE-0BCA-4112-A66D-A1C7DDACEE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059303C-1C5B-4166-91D0-954E1FF8A2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21B084-08CE-4CE2-A230-03FB2D2096E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9625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9AED6C1-D3A0-4296-9D56-FFD244EC0ACB}" type="datetime1">
              <a:rPr lang="zh-CN" altLang="en-US" smtClean="0"/>
              <a:t>2021/6/25</a:t>
            </a:fld>
            <a:endParaRPr 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B4B07EB-3CEE-4B2A-A06F-03C965D4E9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9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2.xml.rels>&#65279;<?xml version="1.0" encoding="utf-8"?><Relationships xmlns="http://schemas.openxmlformats.org/package/2006/relationships"><Relationship Type="http://schemas.openxmlformats.org/officeDocument/2006/relationships/slide" Target="/ppt/slides/slide1012.xml" Id="rId2" /><Relationship Type="http://schemas.openxmlformats.org/officeDocument/2006/relationships/notesMaster" Target="/ppt/notesMasters/notesMaster11.xml" Id="rId1" /></Relationships>
</file>

<file path=ppt/notesSlides/_rels/notesSlide119.xml.rels>&#65279;<?xml version="1.0" encoding="utf-8"?><Relationships xmlns="http://schemas.openxmlformats.org/package/2006/relationships"><Relationship Type="http://schemas.openxmlformats.org/officeDocument/2006/relationships/slide" Target="/ppt/slides/slide119.xml" Id="rId2" /><Relationship Type="http://schemas.openxmlformats.org/officeDocument/2006/relationships/notesMaster" Target="/ppt/notesMasters/notesMaster11.xml" Id="rId1" /></Relationships>
</file>

<file path=ppt/notesSlides/_rels/notesSlide125.xml.rels>&#65279;<?xml version="1.0" encoding="utf-8"?><Relationships xmlns="http://schemas.openxmlformats.org/package/2006/relationships"><Relationship Type="http://schemas.openxmlformats.org/officeDocument/2006/relationships/slide" Target="/ppt/slides/slide125.xml" Id="rId2" /><Relationship Type="http://schemas.openxmlformats.org/officeDocument/2006/relationships/notesMaster" Target="/ppt/notesMasters/notesMaster11.xml" Id="rId1" /></Relationships>
</file>

<file path=ppt/notesSlides/_rels/notesSlide18.xml.rels>&#65279;<?xml version="1.0" encoding="utf-8"?><Relationships xmlns="http://schemas.openxmlformats.org/package/2006/relationships"><Relationship Type="http://schemas.openxmlformats.org/officeDocument/2006/relationships/slide" Target="/ppt/slides/slide18.xml" Id="rId2" /><Relationship Type="http://schemas.openxmlformats.org/officeDocument/2006/relationships/notesMaster" Target="/ppt/notesMasters/notesMaster11.xml" Id="rId1" /></Relationships>
</file>

<file path=ppt/notesSlides/_rels/notesSlide26.xml.rels>&#65279;<?xml version="1.0" encoding="utf-8"?><Relationships xmlns="http://schemas.openxmlformats.org/package/2006/relationships"><Relationship Type="http://schemas.openxmlformats.org/officeDocument/2006/relationships/slide" Target="/ppt/slides/slide26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1.xml.rels>&#65279;<?xml version="1.0" encoding="utf-8"?><Relationships xmlns="http://schemas.openxmlformats.org/package/2006/relationships"><Relationship Type="http://schemas.openxmlformats.org/officeDocument/2006/relationships/slide" Target="/ppt/slides/slide511.xml" Id="rId2" /><Relationship Type="http://schemas.openxmlformats.org/officeDocument/2006/relationships/notesMaster" Target="/ppt/notesMasters/notesMaster11.xml" Id="rId1" /></Relationships>
</file>

<file path=ppt/notesSlides/_rels/notesSlide610.xml.rels>&#65279;<?xml version="1.0" encoding="utf-8"?><Relationships xmlns="http://schemas.openxmlformats.org/package/2006/relationships"><Relationship Type="http://schemas.openxmlformats.org/officeDocument/2006/relationships/slide" Target="/ppt/slides/slide610.xml" Id="rId2" /><Relationship Type="http://schemas.openxmlformats.org/officeDocument/2006/relationships/notesMaster" Target="/ppt/notesMasters/notesMaster11.xml" Id="rId1" /></Relationships>
</file>

<file path=ppt/notesSlides/_rels/notesSlide77.xml.rels>&#65279;<?xml version="1.0" encoding="utf-8"?><Relationships xmlns="http://schemas.openxmlformats.org/package/2006/relationships"><Relationship Type="http://schemas.openxmlformats.org/officeDocument/2006/relationships/slide" Target="/ppt/slides/slide77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B4B07EB-3CEE-4B2A-A06F-03C965D4E9F1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7212586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E6D7BE9-6C4F-48E9-816E-E7C44694421A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78875634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E6D7BE9-6C4F-48E9-816E-E7C44694421A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7567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6BFE780-4B97-4708-B97F-94D8ADC6D799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66739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F8C22AF-75C7-433B-B852-69970FBFF62D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42715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E6D7BE9-6C4F-48E9-816E-E7C44694421A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99155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E6D7BE9-6C4F-48E9-816E-E7C44694421A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743787"/>
      </p:ext>
    </p:extLst>
  </p:cSld>
  <p:clrMapOvr>
    <a:masterClrMapping/>
  </p:clrMapOvr>
</p:notes>
</file>

<file path=ppt/notesSlides/notesSlide5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B4B07EB-3CEE-4B2A-A06F-03C965D4E9F1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1529601"/>
      </p:ext>
    </p:extLst>
  </p:cSld>
  <p:clrMapOvr>
    <a:masterClrMapping/>
  </p:clrMapOvr>
</p:notes>
</file>

<file path=ppt/notesSlides/notesSlide6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E6D7BE9-6C4F-48E9-816E-E7C44694421A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9268022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7571207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B4B07EB-3CEE-4B2A-A06F-03C965D4E9F1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2818890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B4B07EB-3CEE-4B2A-A06F-03C965D4E9F1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9809550"/>
      </p:ext>
    </p:extLst>
  </p:cSld>
  <p:clrMapOvr>
    <a:masterClrMapping/>
  </p:clrMapOvr>
</p:notes>
</file>

<file path=ppt/slideLayouts/_rels/slideLayout1010.xml.rels>&#65279;<?xml version="1.0" encoding="utf-8"?><Relationships xmlns="http://schemas.openxmlformats.org/package/2006/relationships"><Relationship Type="http://schemas.openxmlformats.org/officeDocument/2006/relationships/image" Target="/ppt/media/image23.png" Id="rId2" /><Relationship Type="http://schemas.openxmlformats.org/officeDocument/2006/relationships/slideMaster" Target="/ppt/slideMasters/slideMaster11.xml" Id="rId1" /></Relationships>
</file>

<file path=ppt/slideLayouts/_rels/slideLayout1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3.xml.rels>&#65279;<?xml version="1.0" encoding="utf-8"?><Relationships xmlns="http://schemas.openxmlformats.org/package/2006/relationships"><Relationship Type="http://schemas.openxmlformats.org/officeDocument/2006/relationships/image" Target="/ppt/media/image23.png" Id="rId2" /><Relationship Type="http://schemas.openxmlformats.org/officeDocument/2006/relationships/slideMaster" Target="/ppt/slideMasters/slideMaster11.xml" Id="rId1" /></Relationships>
</file>

<file path=ppt/slideLayouts/_rels/slideLayout41.xml.rels>&#65279;<?xml version="1.0" encoding="utf-8"?><Relationships xmlns="http://schemas.openxmlformats.org/package/2006/relationships"><Relationship Type="http://schemas.openxmlformats.org/officeDocument/2006/relationships/image" Target="/ppt/media/image3.png" Id="rId2" /><Relationship Type="http://schemas.openxmlformats.org/officeDocument/2006/relationships/slideMaster" Target="/ppt/slideMasters/slideMaster11.xml" Id="rId1" /></Relationships>
</file>

<file path=ppt/slideLayouts/_rels/slideLayout5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7.xml.rels>&#65279;<?xml version="1.0" encoding="utf-8"?><Relationships xmlns="http://schemas.openxmlformats.org/package/2006/relationships"><Relationship Type="http://schemas.openxmlformats.org/officeDocument/2006/relationships/image" Target="/ppt/media/image23.png" Id="rId2" /><Relationship Type="http://schemas.openxmlformats.org/officeDocument/2006/relationships/slideMaster" Target="/ppt/slideMasters/slideMaster11.xml" Id="rId1" /></Relationships>
</file>

<file path=ppt/slideLayouts/_rels/slideLayout7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image" Target="/ppt/media/image42.png" Id="rId2" /><Relationship Type="http://schemas.openxmlformats.org/officeDocument/2006/relationships/slideMaster" Target="/ppt/slideMasters/slideMaster11.xml" Id="rId1" /></Relationships>
</file>

<file path=ppt/slideLayouts/_rels/slideLayout911.xml.rels>&#65279;<?xml version="1.0" encoding="utf-8"?><Relationships xmlns="http://schemas.openxmlformats.org/package/2006/relationships"><Relationship Type="http://schemas.openxmlformats.org/officeDocument/2006/relationships/image" Target="/ppt/media/image42.png" Id="rId2" /><Relationship Type="http://schemas.openxmlformats.org/officeDocument/2006/relationships/slideMaster" Target="/ppt/slideMasters/slideMaster11.xml" Id="rId1" /></Relationships>
</file>

<file path=ppt/slideLayouts/slideLayout10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摘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2FDB9BCB-0C27-46E1-90C0-AADF00541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649" y="1"/>
            <a:ext cx="4690532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69441" y="1233378"/>
            <a:ext cx="5898114" cy="1357422"/>
          </a:xfrm>
        </p:spPr>
        <p:txBody>
          <a:bodyPr rtlCol="0" anchor="b">
            <a:noAutofit/>
          </a:bodyPr>
          <a:lstStyle>
            <a:lvl1pPr algn="ctr">
              <a:defRPr lang="en-US" sz="4000" kern="12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10" name="副标题 2" descr="Tag=AccentColor&#10;Flavor=Light&#10;Target=Text">
            <a:extLst>
              <a:ext uri="{FF2B5EF4-FFF2-40B4-BE49-F238E27FC236}">
                <a16:creationId xmlns:a16="http://schemas.microsoft.com/office/drawing/2014/main" id="{61821B46-FA47-4BEB-A735-3A8E1161FD7A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5369440" y="2895601"/>
            <a:ext cx="5898115" cy="2378074"/>
          </a:xfrm>
        </p:spPr>
        <p:txBody>
          <a:bodyPr rtlCol="0">
            <a:normAutofit/>
          </a:bodyPr>
          <a:lstStyle>
            <a:lvl1pPr marL="36900" indent="0">
              <a:buNone/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13" name="图片占位符 12">
            <a:extLst>
              <a:ext uri="{FF2B5EF4-FFF2-40B4-BE49-F238E27FC236}">
                <a16:creationId xmlns:a16="http://schemas.microsoft.com/office/drawing/2014/main" id="{CF220894-C699-4E12-9EB4-2318F23E4A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1113" y="0"/>
            <a:ext cx="4583113" cy="68580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67903467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图片占位符 10">
            <a:extLst>
              <a:ext uri="{FF2B5EF4-FFF2-40B4-BE49-F238E27FC236}">
                <a16:creationId xmlns:a16="http://schemas.microsoft.com/office/drawing/2014/main" id="{8958888C-33C4-45BB-9053-0F238EBC25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 useBgFill="1"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6676" y="1572884"/>
            <a:ext cx="4100417" cy="2585050"/>
          </a:xfrm>
        </p:spPr>
        <p:txBody>
          <a:bodyPr lIns="274320" rtlCol="0" anchor="ctr">
            <a:normAutofit/>
          </a:bodyPr>
          <a:lstStyle>
            <a:lvl1pPr algn="l">
              <a:defRPr lang="en-US" sz="4000" kern="12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单击以编辑</a:t>
            </a:r>
          </a:p>
        </p:txBody>
      </p:sp>
      <p:sp useBgFill="1"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6675" y="4157934"/>
            <a:ext cx="4100418" cy="1446364"/>
          </a:xfrm>
        </p:spPr>
        <p:txBody>
          <a:bodyPr lIns="274320" rtlCol="0" anchor="t">
            <a:normAutofit/>
          </a:bodyPr>
          <a:lstStyle>
            <a:lvl1pPr marL="342900" indent="-306000" algn="l" defTabSz="457200" rtl="0" eaLnBrk="1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lang="en-US" sz="1600" kern="12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CN" altLang="en-US" noProof="0"/>
              <a:t>单击以编辑母版副标题样式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A98EE3D-8CD1-4C3F-BD1C-C98C9596463C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864259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图片占位符 10">
            <a:extLst>
              <a:ext uri="{FF2B5EF4-FFF2-40B4-BE49-F238E27FC236}">
                <a16:creationId xmlns:a16="http://schemas.microsoft.com/office/drawing/2014/main" id="{8958888C-33C4-45BB-9053-0F238EBC25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 useBgFill="1">
        <p:nvSpPr>
          <p:cNvPr id="10" name="标题 1">
            <a:extLst>
              <a:ext uri="{FF2B5EF4-FFF2-40B4-BE49-F238E27FC236}">
                <a16:creationId xmlns:a16="http://schemas.microsoft.com/office/drawing/2014/main" id="{E234E1C5-BD1C-4142-BA62-2A1D902B6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3430" y="1762887"/>
            <a:ext cx="7665140" cy="2140251"/>
          </a:xfrm>
        </p:spPr>
        <p:txBody>
          <a:bodyPr tIns="365760" rtlCol="0" anchor="ctr">
            <a:normAutofit/>
          </a:bodyPr>
          <a:lstStyle>
            <a:lvl1pPr algn="ctr">
              <a:defRPr sz="5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sz="4800" noProof="0"/>
          </a:p>
        </p:txBody>
      </p:sp>
      <p:sp useBgFill="1">
        <p:nvSpPr>
          <p:cNvPr id="12" name="副标题 2" descr="Tag=AccentColor&#10;Flavor=Light&#10;Target=Text">
            <a:extLst>
              <a:ext uri="{FF2B5EF4-FFF2-40B4-BE49-F238E27FC236}">
                <a16:creationId xmlns:a16="http://schemas.microsoft.com/office/drawing/2014/main" id="{DED57426-1707-4704-8E09-2F7609051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3430" y="3903138"/>
            <a:ext cx="7665139" cy="1191977"/>
          </a:xfrm>
        </p:spPr>
        <p:txBody>
          <a:bodyPr rtlCol="0"/>
          <a:lstStyle>
            <a:lvl1pPr marL="0" indent="0" algn="ctr">
              <a:buNone/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6003015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议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1B2FCC-99C4-4C2B-99B4-9C5E13D53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975" y="782122"/>
            <a:ext cx="3619500" cy="2492828"/>
          </a:xfrm>
        </p:spPr>
        <p:txBody>
          <a:bodyPr rtlCol="0" anchor="b"/>
          <a:lstStyle>
            <a:lvl1pPr algn="l">
              <a:spcBef>
                <a:spcPts val="960"/>
              </a:spcBef>
              <a:spcAft>
                <a:spcPts val="600"/>
              </a:spcAft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11" name="图片占位符 10">
            <a:extLst>
              <a:ext uri="{FF2B5EF4-FFF2-40B4-BE49-F238E27FC236}">
                <a16:creationId xmlns:a16="http://schemas.microsoft.com/office/drawing/2014/main" id="{8958888C-33C4-45BB-9053-0F238EBC25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740" y="0"/>
            <a:ext cx="3754712" cy="2675444"/>
          </a:xfrm>
          <a:ln>
            <a:noFill/>
          </a:ln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19" name="图片占位符 10">
            <a:extLst>
              <a:ext uri="{FF2B5EF4-FFF2-40B4-BE49-F238E27FC236}">
                <a16:creationId xmlns:a16="http://schemas.microsoft.com/office/drawing/2014/main" id="{B5F49914-A317-424F-9214-203370D7674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49972" y="0"/>
            <a:ext cx="3793815" cy="2675444"/>
          </a:xfrm>
          <a:ln>
            <a:noFill/>
          </a:ln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20" name="图片占位符 10">
            <a:extLst>
              <a:ext uri="{FF2B5EF4-FFF2-40B4-BE49-F238E27FC236}">
                <a16:creationId xmlns:a16="http://schemas.microsoft.com/office/drawing/2014/main" id="{B68EE34D-80C0-4CEE-99D1-3C91F6626D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4740" y="2675444"/>
            <a:ext cx="7543904" cy="4182556"/>
          </a:xfrm>
          <a:ln>
            <a:noFill/>
          </a:ln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25E34894-A499-4CC3-9F3E-BB0B1268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5" y="6000749"/>
            <a:ext cx="6672865" cy="3651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6F37D4A7-7BA4-4331-82C1-818D1B5B05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42275" y="3592286"/>
            <a:ext cx="3619500" cy="1992313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A98EE3D-8CD1-4C3F-BD1C-C98C9596463C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7418796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简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3335" y="1233378"/>
            <a:ext cx="5697102" cy="1405366"/>
          </a:xfrm>
        </p:spPr>
        <p:txBody>
          <a:bodyPr rtlCol="0" anchor="b">
            <a:noAutofit/>
          </a:bodyPr>
          <a:lstStyle>
            <a:lvl1pPr algn="ctr">
              <a:defRPr sz="4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13795" y="3002281"/>
            <a:ext cx="5686437" cy="2271393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lang="en-US" sz="2000" kern="120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Microsoft YaHei UI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CN" altLang="en-US" noProof="0"/>
              <a:t>单击以编辑母版副标题样式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13" name="图片占位符 12">
            <a:extLst>
              <a:ext uri="{FF2B5EF4-FFF2-40B4-BE49-F238E27FC236}">
                <a16:creationId xmlns:a16="http://schemas.microsoft.com/office/drawing/2014/main" id="{F93FCD85-64A9-4257-8703-568A1629E1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96864" y="0"/>
            <a:ext cx="4572000" cy="68580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A47AB1B-8039-41F6-A255-B03F33FB6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1468" y="1"/>
            <a:ext cx="4690532" cy="6858000"/>
          </a:xfrm>
          <a:prstGeom prst="rect">
            <a:avLst/>
          </a:prstGeom>
        </p:spPr>
      </p:pic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FBC8FC98-420D-47E9-A6BF-65337349F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8736" y="6000749"/>
            <a:ext cx="2743200" cy="3651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11" name="幻灯片编号占位符 5">
            <a:extLst>
              <a:ext uri="{FF2B5EF4-FFF2-40B4-BE49-F238E27FC236}">
                <a16:creationId xmlns:a16="http://schemas.microsoft.com/office/drawing/2014/main" id="{016EE41C-5E1E-448A-AC09-A8C32B4A8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A98EE3D-8CD1-4C3F-BD1C-C98C9596463C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879737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节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0693" y="4913529"/>
            <a:ext cx="9440034" cy="680691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8" name="副标题 2">
            <a:extLst>
              <a:ext uri="{FF2B5EF4-FFF2-40B4-BE49-F238E27FC236}">
                <a16:creationId xmlns:a16="http://schemas.microsoft.com/office/drawing/2014/main" id="{29CC1453-4E18-4960-B6D5-529F625B9A3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70693" y="5713343"/>
            <a:ext cx="9440034" cy="436942"/>
          </a:xfrm>
        </p:spPr>
        <p:txBody>
          <a:bodyPr rtlCol="0"/>
          <a:lstStyle>
            <a:lvl1pPr marL="36900" indent="0" algn="ctr">
              <a:buNone/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副标题</a:t>
            </a:r>
          </a:p>
        </p:txBody>
      </p:sp>
      <p:sp>
        <p:nvSpPr>
          <p:cNvPr id="16" name="图片占位符 15">
            <a:extLst>
              <a:ext uri="{FF2B5EF4-FFF2-40B4-BE49-F238E27FC236}">
                <a16:creationId xmlns:a16="http://schemas.microsoft.com/office/drawing/2014/main" id="{ADDA07CD-6F66-4875-B1ED-5D11B9642B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2938" y="642938"/>
            <a:ext cx="5130800" cy="3303587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17" name="图片占位符 15">
            <a:extLst>
              <a:ext uri="{FF2B5EF4-FFF2-40B4-BE49-F238E27FC236}">
                <a16:creationId xmlns:a16="http://schemas.microsoft.com/office/drawing/2014/main" id="{E1CB1643-335F-4FF9-8A42-C5652761302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17733" y="642937"/>
            <a:ext cx="5130800" cy="3303587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4843549-5E1B-48B7-A510-6245884107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12192001" cy="4322278"/>
          </a:xfrm>
          <a:prstGeom prst="rect">
            <a:avLst/>
          </a:prstGeom>
        </p:spPr>
      </p:pic>
      <p:cxnSp>
        <p:nvCxnSpPr>
          <p:cNvPr id="11" name="直接连接符​​(S) 10">
            <a:extLst>
              <a:ext uri="{FF2B5EF4-FFF2-40B4-BE49-F238E27FC236}">
                <a16:creationId xmlns:a16="http://schemas.microsoft.com/office/drawing/2014/main" id="{43B5FF67-7EEC-4AB0-8445-132F99922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6096000" y="1609536"/>
            <a:ext cx="0" cy="1371600"/>
          </a:xfrm>
          <a:prstGeom prst="line">
            <a:avLst/>
          </a:prstGeom>
          <a:ln w="19050">
            <a:solidFill>
              <a:schemeClr val="tx1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1729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图表、表格、日程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A98EE3D-8CD1-4C3F-BD1C-C98C9596463C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9729021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26754A53-50F5-4BFC-9D4B-69FF19B57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1468" y="1"/>
            <a:ext cx="4690532" cy="68580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5EE3AA4C-F452-4742-B62F-D92ACEB05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948" y="1233378"/>
            <a:ext cx="5441285" cy="2911902"/>
          </a:xfrm>
        </p:spPr>
        <p:txBody>
          <a:bodyPr rtlCol="0">
            <a:normAutofit/>
          </a:bodyPr>
          <a:lstStyle>
            <a:lvl1pPr>
              <a:defRPr sz="4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7" name="副标题 2">
            <a:extLst>
              <a:ext uri="{FF2B5EF4-FFF2-40B4-BE49-F238E27FC236}">
                <a16:creationId xmlns:a16="http://schemas.microsoft.com/office/drawing/2014/main" id="{C4A6F582-B177-429F-8965-8FC2335DB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8948" y="4495800"/>
            <a:ext cx="5441286" cy="777874"/>
          </a:xfrm>
        </p:spPr>
        <p:txBody>
          <a:bodyPr rtlCol="0"/>
          <a:lstStyle>
            <a:lvl1pPr marL="36900" indent="0" algn="ctr">
              <a:buNone/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5708956-7306-4C30-B1DF-68E2666A2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6" y="6000749"/>
            <a:ext cx="5686438" cy="3651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17" name="图片占位符 16">
            <a:extLst>
              <a:ext uri="{FF2B5EF4-FFF2-40B4-BE49-F238E27FC236}">
                <a16:creationId xmlns:a16="http://schemas.microsoft.com/office/drawing/2014/main" id="{F5FA9922-F4B7-458A-B446-58C5673A30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48600" y="642938"/>
            <a:ext cx="3700463" cy="26257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18" name="图片占位符 16">
            <a:extLst>
              <a:ext uri="{FF2B5EF4-FFF2-40B4-BE49-F238E27FC236}">
                <a16:creationId xmlns:a16="http://schemas.microsoft.com/office/drawing/2014/main" id="{A931B751-CD27-4E96-B65A-1D983D2650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48600" y="3600901"/>
            <a:ext cx="3700463" cy="26257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2678071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团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长方形 7">
            <a:extLst>
              <a:ext uri="{FF2B5EF4-FFF2-40B4-BE49-F238E27FC236}">
                <a16:creationId xmlns:a16="http://schemas.microsoft.com/office/drawing/2014/main" id="{49B87676-021D-46A4-8D5E-AAB45A5F2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60053" y="2057400"/>
            <a:ext cx="2359477" cy="2743200"/>
          </a:xfrm>
          <a:prstGeom prst="rect">
            <a:avLst/>
          </a:prstGeom>
          <a:solidFill>
            <a:schemeClr val="tx1"/>
          </a:solidFill>
          <a:ln w="190500">
            <a:solidFill>
              <a:schemeClr val="tx1">
                <a:alpha val="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2" name="图片占位符 31">
            <a:extLst>
              <a:ext uri="{FF2B5EF4-FFF2-40B4-BE49-F238E27FC236}">
                <a16:creationId xmlns:a16="http://schemas.microsoft.com/office/drawing/2014/main" id="{3E2461C8-280B-42BE-8793-5F1B2C4C0A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3796" y="2327275"/>
            <a:ext cx="1827818" cy="21812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B256D654-5693-4897-AD58-F42CEECEC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2764" y="2057400"/>
            <a:ext cx="2359477" cy="2743200"/>
          </a:xfrm>
          <a:prstGeom prst="rect">
            <a:avLst/>
          </a:prstGeom>
          <a:solidFill>
            <a:schemeClr val="tx1"/>
          </a:solidFill>
          <a:ln w="190500">
            <a:solidFill>
              <a:schemeClr val="tx1">
                <a:alpha val="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长方形 11">
            <a:extLst>
              <a:ext uri="{FF2B5EF4-FFF2-40B4-BE49-F238E27FC236}">
                <a16:creationId xmlns:a16="http://schemas.microsoft.com/office/drawing/2014/main" id="{FE7D5C18-F020-4168-9A98-D4162006A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5475" y="2057400"/>
            <a:ext cx="2359477" cy="2743200"/>
          </a:xfrm>
          <a:prstGeom prst="rect">
            <a:avLst/>
          </a:prstGeom>
          <a:solidFill>
            <a:schemeClr val="tx1"/>
          </a:solidFill>
          <a:ln w="190500">
            <a:solidFill>
              <a:schemeClr val="tx1">
                <a:alpha val="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4" name="长方形 13">
            <a:extLst>
              <a:ext uri="{FF2B5EF4-FFF2-40B4-BE49-F238E27FC236}">
                <a16:creationId xmlns:a16="http://schemas.microsoft.com/office/drawing/2014/main" id="{7319BC3A-55C2-47AD-93E5-368070939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38186" y="2043502"/>
            <a:ext cx="2359477" cy="2743200"/>
          </a:xfrm>
          <a:prstGeom prst="rect">
            <a:avLst/>
          </a:prstGeom>
          <a:solidFill>
            <a:schemeClr val="tx1"/>
          </a:solidFill>
          <a:ln w="190500">
            <a:solidFill>
              <a:schemeClr val="tx1">
                <a:alpha val="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3" name="图片占位符 31">
            <a:extLst>
              <a:ext uri="{FF2B5EF4-FFF2-40B4-BE49-F238E27FC236}">
                <a16:creationId xmlns:a16="http://schemas.microsoft.com/office/drawing/2014/main" id="{E249A1C0-506E-4C49-A763-DA0BF00B5A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18593" y="2327275"/>
            <a:ext cx="1827818" cy="21812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34" name="图片占位符 31">
            <a:extLst>
              <a:ext uri="{FF2B5EF4-FFF2-40B4-BE49-F238E27FC236}">
                <a16:creationId xmlns:a16="http://schemas.microsoft.com/office/drawing/2014/main" id="{C9B12B3E-6E6A-4B9F-BCDC-ABAB3007AE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1305" y="2327275"/>
            <a:ext cx="1827818" cy="21812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35" name="图片占位符 31">
            <a:extLst>
              <a:ext uri="{FF2B5EF4-FFF2-40B4-BE49-F238E27FC236}">
                <a16:creationId xmlns:a16="http://schemas.microsoft.com/office/drawing/2014/main" id="{961CEF8D-8303-439E-BDF8-3983FAE33E1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04015" y="2327275"/>
            <a:ext cx="1827818" cy="2181225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36" name="文本占位符 27">
            <a:extLst>
              <a:ext uri="{FF2B5EF4-FFF2-40B4-BE49-F238E27FC236}">
                <a16:creationId xmlns:a16="http://schemas.microsoft.com/office/drawing/2014/main" id="{4BDD0E13-DDEB-44F9-8676-F704050158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0054" y="5017734"/>
            <a:ext cx="2359476" cy="350292"/>
          </a:xfrm>
        </p:spPr>
        <p:txBody>
          <a:bodyPr rtlCol="0">
            <a:normAutofit/>
          </a:bodyPr>
          <a:lstStyle>
            <a:lvl1pPr marL="36900" indent="0" algn="ctr">
              <a:buNone/>
              <a:defRPr lang="en-US" sz="18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7" name="文本占位符 27">
            <a:extLst>
              <a:ext uri="{FF2B5EF4-FFF2-40B4-BE49-F238E27FC236}">
                <a16:creationId xmlns:a16="http://schemas.microsoft.com/office/drawing/2014/main" id="{51948158-9C97-4517-B0D3-4085249937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60054" y="5352052"/>
            <a:ext cx="2359476" cy="350292"/>
          </a:xfrm>
        </p:spPr>
        <p:txBody>
          <a:bodyPr rtlCol="0">
            <a:noAutofit/>
          </a:bodyPr>
          <a:lstStyle>
            <a:lvl1pPr marL="36900" indent="0" algn="ctr">
              <a:buNone/>
              <a:defRPr lang="en-US" sz="14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8" name="文本占位符 27">
            <a:extLst>
              <a:ext uri="{FF2B5EF4-FFF2-40B4-BE49-F238E27FC236}">
                <a16:creationId xmlns:a16="http://schemas.microsoft.com/office/drawing/2014/main" id="{CA53CE84-6890-4263-ABB8-F39819C6A4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52764" y="5017734"/>
            <a:ext cx="2359476" cy="350292"/>
          </a:xfrm>
        </p:spPr>
        <p:txBody>
          <a:bodyPr rtlCol="0">
            <a:normAutofit/>
          </a:bodyPr>
          <a:lstStyle>
            <a:lvl1pPr marL="36900" indent="0" algn="ctr">
              <a:buNone/>
              <a:defRPr lang="en-US" sz="18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9" name="文本占位符 27">
            <a:extLst>
              <a:ext uri="{FF2B5EF4-FFF2-40B4-BE49-F238E27FC236}">
                <a16:creationId xmlns:a16="http://schemas.microsoft.com/office/drawing/2014/main" id="{2C891989-38F5-4F8A-AD02-DBBD0666D17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52764" y="5352052"/>
            <a:ext cx="2359476" cy="350292"/>
          </a:xfrm>
        </p:spPr>
        <p:txBody>
          <a:bodyPr rtlCol="0">
            <a:noAutofit/>
          </a:bodyPr>
          <a:lstStyle>
            <a:lvl1pPr marL="36900" indent="0" algn="ctr">
              <a:buNone/>
              <a:defRPr lang="en-US" sz="14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40" name="文本占位符 27">
            <a:extLst>
              <a:ext uri="{FF2B5EF4-FFF2-40B4-BE49-F238E27FC236}">
                <a16:creationId xmlns:a16="http://schemas.microsoft.com/office/drawing/2014/main" id="{470811B1-7881-44B2-88EA-0D7D0EE5CB0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45474" y="5017734"/>
            <a:ext cx="2359476" cy="350292"/>
          </a:xfrm>
        </p:spPr>
        <p:txBody>
          <a:bodyPr rtlCol="0">
            <a:normAutofit/>
          </a:bodyPr>
          <a:lstStyle>
            <a:lvl1pPr marL="36900" indent="0" algn="ctr">
              <a:buNone/>
              <a:defRPr lang="en-US" sz="18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41" name="文本占位符 27">
            <a:extLst>
              <a:ext uri="{FF2B5EF4-FFF2-40B4-BE49-F238E27FC236}">
                <a16:creationId xmlns:a16="http://schemas.microsoft.com/office/drawing/2014/main" id="{42DCE357-186A-457C-951C-49B33EE59FB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45474" y="5352052"/>
            <a:ext cx="2359476" cy="350292"/>
          </a:xfrm>
        </p:spPr>
        <p:txBody>
          <a:bodyPr rtlCol="0">
            <a:noAutofit/>
          </a:bodyPr>
          <a:lstStyle>
            <a:lvl1pPr marL="36900" indent="0" algn="ctr">
              <a:buNone/>
              <a:defRPr lang="en-US" sz="14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42" name="文本占位符 27">
            <a:extLst>
              <a:ext uri="{FF2B5EF4-FFF2-40B4-BE49-F238E27FC236}">
                <a16:creationId xmlns:a16="http://schemas.microsoft.com/office/drawing/2014/main" id="{125640C8-2610-4EE2-B7DB-43B69762CA6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38184" y="5017734"/>
            <a:ext cx="2359476" cy="350292"/>
          </a:xfrm>
        </p:spPr>
        <p:txBody>
          <a:bodyPr rtlCol="0">
            <a:normAutofit/>
          </a:bodyPr>
          <a:lstStyle>
            <a:lvl1pPr marL="36900" indent="0" algn="ctr">
              <a:buNone/>
              <a:defRPr lang="en-US" sz="18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43" name="文本占位符 27">
            <a:extLst>
              <a:ext uri="{FF2B5EF4-FFF2-40B4-BE49-F238E27FC236}">
                <a16:creationId xmlns:a16="http://schemas.microsoft.com/office/drawing/2014/main" id="{A681FDE6-437A-4435-B435-9E095137BA7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038184" y="5352052"/>
            <a:ext cx="2359476" cy="350292"/>
          </a:xfrm>
        </p:spPr>
        <p:txBody>
          <a:bodyPr rtlCol="0">
            <a:noAutofit/>
          </a:bodyPr>
          <a:lstStyle>
            <a:lvl1pPr marL="36900" indent="0" algn="ctr">
              <a:buNone/>
              <a:defRPr lang="en-US" sz="1400" kern="1200" dirty="0" smtClean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A98EE3D-8CD1-4C3F-BD1C-C98C9596463C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88800986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 2 列（比较幻灯片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:a16="http://schemas.microsoft.com/office/drawing/2014/main" id="{37B721FF-D609-4D98-9D19-CF75AA8A5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29200" cy="409995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73936BD-C868-433F-8E84-D6DD8E640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357" y="1734506"/>
            <a:ext cx="5029200" cy="4099959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6013" y="1855153"/>
            <a:ext cx="4764764" cy="692494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46013" y="2702103"/>
            <a:ext cx="4764764" cy="3043533"/>
          </a:xfrm>
        </p:spPr>
        <p:txBody>
          <a:bodyPr rtlCol="0" anchor="t">
            <a:normAutofit/>
          </a:bodyPr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363166" y="1855152"/>
            <a:ext cx="4779582" cy="692495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363167" y="2702103"/>
            <a:ext cx="4779581" cy="3043533"/>
          </a:xfrm>
        </p:spPr>
        <p:txBody>
          <a:bodyPr rtlCol="0" anchor="t">
            <a:normAutofit/>
          </a:bodyPr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10" name="标题 9">
            <a:extLst>
              <a:ext uri="{FF2B5EF4-FFF2-40B4-BE49-F238E27FC236}">
                <a16:creationId xmlns:a16="http://schemas.microsoft.com/office/drawing/2014/main" id="{E77D232C-20AD-4774-BA15-E69DF3933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4268643"/>
      </p:ext>
    </p:extLst>
  </p:cSld>
  <p:clrMapOvr>
    <a:masterClrMapping/>
  </p:clrMapOvr>
</p:sldLayout>
</file>

<file path=ppt/slideLayouts/slideLayout9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 3 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:a16="http://schemas.microsoft.com/office/drawing/2014/main" id="{37B721FF-D609-4D98-9D19-CF75AA8A5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40" y="1734506"/>
            <a:ext cx="3359592" cy="409995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73936BD-C868-433F-8E84-D6DD8E640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204" y="1734506"/>
            <a:ext cx="3359592" cy="4099959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01623" y="1855153"/>
            <a:ext cx="3182944" cy="692494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01623" y="2702103"/>
            <a:ext cx="3182944" cy="3043533"/>
          </a:xfrm>
        </p:spPr>
        <p:txBody>
          <a:bodyPr rtlCol="0" anchor="t">
            <a:normAutofit/>
          </a:bodyPr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499579" y="1855152"/>
            <a:ext cx="3192843" cy="692495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499579" y="2702103"/>
            <a:ext cx="3192842" cy="3043533"/>
          </a:xfrm>
        </p:spPr>
        <p:txBody>
          <a:bodyPr rtlCol="0" anchor="t">
            <a:normAutofit/>
          </a:bodyPr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2CB356B5-0EDC-4245-8878-C19DA25A3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904" y="1734506"/>
            <a:ext cx="3359592" cy="4099959"/>
          </a:xfrm>
          <a:prstGeom prst="rect">
            <a:avLst/>
          </a:prstGeom>
        </p:spPr>
      </p:pic>
      <p:sp>
        <p:nvSpPr>
          <p:cNvPr id="13" name="文本占位符 4">
            <a:extLst>
              <a:ext uri="{FF2B5EF4-FFF2-40B4-BE49-F238E27FC236}">
                <a16:creationId xmlns:a16="http://schemas.microsoft.com/office/drawing/2014/main" id="{556C3DD2-AE94-4BA5-920E-A7EEE19296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35279" y="1855152"/>
            <a:ext cx="3192843" cy="692495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14" name="内容占位符 5">
            <a:extLst>
              <a:ext uri="{FF2B5EF4-FFF2-40B4-BE49-F238E27FC236}">
                <a16:creationId xmlns:a16="http://schemas.microsoft.com/office/drawing/2014/main" id="{04BCB055-753B-4006-BF3C-73FC5A3C25D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35279" y="2702103"/>
            <a:ext cx="3192842" cy="3043533"/>
          </a:xfrm>
        </p:spPr>
        <p:txBody>
          <a:bodyPr rtlCol="0" anchor="t">
            <a:normAutofit/>
          </a:bodyPr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10" name="标题 9">
            <a:extLst>
              <a:ext uri="{FF2B5EF4-FFF2-40B4-BE49-F238E27FC236}">
                <a16:creationId xmlns:a16="http://schemas.microsoft.com/office/drawing/2014/main" id="{ECB0F25A-A8E7-41F3-B58E-C52AE9D6D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31621295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33.xml" Id="rId3" /><Relationship Type="http://schemas.openxmlformats.org/officeDocument/2006/relationships/slideLayout" Target="/ppt/slideLayouts/slideLayout74.xml" Id="rId7" /><Relationship Type="http://schemas.openxmlformats.org/officeDocument/2006/relationships/theme" Target="/ppt/theme/theme12.xml" Id="rId12" /><Relationship Type="http://schemas.openxmlformats.org/officeDocument/2006/relationships/slideLayout" Target="/ppt/slideLayouts/slideLayout25.xml" Id="rId2" /><Relationship Type="http://schemas.openxmlformats.org/officeDocument/2006/relationships/slideLayout" Target="/ppt/slideLayouts/slideLayout16.xml" Id="rId1" /><Relationship Type="http://schemas.openxmlformats.org/officeDocument/2006/relationships/slideLayout" Target="/ppt/slideLayouts/slideLayout67.xml" Id="rId6" /><Relationship Type="http://schemas.openxmlformats.org/officeDocument/2006/relationships/slideLayout" Target="/ppt/slideLayouts/slideLayout118.xml" Id="rId11" /><Relationship Type="http://schemas.openxmlformats.org/officeDocument/2006/relationships/slideLayout" Target="/ppt/slideLayouts/slideLayout59.xml" Id="rId5" /><Relationship Type="http://schemas.openxmlformats.org/officeDocument/2006/relationships/slideLayout" Target="/ppt/slideLayouts/slideLayout1010.xml" Id="rId10" /><Relationship Type="http://schemas.openxmlformats.org/officeDocument/2006/relationships/slideLayout" Target="/ppt/slideLayouts/slideLayout41.xml" Id="rId4" /><Relationship Type="http://schemas.openxmlformats.org/officeDocument/2006/relationships/slideLayout" Target="/ppt/slideLayouts/slideLayout911.xml" Id="rId9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3795" y="2076450"/>
            <a:ext cx="10353762" cy="371474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78736" y="60007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</a:t>
            </a:r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913795" y="6000749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示例页脚文本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514011" y="6000749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4170521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79" r:id="rId3"/>
    <p:sldLayoutId id="2147483664" r:id="rId4"/>
    <p:sldLayoutId id="2147483660" r:id="rId5"/>
    <p:sldLayoutId id="2147483677" r:id="rId6"/>
    <p:sldLayoutId id="2147483678" r:id="rId7"/>
    <p:sldLayoutId id="2147483663" r:id="rId8"/>
    <p:sldLayoutId id="2147483676" r:id="rId9"/>
    <p:sldLayoutId id="2147483680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Microsoft YaHei UI" panose="020B0503020204020204" pitchFamily="34" charset="-122"/>
          <a:ea typeface="Microsoft YaHei UI" panose="020B0503020204020204" pitchFamily="34" charset="-122"/>
          <a:cs typeface="Microsoft YaHei UI" panose="020B0503020204020204" pitchFamily="34" charset="-122"/>
        </a:defRPr>
      </a:lvl1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012.xml.rels>&#65279;<?xml version="1.0" encoding="utf-8"?><Relationships xmlns="http://schemas.openxmlformats.org/package/2006/relationships"><Relationship Type="http://schemas.openxmlformats.org/officeDocument/2006/relationships/notesSlide" Target="/ppt/notesSlides/notesSlide1012.xml" Id="rId2" /><Relationship Type="http://schemas.openxmlformats.org/officeDocument/2006/relationships/slideLayout" Target="/ppt/slideLayouts/slideLayout911.xml" Id="rId1" /></Relationships>
</file>

<file path=ppt/slides/_rels/slide119.xml.rels>&#65279;<?xml version="1.0" encoding="utf-8"?><Relationships xmlns="http://schemas.openxmlformats.org/package/2006/relationships"><Relationship Type="http://schemas.openxmlformats.org/officeDocument/2006/relationships/image" Target="/ppt/media/image1814.jpeg" Id="rId3" /><Relationship Type="http://schemas.openxmlformats.org/officeDocument/2006/relationships/notesSlide" Target="/ppt/notesSlides/notesSlide119.xml" Id="rId2" /><Relationship Type="http://schemas.openxmlformats.org/officeDocument/2006/relationships/slideLayout" Target="/ppt/slideLayouts/slideLayout1010.xml" Id="rId1" /></Relationships>
</file>

<file path=ppt/slides/_rels/slide125.xml.rels>&#65279;<?xml version="1.0" encoding="utf-8"?><Relationships xmlns="http://schemas.openxmlformats.org/package/2006/relationships"><Relationship Type="http://schemas.openxmlformats.org/officeDocument/2006/relationships/image" Target="/ppt/media/image195.jpeg" Id="rId3" /><Relationship Type="http://schemas.openxmlformats.org/officeDocument/2006/relationships/notesSlide" Target="/ppt/notesSlides/notesSlide125.xml" Id="rId2" /><Relationship Type="http://schemas.openxmlformats.org/officeDocument/2006/relationships/slideLayout" Target="/ppt/slideLayouts/slideLayout118.xml" Id="rId1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image" Target="/ppt/media/image513.jpeg" Id="rId3" /><Relationship Type="http://schemas.openxmlformats.org/officeDocument/2006/relationships/notesSlide" Target="/ppt/notesSlides/notesSlide18.xml" Id="rId2" /><Relationship Type="http://schemas.openxmlformats.org/officeDocument/2006/relationships/slideLayout" Target="/ppt/slideLayouts/slideLayout16.xml" Id="rId1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image" Target="/ppt/media/image66.jpeg" Id="rId3" /><Relationship Type="http://schemas.openxmlformats.org/officeDocument/2006/relationships/notesSlide" Target="/ppt/notesSlides/notesSlide26.xml" Id="rId2" /><Relationship Type="http://schemas.openxmlformats.org/officeDocument/2006/relationships/slideLayout" Target="/ppt/slideLayouts/slideLayout25.xml" Id="rId1" /><Relationship Type="http://schemas.openxmlformats.org/officeDocument/2006/relationships/image" Target="/ppt/media/image87.jpeg" Id="rId5" /><Relationship Type="http://schemas.openxmlformats.org/officeDocument/2006/relationships/image" Target="/ppt/media/image78.jpeg" Id="rId4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94.jp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33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10.jpe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41.xml" Id="rId1" /><Relationship Type="http://schemas.openxmlformats.org/officeDocument/2006/relationships/image" Target="/ppt/media/image113.jpeg" Id="rId4" /></Relationships>
</file>

<file path=ppt/slides/_rels/slide511.xml.rels>&#65279;<?xml version="1.0" encoding="utf-8"?><Relationships xmlns="http://schemas.openxmlformats.org/package/2006/relationships"><Relationship Type="http://schemas.openxmlformats.org/officeDocument/2006/relationships/notesSlide" Target="/ppt/notesSlides/notesSlide511.xml" Id="rId2" /><Relationship Type="http://schemas.openxmlformats.org/officeDocument/2006/relationships/slideLayout" Target="/ppt/slideLayouts/slideLayout59.xml" Id="rId1" /></Relationships>
</file>

<file path=ppt/slides/_rels/slide610.xml.rels>&#65279;<?xml version="1.0" encoding="utf-8"?><Relationships xmlns="http://schemas.openxmlformats.org/package/2006/relationships"><Relationship Type="http://schemas.openxmlformats.org/officeDocument/2006/relationships/image" Target="/ppt/media/image1215.jpeg" Id="rId3" /><Relationship Type="http://schemas.openxmlformats.org/officeDocument/2006/relationships/notesSlide" Target="/ppt/notesSlides/notesSlide610.xml" Id="rId2" /><Relationship Type="http://schemas.openxmlformats.org/officeDocument/2006/relationships/slideLayout" Target="/ppt/slideLayouts/slideLayout67.xml" Id="rId1" /><Relationship Type="http://schemas.openxmlformats.org/officeDocument/2006/relationships/image" Target="/ppt/media/image1316.jpeg" Id="rId4" /></Relationships>
</file>

<file path=ppt/slides/_rels/slide77.xml.rels>&#65279;<?xml version="1.0" encoding="utf-8"?><Relationships xmlns="http://schemas.openxmlformats.org/package/2006/relationships"><Relationship Type="http://schemas.openxmlformats.org/officeDocument/2006/relationships/image" Target="/ppt/media/image149.jpeg" Id="rId3" /><Relationship Type="http://schemas.openxmlformats.org/officeDocument/2006/relationships/notesSlide" Target="/ppt/notesSlides/notesSlide77.xml" Id="rId2" /><Relationship Type="http://schemas.openxmlformats.org/officeDocument/2006/relationships/slideLayout" Target="/ppt/slideLayouts/slideLayout74.xml" Id="rId1" /><Relationship Type="http://schemas.openxmlformats.org/officeDocument/2006/relationships/image" Target="/ppt/media/image1710.jpeg" Id="rId6" /><Relationship Type="http://schemas.openxmlformats.org/officeDocument/2006/relationships/image" Target="/ppt/media/image1611.jpeg" Id="rId5" /><Relationship Type="http://schemas.openxmlformats.org/officeDocument/2006/relationships/image" Target="/ppt/media/image1512.jpeg" Id="rId4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diagramData" Target="/ppt/diagrams/data11.xml" Id="rId3" /><Relationship Type="http://schemas.microsoft.com/office/2007/relationships/diagramDrawing" Target="/ppt/diagrams/drawing1.xml" Id="rId7" /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59.xml" Id="rId1" /><Relationship Type="http://schemas.openxmlformats.org/officeDocument/2006/relationships/diagramColors" Target="/ppt/diagrams/colors11.xml" Id="rId6" /><Relationship Type="http://schemas.openxmlformats.org/officeDocument/2006/relationships/diagramQuickStyle" Target="/ppt/diagrams/quickStyle11.xml" Id="rId5" /><Relationship Type="http://schemas.openxmlformats.org/officeDocument/2006/relationships/diagramLayout" Target="/ppt/diagrams/layout11.xml" Id="rId4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82.xml" Id="rId1" /></Relationships>
</file>

<file path=ppt/slides/slide10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E7F7D19-383B-4EE0-9C08-4F8E3DCF8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1623" y="1855153"/>
            <a:ext cx="3182944" cy="692494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副标题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B9ED227-95A7-4B08-91FE-5E0EF0D41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1623" y="2702103"/>
            <a:ext cx="3182944" cy="3043533"/>
          </a:xfrm>
        </p:spPr>
        <p:txBody>
          <a:bodyPr rtlCol="0">
            <a:normAutofit/>
          </a:bodyPr>
          <a:lstStyle/>
          <a:p>
            <a:pPr lvl="0"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添加文本、图像、艺术作品和视频。 </a:t>
            </a:r>
          </a:p>
          <a:p>
            <a:pPr lvl="0"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添加切换效果、动画和动作。 </a:t>
            </a:r>
          </a:p>
          <a:p>
            <a:pPr lvl="0"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保存到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OneDrive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，以便从计算机、平板电脑或手机访问演示文稿。 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6062875A-1D21-4750-B6F3-70235DBEE1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9579" y="1855152"/>
            <a:ext cx="3192843" cy="69249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副标题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C2ECAAA-1E9C-4845-8EA9-E11A76F08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9579" y="2702103"/>
            <a:ext cx="3192842" cy="3043533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打开“设计灵感”窗格以查看即时幻灯片美化。 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如果有设计灵感，将在此处显示。 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1413050C-2F37-4A2B-BACF-6351D70FA6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35279" y="1855152"/>
            <a:ext cx="3192843" cy="69249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副标题</a:t>
            </a:r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929FDB54-B5E6-430B-8328-E6A3B6A0363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35279" y="2702103"/>
            <a:ext cx="3192842" cy="3043533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此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PowerPoint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主题使用独特的一组颜色、字体和效果来打造这些幻灯片的整体外观。 </a:t>
            </a: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PowerPoint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有大量主题，可以让你的演示文稿别具一格。 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页脚占位符 4">
            <a:extLst>
              <a:ext uri="{FF2B5EF4-FFF2-40B4-BE49-F238E27FC236}">
                <a16:creationId xmlns:a16="http://schemas.microsoft.com/office/drawing/2014/main" id="{CEF89548-244C-4B47-B625-A122DBC84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5" y="6000749"/>
            <a:ext cx="6672865" cy="3651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14" name="幻灯片编号占位符 5">
            <a:extLst>
              <a:ext uri="{FF2B5EF4-FFF2-40B4-BE49-F238E27FC236}">
                <a16:creationId xmlns:a16="http://schemas.microsoft.com/office/drawing/2014/main" id="{F8E7647A-600D-45B1-BA49-CBE24E70D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/>
              <a:t>10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5F191A4-7839-4F63-B17C-7C366C59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其他内容</a:t>
            </a:r>
          </a:p>
        </p:txBody>
      </p:sp>
    </p:spTree>
    <p:extLst>
      <p:ext uri="{BB962C8B-B14F-4D97-AF65-F5344CB8AC3E}">
        <p14:creationId xmlns:p14="http://schemas.microsoft.com/office/powerpoint/2010/main" val="272150859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69441" y="1233378"/>
            <a:ext cx="5898114" cy="1357422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摘要</a:t>
            </a:r>
          </a:p>
        </p:txBody>
      </p:sp>
      <p:sp>
        <p:nvSpPr>
          <p:cNvPr id="3" name="副标题 2" descr="Tag=AccentColor&#10;Flavor=Light&#10;Target=Text"/>
          <p:cNvSpPr>
            <a:spLocks noGrp="1"/>
          </p:cNvSpPr>
          <p:nvPr>
            <p:ph type="subTitle" idx="13"/>
          </p:nvPr>
        </p:nvSpPr>
        <p:spPr>
          <a:xfrm>
            <a:off x="5369440" y="2895601"/>
            <a:ext cx="5898115" cy="2378074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借助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PowerPoint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，你可以创建演示文稿，并与他人共享你的作品，无论他们身处何方。在这里键入想要的文本以开始使用。还可在此模板上添加图像、艺术作品和视频。保存到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OneDrive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，并从计算机、平板电脑或手机访问演示文稿。 </a:t>
            </a:r>
          </a:p>
        </p:txBody>
      </p:sp>
      <p:pic>
        <p:nvPicPr>
          <p:cNvPr id="17" name="图片占位符 16" descr="穿着西装的人正在阅读">
            <a:extLst>
              <a:ext uri="{FF2B5EF4-FFF2-40B4-BE49-F238E27FC236}">
                <a16:creationId xmlns:a16="http://schemas.microsoft.com/office/drawing/2014/main" id="{A2D17E8B-7A48-40BF-8132-27E5B0DBE65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113" y="0"/>
            <a:ext cx="4583113" cy="6858000"/>
          </a:xfrm>
        </p:spPr>
      </p:pic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0C49536-DF0B-454A-9018-D4982C1EB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19" name="幻灯片编号占位符 5">
            <a:extLst>
              <a:ext uri="{FF2B5EF4-FFF2-40B4-BE49-F238E27FC236}">
                <a16:creationId xmlns:a16="http://schemas.microsoft.com/office/drawing/2014/main" id="{0F1BC668-CEDC-414E-9BE5-D2234A94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/>
              <a:t>11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161266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占位符 22" descr="一个坐在椅子上的人">
            <a:extLst>
              <a:ext uri="{FF2B5EF4-FFF2-40B4-BE49-F238E27FC236}">
                <a16:creationId xmlns:a16="http://schemas.microsoft.com/office/drawing/2014/main" id="{D7295B9C-2CB9-499D-8649-8B68BCBBD20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 useBgFill="1"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6676" y="1572884"/>
            <a:ext cx="4100417" cy="2585050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谢谢</a:t>
            </a:r>
          </a:p>
        </p:txBody>
      </p:sp>
      <p:sp useBgFill="1">
        <p:nvSpPr>
          <p:cNvPr id="3" name="副标题 2" descr="Tag=AccentColor&#10;Flavor=Light&#10;Target=Text"/>
          <p:cNvSpPr>
            <a:spLocks noGrp="1"/>
          </p:cNvSpPr>
          <p:nvPr>
            <p:ph type="subTitle" idx="1"/>
          </p:nvPr>
        </p:nvSpPr>
        <p:spPr>
          <a:xfrm>
            <a:off x="1146675" y="4157934"/>
            <a:ext cx="4100418" cy="1446364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演示者姓名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电子邮件地址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网站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F6A038F3-7410-4D47-B069-E4BE5999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5" y="6000749"/>
            <a:ext cx="6672865" cy="3651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8" name="幻灯片编号占位符 5">
            <a:extLst>
              <a:ext uri="{FF2B5EF4-FFF2-40B4-BE49-F238E27FC236}">
                <a16:creationId xmlns:a16="http://schemas.microsoft.com/office/drawing/2014/main" id="{A3976785-1E20-4209-911D-22069764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/>
              <a:t>12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8509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占位符 21" descr="包含墙壁、木制、室内、桌子的图片">
            <a:extLst>
              <a:ext uri="{FF2B5EF4-FFF2-40B4-BE49-F238E27FC236}">
                <a16:creationId xmlns:a16="http://schemas.microsoft.com/office/drawing/2014/main" id="{E2888B94-BE50-4E48-8F75-1E8AAD5AFA9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 useBgFill="1">
        <p:nvSpPr>
          <p:cNvPr id="18" name="标题 17">
            <a:extLst>
              <a:ext uri="{FF2B5EF4-FFF2-40B4-BE49-F238E27FC236}">
                <a16:creationId xmlns:a16="http://schemas.microsoft.com/office/drawing/2014/main" id="{7F1C1DC8-8566-416D-A699-06A29F45B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3430" y="1762887"/>
            <a:ext cx="7665140" cy="2140251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演示文稿标题</a:t>
            </a:r>
          </a:p>
        </p:txBody>
      </p:sp>
      <p:sp useBgFill="1">
        <p:nvSpPr>
          <p:cNvPr id="19" name="副标题 18">
            <a:extLst>
              <a:ext uri="{FF2B5EF4-FFF2-40B4-BE49-F238E27FC236}">
                <a16:creationId xmlns:a16="http://schemas.microsoft.com/office/drawing/2014/main" id="{B032DA7C-C3AD-4A99-8801-152FB4EE9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3430" y="3903138"/>
            <a:ext cx="7665139" cy="1191977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演示者姓名</a:t>
            </a:r>
          </a:p>
        </p:txBody>
      </p:sp>
    </p:spTree>
    <p:extLst>
      <p:ext uri="{BB962C8B-B14F-4D97-AF65-F5344CB8AC3E}">
        <p14:creationId xmlns:p14="http://schemas.microsoft.com/office/powerpoint/2010/main" val="3196402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标题 69">
            <a:extLst>
              <a:ext uri="{FF2B5EF4-FFF2-40B4-BE49-F238E27FC236}">
                <a16:creationId xmlns:a16="http://schemas.microsoft.com/office/drawing/2014/main" id="{AD0FAE4B-37EE-4B93-881F-3DB9A2B03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975" y="782122"/>
            <a:ext cx="3619500" cy="249282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议程</a:t>
            </a:r>
          </a:p>
        </p:txBody>
      </p:sp>
      <p:pic>
        <p:nvPicPr>
          <p:cNvPr id="41" name="图片占位符 40" descr="包含橱窗中正在营业标记牌的图片">
            <a:extLst>
              <a:ext uri="{FF2B5EF4-FFF2-40B4-BE49-F238E27FC236}">
                <a16:creationId xmlns:a16="http://schemas.microsoft.com/office/drawing/2014/main" id="{AA02CD6D-6B8C-4E5D-ADA1-EDE5CF5541B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740" y="0"/>
            <a:ext cx="3754712" cy="2675444"/>
          </a:xfrm>
        </p:spPr>
      </p:pic>
      <p:pic>
        <p:nvPicPr>
          <p:cNvPr id="45" name="图片占位符 44" descr="包含餐具的图片">
            <a:extLst>
              <a:ext uri="{FF2B5EF4-FFF2-40B4-BE49-F238E27FC236}">
                <a16:creationId xmlns:a16="http://schemas.microsoft.com/office/drawing/2014/main" id="{1A565340-6612-43BB-8B80-C72700DD933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49972" y="0"/>
            <a:ext cx="3793815" cy="2675444"/>
          </a:xfrm>
        </p:spPr>
      </p:pic>
      <p:pic>
        <p:nvPicPr>
          <p:cNvPr id="49" name="图片占位符 48" descr="包含人、桌子、木制、菜肴的图片">
            <a:extLst>
              <a:ext uri="{FF2B5EF4-FFF2-40B4-BE49-F238E27FC236}">
                <a16:creationId xmlns:a16="http://schemas.microsoft.com/office/drawing/2014/main" id="{0D8BC8F5-4101-493D-9289-8D175DE9D79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740" y="2675444"/>
            <a:ext cx="7543904" cy="4182556"/>
          </a:xfrm>
        </p:spPr>
      </p:pic>
      <p:sp>
        <p:nvSpPr>
          <p:cNvPr id="8" name="页脚占位符 4">
            <a:extLst>
              <a:ext uri="{FF2B5EF4-FFF2-40B4-BE49-F238E27FC236}">
                <a16:creationId xmlns:a16="http://schemas.microsoft.com/office/drawing/2014/main" id="{96E3B60D-8F61-4010-B5A2-75CCE000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5" y="6000749"/>
            <a:ext cx="6672865" cy="3651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8777AD14-B633-4803-B2EF-CF2A208D1E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42275" y="3592286"/>
            <a:ext cx="3619500" cy="1992313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主题一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主题二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主题三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主题四</a:t>
            </a:r>
          </a:p>
        </p:txBody>
      </p:sp>
      <p:sp>
        <p:nvSpPr>
          <p:cNvPr id="9" name="幻灯片编号占位符 5">
            <a:extLst>
              <a:ext uri="{FF2B5EF4-FFF2-40B4-BE49-F238E27FC236}">
                <a16:creationId xmlns:a16="http://schemas.microsoft.com/office/drawing/2014/main" id="{3B346791-1682-49BA-8758-84E6A10FB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/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88998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3335" y="1233378"/>
            <a:ext cx="5697102" cy="1405366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简介</a:t>
            </a:r>
          </a:p>
        </p:txBody>
      </p:sp>
      <p:sp>
        <p:nvSpPr>
          <p:cNvPr id="3" name="副标题 2" descr="Tag=AccentColor&#10;Flavor=Light&#10;Target=Text"/>
          <p:cNvSpPr>
            <a:spLocks noGrp="1"/>
          </p:cNvSpPr>
          <p:nvPr>
            <p:ph type="subTitle" idx="1"/>
          </p:nvPr>
        </p:nvSpPr>
        <p:spPr>
          <a:xfrm>
            <a:off x="913795" y="3002281"/>
            <a:ext cx="5686437" cy="2271393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借助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PowerPoint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，你可以创建演示文稿，并与他人共享你的作品，无论他们身处何方。在这里键入想要的文本以开始使用。还可在此模板上添加图像、艺术作品和视频。保存到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OneDrive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，并从计算机、平板电脑或手机访问演示文稿。 </a:t>
            </a:r>
          </a:p>
        </p:txBody>
      </p:sp>
      <p:sp>
        <p:nvSpPr>
          <p:cNvPr id="16" name="页脚占位符 4">
            <a:extLst>
              <a:ext uri="{FF2B5EF4-FFF2-40B4-BE49-F238E27FC236}">
                <a16:creationId xmlns:a16="http://schemas.microsoft.com/office/drawing/2014/main" id="{19D54D5B-AC4B-4406-96BC-DBEEF764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5" y="6000749"/>
            <a:ext cx="6672865" cy="3651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pic>
        <p:nvPicPr>
          <p:cNvPr id="23" name="图片占位符 22" descr="一个坐在桌子旁的人">
            <a:extLst>
              <a:ext uri="{FF2B5EF4-FFF2-40B4-BE49-F238E27FC236}">
                <a16:creationId xmlns:a16="http://schemas.microsoft.com/office/drawing/2014/main" id="{8E1CFD6C-2E4B-4106-8446-4BD0F6602F7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96864" y="0"/>
            <a:ext cx="4572000" cy="6858000"/>
          </a:xfrm>
        </p:spPr>
      </p:pic>
      <p:sp>
        <p:nvSpPr>
          <p:cNvPr id="18" name="幻灯片编号占位符 5">
            <a:extLst>
              <a:ext uri="{FF2B5EF4-FFF2-40B4-BE49-F238E27FC236}">
                <a16:creationId xmlns:a16="http://schemas.microsoft.com/office/drawing/2014/main" id="{1ED457A1-2E40-4C44-A232-BAF8CDEB0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/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5970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0693" y="4913529"/>
            <a:ext cx="9440034" cy="680691"/>
          </a:xfrm>
        </p:spPr>
        <p:txBody>
          <a:bodyPr rtlCol="0">
            <a:normAutofit fontScale="90000"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主题一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0693" y="5713343"/>
            <a:ext cx="9440034" cy="43694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副标题</a:t>
            </a:r>
          </a:p>
        </p:txBody>
      </p:sp>
      <p:pic>
        <p:nvPicPr>
          <p:cNvPr id="19" name="图片占位符 18" descr="一个人正在向玻璃中倒水">
            <a:extLst>
              <a:ext uri="{FF2B5EF4-FFF2-40B4-BE49-F238E27FC236}">
                <a16:creationId xmlns:a16="http://schemas.microsoft.com/office/drawing/2014/main" id="{D338679F-6846-44CF-9649-6E526940900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2938" y="642938"/>
            <a:ext cx="5130800" cy="3303587"/>
          </a:xfrm>
        </p:spPr>
      </p:pic>
      <p:pic>
        <p:nvPicPr>
          <p:cNvPr id="21" name="图片占位符 20" descr="一个人在橱窗中拿着一个正在营业标记牌">
            <a:extLst>
              <a:ext uri="{FF2B5EF4-FFF2-40B4-BE49-F238E27FC236}">
                <a16:creationId xmlns:a16="http://schemas.microsoft.com/office/drawing/2014/main" id="{FF9E2F27-0A96-4978-B761-6D73AA56EC0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17733" y="642937"/>
            <a:ext cx="5130800" cy="3303587"/>
          </a:xfrm>
        </p:spPr>
      </p:pic>
    </p:spTree>
    <p:extLst>
      <p:ext uri="{BB962C8B-B14F-4D97-AF65-F5344CB8AC3E}">
        <p14:creationId xmlns:p14="http://schemas.microsoft.com/office/powerpoint/2010/main" val="1312041395"/>
      </p:ext>
    </p:extLst>
  </p:cSld>
  <p:clrMapOvr>
    <a:masterClrMapping/>
  </p:clrMapOvr>
</p:sld>
</file>

<file path=ppt/slides/slide5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表格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03CD5FD-27C3-4342-BE41-F411CB8D69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639899"/>
              </p:ext>
            </p:extLst>
          </p:nvPr>
        </p:nvGraphicFramePr>
        <p:xfrm>
          <a:off x="914400" y="2076450"/>
          <a:ext cx="10515600" cy="3383280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68933075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606319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0971768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0318910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55691855"/>
                    </a:ext>
                  </a:extLst>
                </a:gridCol>
              </a:tblGrid>
              <a:tr h="676656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​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类别 </a:t>
                      </a:r>
                      <a:r>
                        <a:rPr lang="en-US" altLang="zh-CN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类别 </a:t>
                      </a:r>
                      <a:r>
                        <a:rPr lang="en-US" altLang="zh-CN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类别 </a:t>
                      </a:r>
                      <a:r>
                        <a:rPr lang="en-US" altLang="zh-CN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类别 </a:t>
                      </a:r>
                      <a:r>
                        <a:rPr lang="en-US" altLang="zh-CN" b="1" i="0" noProof="0">
                          <a:solidFill>
                            <a:srgbClr val="FFFFFF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28716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项目 </a:t>
                      </a:r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</a:t>
                      </a:r>
                    </a:p>
                  </a:txBody>
                  <a:tcPr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4.5​</a:t>
                      </a:r>
                    </a:p>
                  </a:txBody>
                  <a:tcPr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2.3​</a:t>
                      </a:r>
                    </a:p>
                  </a:txBody>
                  <a:tcPr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1.7​</a:t>
                      </a:r>
                    </a:p>
                  </a:txBody>
                  <a:tcPr anchor="ctr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5​.0</a:t>
                      </a:r>
                    </a:p>
                  </a:txBody>
                  <a:tcPr anchor="ctr">
                    <a:lnT w="254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60208656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项目 </a:t>
                      </a:r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3.2​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5.1​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4.4​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3​.0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4243071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项目 </a:t>
                      </a:r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2.1​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1.7​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2.5​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2.8​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808797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CN" altLang="en-US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项目 </a:t>
                      </a:r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4.5​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2.2​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1.7​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CN" b="0" i="0" noProof="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7​.0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950325"/>
                  </a:ext>
                </a:extLst>
              </a:tr>
            </a:tbl>
          </a:graphicData>
        </a:graphic>
      </p:graphicFrame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D36BE19B-5B70-4F2F-969A-1263C60C4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5" y="6000749"/>
            <a:ext cx="6672865" cy="3651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12" name="幻灯片编号占位符 5">
            <a:extLst>
              <a:ext uri="{FF2B5EF4-FFF2-40B4-BE49-F238E27FC236}">
                <a16:creationId xmlns:a16="http://schemas.microsoft.com/office/drawing/2014/main" id="{67098CCA-61C7-4825-B23A-6A8E4290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/>
              <a:t>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6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8948" y="1233378"/>
            <a:ext cx="5441285" cy="2911902"/>
          </a:xfrm>
        </p:spPr>
        <p:txBody>
          <a:bodyPr rtlCol="0">
            <a:no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开始一件事的方式是不再动嘴而开始动手。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58948" y="4495800"/>
            <a:ext cx="5441286" cy="777874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华特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·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迪士尼</a:t>
            </a:r>
          </a:p>
        </p:txBody>
      </p:sp>
      <p:sp>
        <p:nvSpPr>
          <p:cNvPr id="45" name="页脚占位符 4">
            <a:extLst>
              <a:ext uri="{FF2B5EF4-FFF2-40B4-BE49-F238E27FC236}">
                <a16:creationId xmlns:a16="http://schemas.microsoft.com/office/drawing/2014/main" id="{751ACC54-1C9F-4F17-86C0-8E34CAB59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6" y="6000749"/>
            <a:ext cx="5686438" cy="3651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pic>
        <p:nvPicPr>
          <p:cNvPr id="25" name="图片占位符 24" descr="包含文字、人、室内、正在阅读的人的图片">
            <a:extLst>
              <a:ext uri="{FF2B5EF4-FFF2-40B4-BE49-F238E27FC236}">
                <a16:creationId xmlns:a16="http://schemas.microsoft.com/office/drawing/2014/main" id="{8E18F186-0C71-44CE-B0E8-3A7412F26214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48600" y="642938"/>
            <a:ext cx="3700463" cy="2625725"/>
          </a:xfrm>
        </p:spPr>
      </p:pic>
      <p:pic>
        <p:nvPicPr>
          <p:cNvPr id="27" name="图片占位符 26" descr="人物图，室内">
            <a:extLst>
              <a:ext uri="{FF2B5EF4-FFF2-40B4-BE49-F238E27FC236}">
                <a16:creationId xmlns:a16="http://schemas.microsoft.com/office/drawing/2014/main" id="{6B52C007-C025-49FF-BAB3-829C5858DF1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48600" y="3600901"/>
            <a:ext cx="3700463" cy="2625725"/>
          </a:xfrm>
        </p:spPr>
      </p:pic>
      <p:sp>
        <p:nvSpPr>
          <p:cNvPr id="44" name="日期占位符 3">
            <a:extLst>
              <a:ext uri="{FF2B5EF4-FFF2-40B4-BE49-F238E27FC236}">
                <a16:creationId xmlns:a16="http://schemas.microsoft.com/office/drawing/2014/main" id="{39391844-D7E3-44D6-B87F-E83C2C418BBB}"/>
              </a:ext>
            </a:extLst>
          </p:cNvPr>
          <p:cNvSpPr txBox="1">
            <a:spLocks/>
          </p:cNvSpPr>
          <p:nvPr/>
        </p:nvSpPr>
        <p:spPr>
          <a:xfrm>
            <a:off x="7678736" y="6000749"/>
            <a:ext cx="2743200" cy="365125"/>
          </a:xfrm>
          <a:prstGeom prst="rect">
            <a:avLst/>
          </a:prstGeom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n-US" altLang="zh-CN"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</a:t>
            </a:r>
          </a:p>
        </p:txBody>
      </p:sp>
      <p:sp>
        <p:nvSpPr>
          <p:cNvPr id="46" name="幻灯片编号占位符 5">
            <a:extLst>
              <a:ext uri="{FF2B5EF4-FFF2-40B4-BE49-F238E27FC236}">
                <a16:creationId xmlns:a16="http://schemas.microsoft.com/office/drawing/2014/main" id="{F40844C9-67FE-4E2E-AA09-6FF959A68FF0}"/>
              </a:ext>
            </a:extLst>
          </p:cNvPr>
          <p:cNvSpPr txBox="1">
            <a:spLocks/>
          </p:cNvSpPr>
          <p:nvPr/>
        </p:nvSpPr>
        <p:spPr>
          <a:xfrm>
            <a:off x="10514011" y="6000749"/>
            <a:ext cx="753545" cy="365125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r" rtl="0">
              <a:buNone/>
            </a:pPr>
            <a:fld id="{3A98EE3D-8CD1-4C3F-BD1C-C98C9596463C}" type="slidenum">
              <a:rPr lang="en-US" altLang="zh-CN" sz="1000" smtClean="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 marL="36900" indent="0" algn="r">
                <a:buNone/>
              </a:pPr>
              <a:t>6</a:t>
            </a:fld>
            <a:endParaRPr lang="zh-CN" altLang="en-US" sz="1000">
              <a:solidFill>
                <a:schemeClr val="tx1">
                  <a:lumMod val="95000"/>
                </a:schemeClr>
              </a:solidFill>
              <a:effectLst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650086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标题 26">
            <a:extLst>
              <a:ext uri="{FF2B5EF4-FFF2-40B4-BE49-F238E27FC236}">
                <a16:creationId xmlns:a16="http://schemas.microsoft.com/office/drawing/2014/main" id="{92EC63B9-60BA-4944-BBC4-2D7C5EB0B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团队</a:t>
            </a:r>
          </a:p>
        </p:txBody>
      </p:sp>
      <p:pic>
        <p:nvPicPr>
          <p:cNvPr id="25" name="图片占位符 24" descr="有胡须的人">
            <a:extLst>
              <a:ext uri="{FF2B5EF4-FFF2-40B4-BE49-F238E27FC236}">
                <a16:creationId xmlns:a16="http://schemas.microsoft.com/office/drawing/2014/main" id="{C24EE84F-FAC8-4174-AAFB-3785559F94E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3796" y="2327275"/>
            <a:ext cx="1827818" cy="2181225"/>
          </a:xfrm>
        </p:spPr>
      </p:pic>
      <p:pic>
        <p:nvPicPr>
          <p:cNvPr id="30" name="图片占位符 29" descr="面对镜头微笑的人">
            <a:extLst>
              <a:ext uri="{FF2B5EF4-FFF2-40B4-BE49-F238E27FC236}">
                <a16:creationId xmlns:a16="http://schemas.microsoft.com/office/drawing/2014/main" id="{D15D6AB2-BABE-4EA7-A336-0C3A80C932E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8593" y="2327275"/>
            <a:ext cx="1827818" cy="2181225"/>
          </a:xfrm>
        </p:spPr>
      </p:pic>
      <p:pic>
        <p:nvPicPr>
          <p:cNvPr id="34" name="图片占位符 33" descr="面对镜头微笑的人">
            <a:extLst>
              <a:ext uri="{FF2B5EF4-FFF2-40B4-BE49-F238E27FC236}">
                <a16:creationId xmlns:a16="http://schemas.microsoft.com/office/drawing/2014/main" id="{69D57A5C-5A04-419A-93CD-131EC341C662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1305" y="2327275"/>
            <a:ext cx="1827818" cy="2181225"/>
          </a:xfrm>
        </p:spPr>
      </p:pic>
      <p:pic>
        <p:nvPicPr>
          <p:cNvPr id="47" name="图片占位符 46" descr="一个戴眼镜的人">
            <a:extLst>
              <a:ext uri="{FF2B5EF4-FFF2-40B4-BE49-F238E27FC236}">
                <a16:creationId xmlns:a16="http://schemas.microsoft.com/office/drawing/2014/main" id="{6582343A-7ABD-4C2D-A80A-4AB5FDDA831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4015" y="2327275"/>
            <a:ext cx="1827818" cy="2181225"/>
          </a:xfrm>
        </p:spPr>
      </p:pic>
      <p:sp>
        <p:nvSpPr>
          <p:cNvPr id="37" name="文本占位符 36">
            <a:extLst>
              <a:ext uri="{FF2B5EF4-FFF2-40B4-BE49-F238E27FC236}">
                <a16:creationId xmlns:a16="http://schemas.microsoft.com/office/drawing/2014/main" id="{B140C2E1-8695-4E3D-9079-D65CD76467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60054" y="5017734"/>
            <a:ext cx="2359476" cy="35029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姓名</a:t>
            </a:r>
          </a:p>
        </p:txBody>
      </p:sp>
      <p:sp>
        <p:nvSpPr>
          <p:cNvPr id="38" name="文本占位符 37">
            <a:extLst>
              <a:ext uri="{FF2B5EF4-FFF2-40B4-BE49-F238E27FC236}">
                <a16:creationId xmlns:a16="http://schemas.microsoft.com/office/drawing/2014/main" id="{F6B042C1-21A6-4F4F-A47D-4D1655CE8F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0054" y="5352052"/>
            <a:ext cx="2359476" cy="35029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标题</a:t>
            </a:r>
          </a:p>
        </p:txBody>
      </p:sp>
      <p:sp>
        <p:nvSpPr>
          <p:cNvPr id="39" name="文本占位符 38">
            <a:extLst>
              <a:ext uri="{FF2B5EF4-FFF2-40B4-BE49-F238E27FC236}">
                <a16:creationId xmlns:a16="http://schemas.microsoft.com/office/drawing/2014/main" id="{2E599BA5-E014-47F1-A263-23958D83AD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52764" y="5017734"/>
            <a:ext cx="2359476" cy="35029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姓名</a:t>
            </a:r>
          </a:p>
        </p:txBody>
      </p:sp>
      <p:sp>
        <p:nvSpPr>
          <p:cNvPr id="40" name="文本占位符 39">
            <a:extLst>
              <a:ext uri="{FF2B5EF4-FFF2-40B4-BE49-F238E27FC236}">
                <a16:creationId xmlns:a16="http://schemas.microsoft.com/office/drawing/2014/main" id="{35B519CF-44FB-4DDE-B1D5-3EB1583D290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52764" y="5352052"/>
            <a:ext cx="2359476" cy="35029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标题</a:t>
            </a:r>
          </a:p>
        </p:txBody>
      </p:sp>
      <p:sp>
        <p:nvSpPr>
          <p:cNvPr id="41" name="文本占位符 40">
            <a:extLst>
              <a:ext uri="{FF2B5EF4-FFF2-40B4-BE49-F238E27FC236}">
                <a16:creationId xmlns:a16="http://schemas.microsoft.com/office/drawing/2014/main" id="{61CE4C29-82F7-4215-B454-3BD82992E7E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45474" y="5017734"/>
            <a:ext cx="2359476" cy="35029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姓名</a:t>
            </a:r>
          </a:p>
        </p:txBody>
      </p:sp>
      <p:sp>
        <p:nvSpPr>
          <p:cNvPr id="42" name="文本占位符 41">
            <a:extLst>
              <a:ext uri="{FF2B5EF4-FFF2-40B4-BE49-F238E27FC236}">
                <a16:creationId xmlns:a16="http://schemas.microsoft.com/office/drawing/2014/main" id="{9C5F3B23-5436-4FD5-BDA6-5CD846EC423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45474" y="5352052"/>
            <a:ext cx="2359476" cy="35029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标题</a:t>
            </a:r>
          </a:p>
        </p:txBody>
      </p:sp>
      <p:sp>
        <p:nvSpPr>
          <p:cNvPr id="43" name="文本占位符 42">
            <a:extLst>
              <a:ext uri="{FF2B5EF4-FFF2-40B4-BE49-F238E27FC236}">
                <a16:creationId xmlns:a16="http://schemas.microsoft.com/office/drawing/2014/main" id="{33F7C422-7B6E-4E3A-AAF4-CBA4843E1B4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038184" y="5017734"/>
            <a:ext cx="2359476" cy="35029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姓名</a:t>
            </a:r>
          </a:p>
        </p:txBody>
      </p:sp>
      <p:sp>
        <p:nvSpPr>
          <p:cNvPr id="44" name="文本占位符 43">
            <a:extLst>
              <a:ext uri="{FF2B5EF4-FFF2-40B4-BE49-F238E27FC236}">
                <a16:creationId xmlns:a16="http://schemas.microsoft.com/office/drawing/2014/main" id="{02B7545E-044D-4EF2-9089-F92B3EF8392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038184" y="5352052"/>
            <a:ext cx="2359476" cy="35029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标题</a:t>
            </a:r>
          </a:p>
        </p:txBody>
      </p:sp>
      <p:sp>
        <p:nvSpPr>
          <p:cNvPr id="54" name="页脚占位符 4">
            <a:extLst>
              <a:ext uri="{FF2B5EF4-FFF2-40B4-BE49-F238E27FC236}">
                <a16:creationId xmlns:a16="http://schemas.microsoft.com/office/drawing/2014/main" id="{CEB4F853-CEEB-4DCA-B780-0D245FC8F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5" y="6000749"/>
            <a:ext cx="6672865" cy="3651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55" name="幻灯片编号占位符 5">
            <a:extLst>
              <a:ext uri="{FF2B5EF4-FFF2-40B4-BE49-F238E27FC236}">
                <a16:creationId xmlns:a16="http://schemas.microsoft.com/office/drawing/2014/main" id="{6B9B930C-2A3D-4C3F-B170-E620F7548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/>
              <a:t>7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328184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0B6389-2374-4677-B8BB-59410CCC3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日程表</a:t>
            </a:r>
          </a:p>
        </p:txBody>
      </p:sp>
      <p:graphicFrame>
        <p:nvGraphicFramePr>
          <p:cNvPr id="17" name="内容占位符 3" descr="时间线占位符">
            <a:extLst>
              <a:ext uri="{FF2B5EF4-FFF2-40B4-BE49-F238E27FC236}">
                <a16:creationId xmlns:a16="http://schemas.microsoft.com/office/drawing/2014/main" id="{D7A0AD85-0236-4029-AF4F-A72F14CD85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615775"/>
              </p:ext>
            </p:extLst>
          </p:nvPr>
        </p:nvGraphicFramePr>
        <p:xfrm>
          <a:off x="914400" y="2076450"/>
          <a:ext cx="10353675" cy="3714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页脚占位符 4">
            <a:extLst>
              <a:ext uri="{FF2B5EF4-FFF2-40B4-BE49-F238E27FC236}">
                <a16:creationId xmlns:a16="http://schemas.microsoft.com/office/drawing/2014/main" id="{ECFACB46-32BB-482A-BE6E-237AC1430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5" y="6000749"/>
            <a:ext cx="6672865" cy="365125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10" name="幻灯片编号占位符 5">
            <a:extLst>
              <a:ext uri="{FF2B5EF4-FFF2-40B4-BE49-F238E27FC236}">
                <a16:creationId xmlns:a16="http://schemas.microsoft.com/office/drawing/2014/main" id="{20E07404-5FB1-43FA-83C1-904C5045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/>
              <a:t>8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418450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FB90AB4-D228-4548-B072-726498212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6013" y="1855153"/>
            <a:ext cx="4764764" cy="692494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副标题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50677C9-3E42-427F-93B8-526692906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6013" y="2702103"/>
            <a:ext cx="4764764" cy="30435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添加文本、图像、艺术作品和视频。 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添加切换效果、动画和动作。 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保存到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OneDrive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，以便从计算机、平板电脑或手机访问演示文稿。 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F5018B6D-E395-49AD-92AD-AD69E3AB4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3166" y="1855152"/>
            <a:ext cx="4779582" cy="69249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副标题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BDB9D020-1E25-453D-83DF-1420ACD396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3167" y="2702103"/>
            <a:ext cx="4779581" cy="3043533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打开“设计灵感”窗格以查看即时幻灯片美化。 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如果有设计灵感，将在此处显示。 </a:t>
            </a: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C6FD6B2E-F7BE-49BA-9913-D829B3AA1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95" y="6000749"/>
            <a:ext cx="6672865" cy="36512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示例页脚文本</a:t>
            </a:r>
          </a:p>
        </p:txBody>
      </p:sp>
      <p:sp>
        <p:nvSpPr>
          <p:cNvPr id="9" name="幻灯片编号占位符 5">
            <a:extLst>
              <a:ext uri="{FF2B5EF4-FFF2-40B4-BE49-F238E27FC236}">
                <a16:creationId xmlns:a16="http://schemas.microsoft.com/office/drawing/2014/main" id="{936CB0C3-DA3A-4D5B-BBF9-EC64C891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000749"/>
            <a:ext cx="753545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pPr/>
              <a:t>9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9256B7E-1633-44AB-8584-82DF5B72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内容</a:t>
            </a:r>
          </a:p>
        </p:txBody>
      </p:sp>
    </p:spTree>
    <p:extLst>
      <p:ext uri="{BB962C8B-B14F-4D97-AF65-F5344CB8AC3E}">
        <p14:creationId xmlns:p14="http://schemas.microsoft.com/office/powerpoint/2010/main" val="2563119616"/>
      </p:ext>
    </p:extLst>
  </p:cSld>
  <p:clrMapOvr>
    <a:masterClrMapping/>
  </p:clrMapOvr>
</p:sld>
</file>

<file path=ppt/theme/_rels/theme12.xml.rels>&#65279;<?xml version="1.0" encoding="utf-8"?><Relationships xmlns="http://schemas.openxmlformats.org/package/2006/relationships"><Relationship Type="http://schemas.openxmlformats.org/officeDocument/2006/relationships/image" Target="/ppt/media/image12.JPEG" Id="rId1" /></Relationships>
</file>

<file path=ppt/theme/theme12.xml><?xml version="1.0" encoding="utf-8"?>
<a:theme xmlns:a="http://schemas.openxmlformats.org/drawingml/2006/main" name="SlateVTI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VTI" id="{35C4A07C-0176-4A32-9BCB-B016516853F0}" vid="{9B70D35C-BCA8-4715-BB49-8BE54A7FC07C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183051C4-2D79-448E-99B6-938DB95EAB86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1EC2E3F1-BC53-4890-9C40-8815EC5A1FD9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36BC6E15-AA89-44FE-BE09-C297161C16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>_SlateVTI</ap:Template>
  <ap:TotalTime>0</ap:TotalTime>
  <ap:Words>552</ap:Words>
  <ap:PresentationFormat>宽屏</ap:PresentationFormat>
  <ap:Paragraphs>116</ap:Paragraphs>
  <ap:Slides>12</ap:Slides>
  <ap:Notes>12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ap:HeadingPairs>
  <ap:TitlesOfParts>
    <vt:vector baseType="lpstr" size="15">
      <vt:lpstr>Microsoft YaHei UI</vt:lpstr>
      <vt:lpstr>Wingdings 2</vt:lpstr>
      <vt:lpstr>SlateVTI</vt:lpstr>
      <vt:lpstr>演示文稿标题</vt:lpstr>
      <vt:lpstr>议程</vt:lpstr>
      <vt:lpstr>简介</vt:lpstr>
      <vt:lpstr>主题一</vt:lpstr>
      <vt:lpstr>表格</vt:lpstr>
      <vt:lpstr>开始一件事的方式是不再动嘴而开始动手。</vt:lpstr>
      <vt:lpstr>团队</vt:lpstr>
      <vt:lpstr>日程表</vt:lpstr>
      <vt:lpstr>内容</vt:lpstr>
      <vt:lpstr>其他内容</vt:lpstr>
      <vt:lpstr>摘要</vt:lpstr>
      <vt:lpstr>谢谢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2021-04-27T18:17:36Z</dcterms:created>
  <dcterms:modified xsi:type="dcterms:W3CDTF">2021-06-25T06:23:57Z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