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svg" ContentType="image/svg+xml"/>
  <Default Extension="png" ContentType="image/pn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tableStyles.xml" ContentType="application/vnd.openxmlformats-officedocument.presentationml.tableStyles+xml"/>
  <Override PartName="/customXml/item3.xml" ContentType="application/xml"/>
  <Override PartName="/customXml/itemProps31.xml" ContentType="application/vnd.openxmlformats-officedocument.customXmlProperties+xml"/>
  <Override PartName="/ppt/slides/slide31.xml" ContentType="application/vnd.openxmlformats-officedocument.presentationml.slide+xml"/>
  <Override PartName="/ppt/notesSlides/notesSlide31.xml" ContentType="application/vnd.openxmlformats-officedocument.presentationml.notesSlide+xml"/>
  <Override PartName="/ppt/slideLayouts/slideLayout31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Layouts/slideLayout2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2.xml" ContentType="application/vnd.openxmlformats-officedocument.theme+xml"/>
  <Override PartName="/customXml/item22.xml" ContentType="application/xml"/>
  <Override PartName="/customXml/itemProps22.xml" ContentType="application/vnd.openxmlformats-officedocument.customXmlProperties+xml"/>
  <Override PartName="/customXml/item13.xml" ContentType="application/xml"/>
  <Override PartName="/customXml/itemProps13.xml" ContentType="application/vnd.openxmlformats-officedocument.customXmlProperties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viewProps.xml" ContentType="application/vnd.openxmlformats-officedocument.presentationml.viewProps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presProps.xml" ContentType="application/vnd.openxmlformats-officedocument.presentationml.presProps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docMetadata/LabelInfo.xml" ContentType="application/vnd.ms-office.classificationlabels+xml"/>
  <Override PartName="/docProps/custom.xml" ContentType="application/vnd.openxmlformats-officedocument.custom-propertie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microsoft.com/office/2020/02/relationships/classificationlabels" Target="/docMetadata/LabelInfo.xml" Id="rId5" /><Relationship Type="http://schemas.openxmlformats.org/officeDocument/2006/relationships/custom-properties" Target="/docProps/custom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10058400" cy="15544800"/>
  <p:notesSz cx="6858000" cy="9144000"/>
  <p:defaultTextStyle>
    <a:defPPr rtl="0"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96" autoAdjust="0"/>
    <p:restoredTop sz="96801" autoAdjust="0"/>
  </p:normalViewPr>
  <p:slideViewPr>
    <p:cSldViewPr snapToGrid="0">
      <p:cViewPr varScale="1">
        <p:scale>
          <a:sx n="58" d="100"/>
          <a:sy n="58" d="100"/>
        </p:scale>
        <p:origin x="20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2820" y="72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notesMaster" Target="/ppt/notesMasters/notesMaster11.xml" Id="rId8" /><Relationship Type="http://schemas.openxmlformats.org/officeDocument/2006/relationships/tableStyles" Target="/ppt/tableStyles.xml" Id="rId13" /><Relationship Type="http://schemas.openxmlformats.org/officeDocument/2006/relationships/customXml" Target="/customXml/item3.xml" Id="rId3" /><Relationship Type="http://schemas.openxmlformats.org/officeDocument/2006/relationships/slide" Target="/ppt/slides/slide31.xml" Id="rId7" /><Relationship Type="http://schemas.openxmlformats.org/officeDocument/2006/relationships/theme" Target="/ppt/theme/theme12.xml" Id="rId12" /><Relationship Type="http://schemas.openxmlformats.org/officeDocument/2006/relationships/customXml" Target="/customXml/item22.xml" Id="rId2" /><Relationship Type="http://schemas.openxmlformats.org/officeDocument/2006/relationships/customXml" Target="/customXml/item13.xml" Id="rId1" /><Relationship Type="http://schemas.openxmlformats.org/officeDocument/2006/relationships/slide" Target="/ppt/slides/slide22.xml" Id="rId6" /><Relationship Type="http://schemas.openxmlformats.org/officeDocument/2006/relationships/viewProps" Target="/ppt/viewProps.xml" Id="rId11" /><Relationship Type="http://schemas.openxmlformats.org/officeDocument/2006/relationships/slide" Target="/ppt/slides/slide13.xml" Id="rId5" /><Relationship Type="http://schemas.openxmlformats.org/officeDocument/2006/relationships/presProps" Target="/ppt/presProps.xml" Id="rId10" /><Relationship Type="http://schemas.openxmlformats.org/officeDocument/2006/relationships/slideMaster" Target="/ppt/slideMasters/slideMaster11.xml" Id="rId4" /><Relationship Type="http://schemas.openxmlformats.org/officeDocument/2006/relationships/handoutMaster" Target="/ppt/handoutMasters/handoutMaster11.xml" Id="rId9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B5B8FF18-8DAE-44FD-85B5-C3B93573A6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4E6635D-CDA4-4D98-9906-1A06FBF45F9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F7B357-AF5E-451B-AF9A-370E4F2685C7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2021/3/30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F1BB71C-947B-4856-90AD-126EEDD85EE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CD20855-6F07-4285-9116-C0D9C369C2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19C021-42E0-4CF4-B27E-4F6969ADE206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951869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EBF57DE9-2E81-4F1F-ADE5-CAB2C1F72688}" type="datetime1">
              <a:rPr lang="zh-CN" altLang="en-US" smtClean="0"/>
              <a:pPr/>
              <a:t>2021/3/30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430463" y="1143000"/>
            <a:ext cx="19970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二级</a:t>
            </a:r>
          </a:p>
          <a:p>
            <a:pPr lvl="2"/>
            <a:r>
              <a:rPr lang="zh-CN" altLang="en-US" noProof="0"/>
              <a:t>三级</a:t>
            </a:r>
          </a:p>
          <a:p>
            <a:pPr lvl="3"/>
            <a:r>
              <a:rPr lang="zh-CN" altLang="en-US" noProof="0"/>
              <a:t>四级</a:t>
            </a:r>
          </a:p>
          <a:p>
            <a:pPr lvl="4"/>
            <a:r>
              <a:rPr lang="zh-CN" altLang="en-US" noProof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FFEF6255-1633-4E54-9566-8E27AF6F3222}" type="slidenum">
              <a:rPr lang="en-US" altLang="zh-CN" smtClean="0"/>
              <a:pPr/>
              <a:t>‹#›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870507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3.xml.rels>&#65279;<?xml version="1.0" encoding="utf-8"?><Relationships xmlns="http://schemas.openxmlformats.org/package/2006/relationships"><Relationship Type="http://schemas.openxmlformats.org/officeDocument/2006/relationships/slide" Target="/ppt/slides/slide13.xml" Id="rId2" /><Relationship Type="http://schemas.openxmlformats.org/officeDocument/2006/relationships/notesMaster" Target="/ppt/notesMasters/notesMaster11.xml" Id="rId1" /></Relationships>
</file>

<file path=ppt/notesSlides/_rels/notesSlide22.xml.rels>&#65279;<?xml version="1.0" encoding="utf-8"?><Relationships xmlns="http://schemas.openxmlformats.org/package/2006/relationships"><Relationship Type="http://schemas.openxmlformats.org/officeDocument/2006/relationships/slide" Target="/ppt/slides/slide22.xml" Id="rId2" /><Relationship Type="http://schemas.openxmlformats.org/officeDocument/2006/relationships/notesMaster" Target="/ppt/notesMasters/notesMaster11.xml" Id="rId1" /></Relationships>
</file>

<file path=ppt/notesSlides/_rels/notesSlide31.xml.rels>&#65279;<?xml version="1.0" encoding="utf-8"?><Relationships xmlns="http://schemas.openxmlformats.org/package/2006/relationships"><Relationship Type="http://schemas.openxmlformats.org/officeDocument/2006/relationships/slide" Target="/ppt/slides/slide31.xml" Id="rId2" /><Relationship Type="http://schemas.openxmlformats.org/officeDocument/2006/relationships/notesMaster" Target="/ppt/notesMasters/notesMaster11.xml" Id="rId1" /></Relationship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EF6255-1633-4E54-9566-8E27AF6F3222}" type="slidenum">
              <a:rPr lang="en-US" altLang="zh-CN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60091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EF6255-1633-4E54-9566-8E27AF6F3222}" type="slidenum">
              <a:rPr lang="en-US" altLang="zh-CN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376866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EF6255-1633-4E54-9566-8E27AF6F3222}" type="slidenum">
              <a:rPr lang="en-US" altLang="zh-CN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3299101"/>
      </p:ext>
    </p:extLst>
  </p:cSld>
  <p:clrMapOvr>
    <a:masterClrMapping/>
  </p:clrMapOvr>
</p:notes>
</file>

<file path=ppt/slideLayouts/_rels/slideLayout1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2.xml.rels>&#65279;<?xml version="1.0" encoding="utf-8"?><Relationships xmlns="http://schemas.openxmlformats.org/package/2006/relationships"><Relationship Type="http://schemas.openxmlformats.org/officeDocument/2006/relationships/image" Target="/ppt/media/image22.png" Id="rId3" /><Relationship Type="http://schemas.openxmlformats.org/officeDocument/2006/relationships/image" Target="/ppt/media/image13.png" Id="rId2" /><Relationship Type="http://schemas.openxmlformats.org/officeDocument/2006/relationships/slideMaster" Target="/ppt/slideMasters/slideMaster11.xml" Id="rId1" /><Relationship Type="http://schemas.openxmlformats.org/officeDocument/2006/relationships/image" Target="/ppt/media/image32.svg" Id="rId4" /></Relationships>
</file>

<file path=ppt/slideLayouts/_rels/slideLayout31.xml.rels>&#65279;<?xml version="1.0" encoding="utf-8"?><Relationships xmlns="http://schemas.openxmlformats.org/package/2006/relationships"><Relationship Type="http://schemas.openxmlformats.org/officeDocument/2006/relationships/image" Target="/ppt/media/image5.svg" Id="rId3" /><Relationship Type="http://schemas.openxmlformats.org/officeDocument/2006/relationships/image" Target="/ppt/media/image4.png" Id="rId2" /><Relationship Type="http://schemas.openxmlformats.org/officeDocument/2006/relationships/slideMaster" Target="/ppt/slideMasters/slideMaster11.xml" Id="rId1" /><Relationship Type="http://schemas.openxmlformats.org/officeDocument/2006/relationships/image" Target="/ppt/media/image73.svg" Id="rId5" /><Relationship Type="http://schemas.openxmlformats.org/officeDocument/2006/relationships/image" Target="/ppt/media/image64.png" Id="rId4" /></Relationships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选项 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：圆角 3">
            <a:extLst>
              <a:ext uri="{FF2B5EF4-FFF2-40B4-BE49-F238E27FC236}">
                <a16:creationId xmlns:a16="http://schemas.microsoft.com/office/drawing/2014/main" id="{8CAFA6FC-52E8-4889-9FF3-51C9B41AC347}"/>
              </a:ext>
            </a:extLst>
          </p:cNvPr>
          <p:cNvSpPr/>
          <p:nvPr userDrawn="1"/>
        </p:nvSpPr>
        <p:spPr>
          <a:xfrm>
            <a:off x="237727" y="248920"/>
            <a:ext cx="9582946" cy="15052040"/>
          </a:xfrm>
          <a:prstGeom prst="roundRect">
            <a:avLst>
              <a:gd name="adj" fmla="val 511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754380" y="1216152"/>
            <a:ext cx="8549640" cy="2923716"/>
          </a:xfrm>
        </p:spPr>
        <p:txBody>
          <a:bodyPr rtlCol="0" anchor="b"/>
          <a:lstStyle>
            <a:lvl1pPr algn="ctr">
              <a:defRPr sz="9000" b="1">
                <a:solidFill>
                  <a:schemeClr val="accent3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单击此处添加标题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754380" y="5788152"/>
            <a:ext cx="8549640" cy="1097280"/>
          </a:xfrm>
        </p:spPr>
        <p:txBody>
          <a:bodyPr rtlCol="0"/>
          <a:lstStyle>
            <a:lvl1pPr marL="0" indent="0" algn="ctr">
              <a:buNone/>
              <a:defRPr sz="3200">
                <a:solidFill>
                  <a:schemeClr val="accent3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pPr rtl="0"/>
            <a:r>
              <a:rPr lang="zh-CN" altLang="en-US" noProof="0"/>
              <a:t>单击此处添加文本</a:t>
            </a:r>
          </a:p>
        </p:txBody>
      </p:sp>
      <p:sp>
        <p:nvSpPr>
          <p:cNvPr id="15" name="文本占位符 14">
            <a:extLst>
              <a:ext uri="{FF2B5EF4-FFF2-40B4-BE49-F238E27FC236}">
                <a16:creationId xmlns:a16="http://schemas.microsoft.com/office/drawing/2014/main" id="{2B358163-A1E2-41D4-B8B5-BC1559B5F61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4380" y="4965192"/>
            <a:ext cx="8549640" cy="731520"/>
          </a:xfrm>
        </p:spPr>
        <p:txBody>
          <a:bodyPr rtlCol="0"/>
          <a:lstStyle>
            <a:lvl1pPr algn="ctr">
              <a:buNone/>
              <a:defRPr sz="3600" b="1">
                <a:solidFill>
                  <a:schemeClr val="accent4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单击此处添加副标题</a:t>
            </a:r>
          </a:p>
        </p:txBody>
      </p:sp>
      <p:sp>
        <p:nvSpPr>
          <p:cNvPr id="17" name="文本占位符 16">
            <a:extLst>
              <a:ext uri="{FF2B5EF4-FFF2-40B4-BE49-F238E27FC236}">
                <a16:creationId xmlns:a16="http://schemas.microsoft.com/office/drawing/2014/main" id="{B50B6B73-5655-4183-B259-01F945405A6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54380" y="13194792"/>
            <a:ext cx="8549641" cy="1146368"/>
          </a:xfrm>
        </p:spPr>
        <p:txBody>
          <a:bodyPr rtlCol="0"/>
          <a:lstStyle>
            <a:lvl1pPr marL="0" algn="ctr">
              <a:lnSpc>
                <a:spcPts val="3400"/>
              </a:lnSpc>
              <a:spcBef>
                <a:spcPts val="0"/>
              </a:spcBef>
              <a:buNone/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19" name="文本占位符 18">
            <a:extLst>
              <a:ext uri="{FF2B5EF4-FFF2-40B4-BE49-F238E27FC236}">
                <a16:creationId xmlns:a16="http://schemas.microsoft.com/office/drawing/2014/main" id="{E53001AA-B518-46AC-9A52-87E88495326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54380" y="14282928"/>
            <a:ext cx="8549640" cy="914400"/>
          </a:xfrm>
        </p:spPr>
        <p:txBody>
          <a:bodyPr rtlCol="0"/>
          <a:lstStyle>
            <a:lvl1pPr algn="ctr">
              <a:buNone/>
              <a:defRPr sz="2400">
                <a:solidFill>
                  <a:schemeClr val="accent3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grpSp>
        <p:nvGrpSpPr>
          <p:cNvPr id="6" name="图片 4">
            <a:extLst>
              <a:ext uri="{FF2B5EF4-FFF2-40B4-BE49-F238E27FC236}">
                <a16:creationId xmlns:a16="http://schemas.microsoft.com/office/drawing/2014/main" id="{F58CCFF5-B7AD-49BE-9114-A96923EDB8E2}"/>
              </a:ext>
            </a:extLst>
          </p:cNvPr>
          <p:cNvGrpSpPr/>
          <p:nvPr/>
        </p:nvGrpSpPr>
        <p:grpSpPr>
          <a:xfrm>
            <a:off x="777240" y="7206653"/>
            <a:ext cx="9040892" cy="6097966"/>
            <a:chOff x="777240" y="7206653"/>
            <a:chExt cx="9040892" cy="6097966"/>
          </a:xfrm>
        </p:grpSpPr>
        <p:sp>
          <p:nvSpPr>
            <p:cNvPr id="7" name="任意多边形：形状 6">
              <a:extLst>
                <a:ext uri="{FF2B5EF4-FFF2-40B4-BE49-F238E27FC236}">
                  <a16:creationId xmlns:a16="http://schemas.microsoft.com/office/drawing/2014/main" id="{D482FFDD-BEE7-495F-BB77-44C61CAD41C2}"/>
                </a:ext>
              </a:extLst>
            </p:cNvPr>
            <p:cNvSpPr/>
            <p:nvPr/>
          </p:nvSpPr>
          <p:spPr>
            <a:xfrm>
              <a:off x="5156700" y="9710109"/>
              <a:ext cx="354370" cy="1172344"/>
            </a:xfrm>
            <a:custGeom>
              <a:avLst/>
              <a:gdLst>
                <a:gd name="connsiteX0" fmla="*/ 0 w 354370"/>
                <a:gd name="connsiteY0" fmla="*/ 0 h 1172344"/>
                <a:gd name="connsiteX1" fmla="*/ 354370 w 354370"/>
                <a:gd name="connsiteY1" fmla="*/ 0 h 1172344"/>
                <a:gd name="connsiteX2" fmla="*/ 354370 w 354370"/>
                <a:gd name="connsiteY2" fmla="*/ 1172344 h 1172344"/>
                <a:gd name="connsiteX3" fmla="*/ 0 w 354370"/>
                <a:gd name="connsiteY3" fmla="*/ 1172344 h 1172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4370" h="1172344">
                  <a:moveTo>
                    <a:pt x="0" y="0"/>
                  </a:moveTo>
                  <a:lnTo>
                    <a:pt x="354370" y="0"/>
                  </a:lnTo>
                  <a:lnTo>
                    <a:pt x="354370" y="1172344"/>
                  </a:lnTo>
                  <a:lnTo>
                    <a:pt x="0" y="1172344"/>
                  </a:lnTo>
                  <a:close/>
                </a:path>
              </a:pathLst>
            </a:custGeom>
            <a:solidFill>
              <a:schemeClr val="tx1"/>
            </a:solidFill>
            <a:ln w="1269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" name="任意多边形：形状 7">
              <a:extLst>
                <a:ext uri="{FF2B5EF4-FFF2-40B4-BE49-F238E27FC236}">
                  <a16:creationId xmlns:a16="http://schemas.microsoft.com/office/drawing/2014/main" id="{8F241DD9-DA5A-4D22-AB78-6983066AFCEF}"/>
                </a:ext>
              </a:extLst>
            </p:cNvPr>
            <p:cNvSpPr/>
            <p:nvPr/>
          </p:nvSpPr>
          <p:spPr>
            <a:xfrm>
              <a:off x="5495828" y="9416705"/>
              <a:ext cx="431849" cy="1760421"/>
            </a:xfrm>
            <a:custGeom>
              <a:avLst/>
              <a:gdLst>
                <a:gd name="connsiteX0" fmla="*/ 0 w 431849"/>
                <a:gd name="connsiteY0" fmla="*/ 1453046 h 1760421"/>
                <a:gd name="connsiteX1" fmla="*/ 431849 w 431849"/>
                <a:gd name="connsiteY1" fmla="*/ 1760421 h 1760421"/>
                <a:gd name="connsiteX2" fmla="*/ 431849 w 431849"/>
                <a:gd name="connsiteY2" fmla="*/ 0 h 1760421"/>
                <a:gd name="connsiteX3" fmla="*/ 0 w 431849"/>
                <a:gd name="connsiteY3" fmla="*/ 295944 h 1760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1849" h="1760421">
                  <a:moveTo>
                    <a:pt x="0" y="1453046"/>
                  </a:moveTo>
                  <a:lnTo>
                    <a:pt x="431849" y="1760421"/>
                  </a:lnTo>
                  <a:lnTo>
                    <a:pt x="431849" y="0"/>
                  </a:lnTo>
                  <a:lnTo>
                    <a:pt x="0" y="295944"/>
                  </a:lnTo>
                  <a:close/>
                </a:path>
              </a:pathLst>
            </a:custGeom>
            <a:solidFill>
              <a:schemeClr val="tx1"/>
            </a:solidFill>
            <a:ln w="1269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" name="任意多边形：形状 8">
              <a:extLst>
                <a:ext uri="{FF2B5EF4-FFF2-40B4-BE49-F238E27FC236}">
                  <a16:creationId xmlns:a16="http://schemas.microsoft.com/office/drawing/2014/main" id="{83565366-8FD1-440A-968A-E64732C02C0B}"/>
                </a:ext>
              </a:extLst>
            </p:cNvPr>
            <p:cNvSpPr/>
            <p:nvPr/>
          </p:nvSpPr>
          <p:spPr>
            <a:xfrm>
              <a:off x="1459307" y="9143624"/>
              <a:ext cx="3546244" cy="2479323"/>
            </a:xfrm>
            <a:custGeom>
              <a:avLst/>
              <a:gdLst>
                <a:gd name="connsiteX0" fmla="*/ 1672781 w 3546244"/>
                <a:gd name="connsiteY0" fmla="*/ 0 h 2479323"/>
                <a:gd name="connsiteX1" fmla="*/ 1045329 w 3546244"/>
                <a:gd name="connsiteY1" fmla="*/ 0 h 2479323"/>
                <a:gd name="connsiteX2" fmla="*/ 284512 w 3546244"/>
                <a:gd name="connsiteY2" fmla="*/ 1118998 h 2479323"/>
                <a:gd name="connsiteX3" fmla="*/ 105422 w 3546244"/>
                <a:gd name="connsiteY3" fmla="*/ 1135510 h 2479323"/>
                <a:gd name="connsiteX4" fmla="*/ 0 w 3546244"/>
                <a:gd name="connsiteY4" fmla="*/ 1129159 h 2479323"/>
                <a:gd name="connsiteX5" fmla="*/ 0 w 3546244"/>
                <a:gd name="connsiteY5" fmla="*/ 2331987 h 2479323"/>
                <a:gd name="connsiteX6" fmla="*/ 147337 w 3546244"/>
                <a:gd name="connsiteY6" fmla="*/ 2479324 h 2479323"/>
                <a:gd name="connsiteX7" fmla="*/ 3397638 w 3546244"/>
                <a:gd name="connsiteY7" fmla="*/ 2479324 h 2479323"/>
                <a:gd name="connsiteX8" fmla="*/ 3546245 w 3546244"/>
                <a:gd name="connsiteY8" fmla="*/ 2331987 h 2479323"/>
                <a:gd name="connsiteX9" fmla="*/ 3546245 w 3546244"/>
                <a:gd name="connsiteY9" fmla="*/ 299754 h 2479323"/>
                <a:gd name="connsiteX10" fmla="*/ 2737163 w 3546244"/>
                <a:gd name="connsiteY10" fmla="*/ 589347 h 2479323"/>
                <a:gd name="connsiteX11" fmla="*/ 1672781 w 3546244"/>
                <a:gd name="connsiteY11" fmla="*/ 0 h 2479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546244" h="2479323">
                  <a:moveTo>
                    <a:pt x="1672781" y="0"/>
                  </a:moveTo>
                  <a:lnTo>
                    <a:pt x="1045329" y="0"/>
                  </a:lnTo>
                  <a:cubicBezTo>
                    <a:pt x="1144401" y="519489"/>
                    <a:pt x="804002" y="1019927"/>
                    <a:pt x="284512" y="1118998"/>
                  </a:cubicBezTo>
                  <a:cubicBezTo>
                    <a:pt x="224816" y="1130429"/>
                    <a:pt x="165119" y="1135510"/>
                    <a:pt x="105422" y="1135510"/>
                  </a:cubicBezTo>
                  <a:cubicBezTo>
                    <a:pt x="69858" y="1135510"/>
                    <a:pt x="35564" y="1132970"/>
                    <a:pt x="0" y="1129159"/>
                  </a:cubicBezTo>
                  <a:lnTo>
                    <a:pt x="0" y="2331987"/>
                  </a:lnTo>
                  <a:cubicBezTo>
                    <a:pt x="0" y="2413276"/>
                    <a:pt x="66048" y="2479324"/>
                    <a:pt x="147337" y="2479324"/>
                  </a:cubicBezTo>
                  <a:lnTo>
                    <a:pt x="3397638" y="2479324"/>
                  </a:lnTo>
                  <a:cubicBezTo>
                    <a:pt x="3478928" y="2479324"/>
                    <a:pt x="3546245" y="2413276"/>
                    <a:pt x="3546245" y="2331987"/>
                  </a:cubicBezTo>
                  <a:lnTo>
                    <a:pt x="3546245" y="299754"/>
                  </a:lnTo>
                  <a:cubicBezTo>
                    <a:pt x="3318889" y="489006"/>
                    <a:pt x="3033107" y="590618"/>
                    <a:pt x="2737163" y="589347"/>
                  </a:cubicBezTo>
                  <a:cubicBezTo>
                    <a:pt x="2281181" y="589347"/>
                    <a:pt x="1883625" y="351830"/>
                    <a:pt x="1672781" y="0"/>
                  </a:cubicBezTo>
                  <a:close/>
                </a:path>
              </a:pathLst>
            </a:custGeom>
            <a:solidFill>
              <a:schemeClr val="tx1"/>
            </a:solidFill>
            <a:ln w="1269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" name="任意多边形：形状 9">
              <a:extLst>
                <a:ext uri="{FF2B5EF4-FFF2-40B4-BE49-F238E27FC236}">
                  <a16:creationId xmlns:a16="http://schemas.microsoft.com/office/drawing/2014/main" id="{5A2224D3-FCC2-43A7-B6F1-C6E074F49ABF}"/>
                </a:ext>
              </a:extLst>
            </p:cNvPr>
            <p:cNvSpPr/>
            <p:nvPr/>
          </p:nvSpPr>
          <p:spPr>
            <a:xfrm>
              <a:off x="1146852" y="11277468"/>
              <a:ext cx="177820" cy="298484"/>
            </a:xfrm>
            <a:custGeom>
              <a:avLst/>
              <a:gdLst>
                <a:gd name="connsiteX0" fmla="*/ 0 w 177820"/>
                <a:gd name="connsiteY0" fmla="*/ 0 h 298484"/>
                <a:gd name="connsiteX1" fmla="*/ 177820 w 177820"/>
                <a:gd name="connsiteY1" fmla="*/ 0 h 298484"/>
                <a:gd name="connsiteX2" fmla="*/ 177820 w 177820"/>
                <a:gd name="connsiteY2" fmla="*/ 298484 h 298484"/>
                <a:gd name="connsiteX3" fmla="*/ 0 w 177820"/>
                <a:gd name="connsiteY3" fmla="*/ 298484 h 298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7820" h="298484">
                  <a:moveTo>
                    <a:pt x="0" y="0"/>
                  </a:moveTo>
                  <a:lnTo>
                    <a:pt x="177820" y="0"/>
                  </a:lnTo>
                  <a:lnTo>
                    <a:pt x="177820" y="298484"/>
                  </a:lnTo>
                  <a:lnTo>
                    <a:pt x="0" y="298484"/>
                  </a:lnTo>
                  <a:close/>
                </a:path>
              </a:pathLst>
            </a:custGeom>
            <a:solidFill>
              <a:schemeClr val="tx1"/>
            </a:solidFill>
            <a:ln w="1269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" name="任意多边形：形状 10">
              <a:extLst>
                <a:ext uri="{FF2B5EF4-FFF2-40B4-BE49-F238E27FC236}">
                  <a16:creationId xmlns:a16="http://schemas.microsoft.com/office/drawing/2014/main" id="{71B16779-D2C9-482D-8085-0A135A631FD0}"/>
                </a:ext>
              </a:extLst>
            </p:cNvPr>
            <p:cNvSpPr/>
            <p:nvPr/>
          </p:nvSpPr>
          <p:spPr>
            <a:xfrm>
              <a:off x="910605" y="11178397"/>
              <a:ext cx="241327" cy="487735"/>
            </a:xfrm>
            <a:custGeom>
              <a:avLst/>
              <a:gdLst>
                <a:gd name="connsiteX0" fmla="*/ 241328 w 241327"/>
                <a:gd name="connsiteY0" fmla="*/ 401366 h 487735"/>
                <a:gd name="connsiteX1" fmla="*/ 0 w 241327"/>
                <a:gd name="connsiteY1" fmla="*/ 487736 h 487735"/>
                <a:gd name="connsiteX2" fmla="*/ 0 w 241327"/>
                <a:gd name="connsiteY2" fmla="*/ 0 h 487735"/>
                <a:gd name="connsiteX3" fmla="*/ 241328 w 241327"/>
                <a:gd name="connsiteY3" fmla="*/ 97801 h 487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1327" h="487735">
                  <a:moveTo>
                    <a:pt x="241328" y="401366"/>
                  </a:moveTo>
                  <a:lnTo>
                    <a:pt x="0" y="487736"/>
                  </a:lnTo>
                  <a:lnTo>
                    <a:pt x="0" y="0"/>
                  </a:lnTo>
                  <a:lnTo>
                    <a:pt x="241328" y="97801"/>
                  </a:lnTo>
                  <a:close/>
                </a:path>
              </a:pathLst>
            </a:custGeom>
            <a:solidFill>
              <a:schemeClr val="tx1"/>
            </a:solidFill>
            <a:ln w="1269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" name="任意多边形：形状 11">
              <a:extLst>
                <a:ext uri="{FF2B5EF4-FFF2-40B4-BE49-F238E27FC236}">
                  <a16:creationId xmlns:a16="http://schemas.microsoft.com/office/drawing/2014/main" id="{33D4A369-5944-4EC9-BD54-5A9520F6B10F}"/>
                </a:ext>
              </a:extLst>
            </p:cNvPr>
            <p:cNvSpPr/>
            <p:nvPr/>
          </p:nvSpPr>
          <p:spPr>
            <a:xfrm>
              <a:off x="3475028" y="7573724"/>
              <a:ext cx="589347" cy="589347"/>
            </a:xfrm>
            <a:custGeom>
              <a:avLst/>
              <a:gdLst>
                <a:gd name="connsiteX0" fmla="*/ 589347 w 589347"/>
                <a:gd name="connsiteY0" fmla="*/ 294674 h 589347"/>
                <a:gd name="connsiteX1" fmla="*/ 294674 w 589347"/>
                <a:gd name="connsiteY1" fmla="*/ 589347 h 589347"/>
                <a:gd name="connsiteX2" fmla="*/ 0 w 589347"/>
                <a:gd name="connsiteY2" fmla="*/ 294674 h 589347"/>
                <a:gd name="connsiteX3" fmla="*/ 294674 w 589347"/>
                <a:gd name="connsiteY3" fmla="*/ 0 h 589347"/>
                <a:gd name="connsiteX4" fmla="*/ 589347 w 589347"/>
                <a:gd name="connsiteY4" fmla="*/ 294674 h 589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9347" h="589347">
                  <a:moveTo>
                    <a:pt x="589347" y="294674"/>
                  </a:moveTo>
                  <a:cubicBezTo>
                    <a:pt x="589347" y="457417"/>
                    <a:pt x="457417" y="589347"/>
                    <a:pt x="294674" y="589347"/>
                  </a:cubicBezTo>
                  <a:cubicBezTo>
                    <a:pt x="131930" y="589347"/>
                    <a:pt x="0" y="457417"/>
                    <a:pt x="0" y="294674"/>
                  </a:cubicBezTo>
                  <a:cubicBezTo>
                    <a:pt x="0" y="131930"/>
                    <a:pt x="131930" y="0"/>
                    <a:pt x="294674" y="0"/>
                  </a:cubicBezTo>
                  <a:cubicBezTo>
                    <a:pt x="457417" y="0"/>
                    <a:pt x="589347" y="131930"/>
                    <a:pt x="589347" y="294674"/>
                  </a:cubicBezTo>
                  <a:close/>
                </a:path>
              </a:pathLst>
            </a:custGeom>
            <a:noFill/>
            <a:ln w="1269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3" name="任意多边形：形状 12">
              <a:extLst>
                <a:ext uri="{FF2B5EF4-FFF2-40B4-BE49-F238E27FC236}">
                  <a16:creationId xmlns:a16="http://schemas.microsoft.com/office/drawing/2014/main" id="{58C6E983-8D4A-4E2E-867F-251D91597BC8}"/>
                </a:ext>
              </a:extLst>
            </p:cNvPr>
            <p:cNvSpPr/>
            <p:nvPr/>
          </p:nvSpPr>
          <p:spPr>
            <a:xfrm>
              <a:off x="4318404" y="7573724"/>
              <a:ext cx="589347" cy="589347"/>
            </a:xfrm>
            <a:custGeom>
              <a:avLst/>
              <a:gdLst>
                <a:gd name="connsiteX0" fmla="*/ 589348 w 589347"/>
                <a:gd name="connsiteY0" fmla="*/ 294674 h 589347"/>
                <a:gd name="connsiteX1" fmla="*/ 294674 w 589347"/>
                <a:gd name="connsiteY1" fmla="*/ 589347 h 589347"/>
                <a:gd name="connsiteX2" fmla="*/ 0 w 589347"/>
                <a:gd name="connsiteY2" fmla="*/ 294674 h 589347"/>
                <a:gd name="connsiteX3" fmla="*/ 294674 w 589347"/>
                <a:gd name="connsiteY3" fmla="*/ 0 h 589347"/>
                <a:gd name="connsiteX4" fmla="*/ 589348 w 589347"/>
                <a:gd name="connsiteY4" fmla="*/ 294674 h 589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9347" h="589347">
                  <a:moveTo>
                    <a:pt x="589348" y="294674"/>
                  </a:moveTo>
                  <a:cubicBezTo>
                    <a:pt x="589348" y="457417"/>
                    <a:pt x="457418" y="589347"/>
                    <a:pt x="294674" y="589347"/>
                  </a:cubicBezTo>
                  <a:cubicBezTo>
                    <a:pt x="131930" y="589347"/>
                    <a:pt x="0" y="457417"/>
                    <a:pt x="0" y="294674"/>
                  </a:cubicBezTo>
                  <a:cubicBezTo>
                    <a:pt x="0" y="131930"/>
                    <a:pt x="131930" y="0"/>
                    <a:pt x="294674" y="0"/>
                  </a:cubicBezTo>
                  <a:cubicBezTo>
                    <a:pt x="457418" y="0"/>
                    <a:pt x="589348" y="131930"/>
                    <a:pt x="589348" y="294674"/>
                  </a:cubicBezTo>
                  <a:close/>
                </a:path>
              </a:pathLst>
            </a:custGeom>
            <a:noFill/>
            <a:ln w="1269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" name="任意多边形：形状 13">
              <a:extLst>
                <a:ext uri="{FF2B5EF4-FFF2-40B4-BE49-F238E27FC236}">
                  <a16:creationId xmlns:a16="http://schemas.microsoft.com/office/drawing/2014/main" id="{19EC0DFD-F0A4-4492-9A0E-A0084D3D3AB6}"/>
                </a:ext>
              </a:extLst>
            </p:cNvPr>
            <p:cNvSpPr/>
            <p:nvPr/>
          </p:nvSpPr>
          <p:spPr>
            <a:xfrm>
              <a:off x="3209567" y="8373916"/>
              <a:ext cx="589347" cy="589347"/>
            </a:xfrm>
            <a:custGeom>
              <a:avLst/>
              <a:gdLst>
                <a:gd name="connsiteX0" fmla="*/ 589347 w 589347"/>
                <a:gd name="connsiteY0" fmla="*/ 294674 h 589347"/>
                <a:gd name="connsiteX1" fmla="*/ 294674 w 589347"/>
                <a:gd name="connsiteY1" fmla="*/ 589347 h 589347"/>
                <a:gd name="connsiteX2" fmla="*/ 0 w 589347"/>
                <a:gd name="connsiteY2" fmla="*/ 294674 h 589347"/>
                <a:gd name="connsiteX3" fmla="*/ 294674 w 589347"/>
                <a:gd name="connsiteY3" fmla="*/ 0 h 589347"/>
                <a:gd name="connsiteX4" fmla="*/ 589347 w 589347"/>
                <a:gd name="connsiteY4" fmla="*/ 294674 h 589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9347" h="589347">
                  <a:moveTo>
                    <a:pt x="589347" y="294674"/>
                  </a:moveTo>
                  <a:cubicBezTo>
                    <a:pt x="589347" y="457417"/>
                    <a:pt x="457417" y="589347"/>
                    <a:pt x="294674" y="589347"/>
                  </a:cubicBezTo>
                  <a:cubicBezTo>
                    <a:pt x="131930" y="589347"/>
                    <a:pt x="0" y="457418"/>
                    <a:pt x="0" y="294674"/>
                  </a:cubicBezTo>
                  <a:cubicBezTo>
                    <a:pt x="0" y="131930"/>
                    <a:pt x="131930" y="0"/>
                    <a:pt x="294674" y="0"/>
                  </a:cubicBezTo>
                  <a:cubicBezTo>
                    <a:pt x="457417" y="0"/>
                    <a:pt x="589347" y="131930"/>
                    <a:pt x="589347" y="294674"/>
                  </a:cubicBezTo>
                  <a:close/>
                </a:path>
              </a:pathLst>
            </a:custGeom>
            <a:noFill/>
            <a:ln w="1269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" name="任意多边形：形状 15">
              <a:extLst>
                <a:ext uri="{FF2B5EF4-FFF2-40B4-BE49-F238E27FC236}">
                  <a16:creationId xmlns:a16="http://schemas.microsoft.com/office/drawing/2014/main" id="{DAEEA01A-A5ED-401A-9667-05F3EB1DD3E0}"/>
                </a:ext>
              </a:extLst>
            </p:cNvPr>
            <p:cNvSpPr/>
            <p:nvPr/>
          </p:nvSpPr>
          <p:spPr>
            <a:xfrm>
              <a:off x="3892905" y="8876893"/>
              <a:ext cx="589347" cy="589347"/>
            </a:xfrm>
            <a:custGeom>
              <a:avLst/>
              <a:gdLst>
                <a:gd name="connsiteX0" fmla="*/ 589348 w 589347"/>
                <a:gd name="connsiteY0" fmla="*/ 294674 h 589347"/>
                <a:gd name="connsiteX1" fmla="*/ 294674 w 589347"/>
                <a:gd name="connsiteY1" fmla="*/ 589347 h 589347"/>
                <a:gd name="connsiteX2" fmla="*/ 0 w 589347"/>
                <a:gd name="connsiteY2" fmla="*/ 294674 h 589347"/>
                <a:gd name="connsiteX3" fmla="*/ 294674 w 589347"/>
                <a:gd name="connsiteY3" fmla="*/ 0 h 589347"/>
                <a:gd name="connsiteX4" fmla="*/ 589348 w 589347"/>
                <a:gd name="connsiteY4" fmla="*/ 294674 h 589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9347" h="589347">
                  <a:moveTo>
                    <a:pt x="589348" y="294674"/>
                  </a:moveTo>
                  <a:cubicBezTo>
                    <a:pt x="589348" y="457417"/>
                    <a:pt x="457418" y="589347"/>
                    <a:pt x="294674" y="589347"/>
                  </a:cubicBezTo>
                  <a:cubicBezTo>
                    <a:pt x="131930" y="589347"/>
                    <a:pt x="0" y="457417"/>
                    <a:pt x="0" y="294674"/>
                  </a:cubicBezTo>
                  <a:cubicBezTo>
                    <a:pt x="0" y="131930"/>
                    <a:pt x="131930" y="0"/>
                    <a:pt x="294674" y="0"/>
                  </a:cubicBezTo>
                  <a:cubicBezTo>
                    <a:pt x="457418" y="0"/>
                    <a:pt x="589348" y="131930"/>
                    <a:pt x="589348" y="294674"/>
                  </a:cubicBezTo>
                  <a:close/>
                </a:path>
              </a:pathLst>
            </a:custGeom>
            <a:noFill/>
            <a:ln w="1269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8" name="任意多边形：形状 17">
              <a:extLst>
                <a:ext uri="{FF2B5EF4-FFF2-40B4-BE49-F238E27FC236}">
                  <a16:creationId xmlns:a16="http://schemas.microsoft.com/office/drawing/2014/main" id="{976942B4-3248-48B0-ABD3-F208F90AC02A}"/>
                </a:ext>
              </a:extLst>
            </p:cNvPr>
            <p:cNvSpPr/>
            <p:nvPr/>
          </p:nvSpPr>
          <p:spPr>
            <a:xfrm>
              <a:off x="4583864" y="8373916"/>
              <a:ext cx="589347" cy="589347"/>
            </a:xfrm>
            <a:custGeom>
              <a:avLst/>
              <a:gdLst>
                <a:gd name="connsiteX0" fmla="*/ 589347 w 589347"/>
                <a:gd name="connsiteY0" fmla="*/ 294674 h 589347"/>
                <a:gd name="connsiteX1" fmla="*/ 294674 w 589347"/>
                <a:gd name="connsiteY1" fmla="*/ 589347 h 589347"/>
                <a:gd name="connsiteX2" fmla="*/ 0 w 589347"/>
                <a:gd name="connsiteY2" fmla="*/ 294674 h 589347"/>
                <a:gd name="connsiteX3" fmla="*/ 294674 w 589347"/>
                <a:gd name="connsiteY3" fmla="*/ 0 h 589347"/>
                <a:gd name="connsiteX4" fmla="*/ 589347 w 589347"/>
                <a:gd name="connsiteY4" fmla="*/ 294674 h 589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9347" h="589347">
                  <a:moveTo>
                    <a:pt x="589347" y="294674"/>
                  </a:moveTo>
                  <a:cubicBezTo>
                    <a:pt x="589347" y="457417"/>
                    <a:pt x="457418" y="589347"/>
                    <a:pt x="294674" y="589347"/>
                  </a:cubicBezTo>
                  <a:cubicBezTo>
                    <a:pt x="131930" y="589347"/>
                    <a:pt x="0" y="457418"/>
                    <a:pt x="0" y="294674"/>
                  </a:cubicBezTo>
                  <a:cubicBezTo>
                    <a:pt x="0" y="131930"/>
                    <a:pt x="131930" y="0"/>
                    <a:pt x="294674" y="0"/>
                  </a:cubicBezTo>
                  <a:cubicBezTo>
                    <a:pt x="457418" y="0"/>
                    <a:pt x="589347" y="131930"/>
                    <a:pt x="589347" y="294674"/>
                  </a:cubicBezTo>
                  <a:close/>
                </a:path>
              </a:pathLst>
            </a:custGeom>
            <a:noFill/>
            <a:ln w="1269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0" name="任意多边形：形状 19">
              <a:extLst>
                <a:ext uri="{FF2B5EF4-FFF2-40B4-BE49-F238E27FC236}">
                  <a16:creationId xmlns:a16="http://schemas.microsoft.com/office/drawing/2014/main" id="{553D984C-20DA-41F6-8E13-915A365481D8}"/>
                </a:ext>
              </a:extLst>
            </p:cNvPr>
            <p:cNvSpPr/>
            <p:nvPr/>
          </p:nvSpPr>
          <p:spPr>
            <a:xfrm>
              <a:off x="2999993" y="7238406"/>
              <a:ext cx="2403114" cy="2403114"/>
            </a:xfrm>
            <a:custGeom>
              <a:avLst/>
              <a:gdLst>
                <a:gd name="connsiteX0" fmla="*/ 1201557 w 2403114"/>
                <a:gd name="connsiteY0" fmla="*/ 0 h 2403114"/>
                <a:gd name="connsiteX1" fmla="*/ 0 w 2403114"/>
                <a:gd name="connsiteY1" fmla="*/ 1201557 h 2403114"/>
                <a:gd name="connsiteX2" fmla="*/ 1201557 w 2403114"/>
                <a:gd name="connsiteY2" fmla="*/ 2403115 h 2403114"/>
                <a:gd name="connsiteX3" fmla="*/ 2403115 w 2403114"/>
                <a:gd name="connsiteY3" fmla="*/ 1201557 h 2403114"/>
                <a:gd name="connsiteX4" fmla="*/ 1201557 w 2403114"/>
                <a:gd name="connsiteY4" fmla="*/ 0 h 2403114"/>
                <a:gd name="connsiteX5" fmla="*/ 1201557 w 2403114"/>
                <a:gd name="connsiteY5" fmla="*/ 0 h 2403114"/>
                <a:gd name="connsiteX6" fmla="*/ 1638487 w 2403114"/>
                <a:gd name="connsiteY6" fmla="*/ 335318 h 2403114"/>
                <a:gd name="connsiteX7" fmla="*/ 1933161 w 2403114"/>
                <a:gd name="connsiteY7" fmla="*/ 629992 h 2403114"/>
                <a:gd name="connsiteX8" fmla="*/ 1638487 w 2403114"/>
                <a:gd name="connsiteY8" fmla="*/ 924666 h 2403114"/>
                <a:gd name="connsiteX9" fmla="*/ 1343813 w 2403114"/>
                <a:gd name="connsiteY9" fmla="*/ 629992 h 2403114"/>
                <a:gd name="connsiteX10" fmla="*/ 1343813 w 2403114"/>
                <a:gd name="connsiteY10" fmla="*/ 629992 h 2403114"/>
                <a:gd name="connsiteX11" fmla="*/ 1638487 w 2403114"/>
                <a:gd name="connsiteY11" fmla="*/ 335318 h 2403114"/>
                <a:gd name="connsiteX12" fmla="*/ 1202828 w 2403114"/>
                <a:gd name="connsiteY12" fmla="*/ 1103756 h 2403114"/>
                <a:gd name="connsiteX13" fmla="*/ 1312060 w 2403114"/>
                <a:gd name="connsiteY13" fmla="*/ 1212989 h 2403114"/>
                <a:gd name="connsiteX14" fmla="*/ 1202828 w 2403114"/>
                <a:gd name="connsiteY14" fmla="*/ 1322221 h 2403114"/>
                <a:gd name="connsiteX15" fmla="*/ 1093595 w 2403114"/>
                <a:gd name="connsiteY15" fmla="*/ 1212989 h 2403114"/>
                <a:gd name="connsiteX16" fmla="*/ 1202828 w 2403114"/>
                <a:gd name="connsiteY16" fmla="*/ 1103756 h 2403114"/>
                <a:gd name="connsiteX17" fmla="*/ 1202828 w 2403114"/>
                <a:gd name="connsiteY17" fmla="*/ 1103756 h 2403114"/>
                <a:gd name="connsiteX18" fmla="*/ 795111 w 2403114"/>
                <a:gd name="connsiteY18" fmla="*/ 335318 h 2403114"/>
                <a:gd name="connsiteX19" fmla="*/ 1089784 w 2403114"/>
                <a:gd name="connsiteY19" fmla="*/ 629992 h 2403114"/>
                <a:gd name="connsiteX20" fmla="*/ 795111 w 2403114"/>
                <a:gd name="connsiteY20" fmla="*/ 924666 h 2403114"/>
                <a:gd name="connsiteX21" fmla="*/ 500437 w 2403114"/>
                <a:gd name="connsiteY21" fmla="*/ 629992 h 2403114"/>
                <a:gd name="connsiteX22" fmla="*/ 795111 w 2403114"/>
                <a:gd name="connsiteY22" fmla="*/ 335318 h 2403114"/>
                <a:gd name="connsiteX23" fmla="*/ 795111 w 2403114"/>
                <a:gd name="connsiteY23" fmla="*/ 335318 h 2403114"/>
                <a:gd name="connsiteX24" fmla="*/ 529650 w 2403114"/>
                <a:gd name="connsiteY24" fmla="*/ 1724857 h 2403114"/>
                <a:gd name="connsiteX25" fmla="*/ 234977 w 2403114"/>
                <a:gd name="connsiteY25" fmla="*/ 1430184 h 2403114"/>
                <a:gd name="connsiteX26" fmla="*/ 529650 w 2403114"/>
                <a:gd name="connsiteY26" fmla="*/ 1135510 h 2403114"/>
                <a:gd name="connsiteX27" fmla="*/ 824324 w 2403114"/>
                <a:gd name="connsiteY27" fmla="*/ 1430184 h 2403114"/>
                <a:gd name="connsiteX28" fmla="*/ 529650 w 2403114"/>
                <a:gd name="connsiteY28" fmla="*/ 1724857 h 2403114"/>
                <a:gd name="connsiteX29" fmla="*/ 529650 w 2403114"/>
                <a:gd name="connsiteY29" fmla="*/ 1724857 h 2403114"/>
                <a:gd name="connsiteX30" fmla="*/ 1212989 w 2403114"/>
                <a:gd name="connsiteY30" fmla="*/ 2227835 h 2403114"/>
                <a:gd name="connsiteX31" fmla="*/ 918315 w 2403114"/>
                <a:gd name="connsiteY31" fmla="*/ 1933161 h 2403114"/>
                <a:gd name="connsiteX32" fmla="*/ 1212989 w 2403114"/>
                <a:gd name="connsiteY32" fmla="*/ 1638487 h 2403114"/>
                <a:gd name="connsiteX33" fmla="*/ 1507662 w 2403114"/>
                <a:gd name="connsiteY33" fmla="*/ 1933161 h 2403114"/>
                <a:gd name="connsiteX34" fmla="*/ 1507662 w 2403114"/>
                <a:gd name="connsiteY34" fmla="*/ 1933161 h 2403114"/>
                <a:gd name="connsiteX35" fmla="*/ 1212989 w 2403114"/>
                <a:gd name="connsiteY35" fmla="*/ 2227835 h 2403114"/>
                <a:gd name="connsiteX36" fmla="*/ 1903947 w 2403114"/>
                <a:gd name="connsiteY36" fmla="*/ 1724857 h 2403114"/>
                <a:gd name="connsiteX37" fmla="*/ 1609274 w 2403114"/>
                <a:gd name="connsiteY37" fmla="*/ 1430184 h 2403114"/>
                <a:gd name="connsiteX38" fmla="*/ 1903947 w 2403114"/>
                <a:gd name="connsiteY38" fmla="*/ 1135510 h 2403114"/>
                <a:gd name="connsiteX39" fmla="*/ 2198621 w 2403114"/>
                <a:gd name="connsiteY39" fmla="*/ 1430184 h 2403114"/>
                <a:gd name="connsiteX40" fmla="*/ 1903947 w 2403114"/>
                <a:gd name="connsiteY40" fmla="*/ 1724857 h 2403114"/>
                <a:gd name="connsiteX41" fmla="*/ 1903947 w 2403114"/>
                <a:gd name="connsiteY41" fmla="*/ 1724857 h 2403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2403114" h="2403114">
                  <a:moveTo>
                    <a:pt x="1201557" y="0"/>
                  </a:moveTo>
                  <a:cubicBezTo>
                    <a:pt x="538541" y="0"/>
                    <a:pt x="0" y="537271"/>
                    <a:pt x="0" y="1201557"/>
                  </a:cubicBezTo>
                  <a:cubicBezTo>
                    <a:pt x="0" y="1865843"/>
                    <a:pt x="537271" y="2403115"/>
                    <a:pt x="1201557" y="2403115"/>
                  </a:cubicBezTo>
                  <a:cubicBezTo>
                    <a:pt x="1865843" y="2403115"/>
                    <a:pt x="2403115" y="1865843"/>
                    <a:pt x="2403115" y="1201557"/>
                  </a:cubicBezTo>
                  <a:cubicBezTo>
                    <a:pt x="2403115" y="537271"/>
                    <a:pt x="1864573" y="1270"/>
                    <a:pt x="1201557" y="0"/>
                  </a:cubicBezTo>
                  <a:cubicBezTo>
                    <a:pt x="1201557" y="1270"/>
                    <a:pt x="1201557" y="1270"/>
                    <a:pt x="1201557" y="0"/>
                  </a:cubicBezTo>
                  <a:close/>
                  <a:moveTo>
                    <a:pt x="1638487" y="335318"/>
                  </a:moveTo>
                  <a:cubicBezTo>
                    <a:pt x="1801066" y="335318"/>
                    <a:pt x="1933161" y="467413"/>
                    <a:pt x="1933161" y="629992"/>
                  </a:cubicBezTo>
                  <a:cubicBezTo>
                    <a:pt x="1933161" y="792571"/>
                    <a:pt x="1801066" y="924666"/>
                    <a:pt x="1638487" y="924666"/>
                  </a:cubicBezTo>
                  <a:cubicBezTo>
                    <a:pt x="1475909" y="924666"/>
                    <a:pt x="1343813" y="792571"/>
                    <a:pt x="1343813" y="629992"/>
                  </a:cubicBezTo>
                  <a:cubicBezTo>
                    <a:pt x="1343813" y="629992"/>
                    <a:pt x="1343813" y="629992"/>
                    <a:pt x="1343813" y="629992"/>
                  </a:cubicBezTo>
                  <a:cubicBezTo>
                    <a:pt x="1343813" y="467413"/>
                    <a:pt x="1475909" y="335318"/>
                    <a:pt x="1638487" y="335318"/>
                  </a:cubicBezTo>
                  <a:close/>
                  <a:moveTo>
                    <a:pt x="1202828" y="1103756"/>
                  </a:moveTo>
                  <a:cubicBezTo>
                    <a:pt x="1262524" y="1103756"/>
                    <a:pt x="1312060" y="1153292"/>
                    <a:pt x="1312060" y="1212989"/>
                  </a:cubicBezTo>
                  <a:cubicBezTo>
                    <a:pt x="1312060" y="1272686"/>
                    <a:pt x="1262524" y="1322221"/>
                    <a:pt x="1202828" y="1322221"/>
                  </a:cubicBezTo>
                  <a:cubicBezTo>
                    <a:pt x="1143131" y="1322221"/>
                    <a:pt x="1093595" y="1272686"/>
                    <a:pt x="1093595" y="1212989"/>
                  </a:cubicBezTo>
                  <a:cubicBezTo>
                    <a:pt x="1093595" y="1153292"/>
                    <a:pt x="1143131" y="1103756"/>
                    <a:pt x="1202828" y="1103756"/>
                  </a:cubicBezTo>
                  <a:lnTo>
                    <a:pt x="1202828" y="1103756"/>
                  </a:lnTo>
                  <a:close/>
                  <a:moveTo>
                    <a:pt x="795111" y="335318"/>
                  </a:moveTo>
                  <a:cubicBezTo>
                    <a:pt x="957689" y="335318"/>
                    <a:pt x="1089784" y="467413"/>
                    <a:pt x="1089784" y="629992"/>
                  </a:cubicBezTo>
                  <a:cubicBezTo>
                    <a:pt x="1089784" y="792571"/>
                    <a:pt x="957689" y="924666"/>
                    <a:pt x="795111" y="924666"/>
                  </a:cubicBezTo>
                  <a:cubicBezTo>
                    <a:pt x="632532" y="924666"/>
                    <a:pt x="500437" y="792571"/>
                    <a:pt x="500437" y="629992"/>
                  </a:cubicBezTo>
                  <a:cubicBezTo>
                    <a:pt x="500437" y="467413"/>
                    <a:pt x="632532" y="335318"/>
                    <a:pt x="795111" y="335318"/>
                  </a:cubicBezTo>
                  <a:lnTo>
                    <a:pt x="795111" y="335318"/>
                  </a:lnTo>
                  <a:close/>
                  <a:moveTo>
                    <a:pt x="529650" y="1724857"/>
                  </a:moveTo>
                  <a:cubicBezTo>
                    <a:pt x="367072" y="1724857"/>
                    <a:pt x="234977" y="1592762"/>
                    <a:pt x="234977" y="1430184"/>
                  </a:cubicBezTo>
                  <a:cubicBezTo>
                    <a:pt x="234977" y="1267605"/>
                    <a:pt x="367072" y="1135510"/>
                    <a:pt x="529650" y="1135510"/>
                  </a:cubicBezTo>
                  <a:cubicBezTo>
                    <a:pt x="692229" y="1135510"/>
                    <a:pt x="824324" y="1267605"/>
                    <a:pt x="824324" y="1430184"/>
                  </a:cubicBezTo>
                  <a:cubicBezTo>
                    <a:pt x="824324" y="1592762"/>
                    <a:pt x="692229" y="1724857"/>
                    <a:pt x="529650" y="1724857"/>
                  </a:cubicBezTo>
                  <a:lnTo>
                    <a:pt x="529650" y="1724857"/>
                  </a:lnTo>
                  <a:close/>
                  <a:moveTo>
                    <a:pt x="1212989" y="2227835"/>
                  </a:moveTo>
                  <a:cubicBezTo>
                    <a:pt x="1050410" y="2227835"/>
                    <a:pt x="918315" y="2095740"/>
                    <a:pt x="918315" y="1933161"/>
                  </a:cubicBezTo>
                  <a:cubicBezTo>
                    <a:pt x="918315" y="1770582"/>
                    <a:pt x="1050410" y="1638487"/>
                    <a:pt x="1212989" y="1638487"/>
                  </a:cubicBezTo>
                  <a:cubicBezTo>
                    <a:pt x="1375567" y="1638487"/>
                    <a:pt x="1507662" y="1770582"/>
                    <a:pt x="1507662" y="1933161"/>
                  </a:cubicBezTo>
                  <a:cubicBezTo>
                    <a:pt x="1507662" y="1933161"/>
                    <a:pt x="1507662" y="1933161"/>
                    <a:pt x="1507662" y="1933161"/>
                  </a:cubicBezTo>
                  <a:cubicBezTo>
                    <a:pt x="1507662" y="2095740"/>
                    <a:pt x="1375567" y="2227835"/>
                    <a:pt x="1212989" y="2227835"/>
                  </a:cubicBezTo>
                  <a:close/>
                  <a:moveTo>
                    <a:pt x="1903947" y="1724857"/>
                  </a:moveTo>
                  <a:cubicBezTo>
                    <a:pt x="1741369" y="1724857"/>
                    <a:pt x="1609274" y="1592762"/>
                    <a:pt x="1609274" y="1430184"/>
                  </a:cubicBezTo>
                  <a:cubicBezTo>
                    <a:pt x="1609274" y="1267605"/>
                    <a:pt x="1741369" y="1135510"/>
                    <a:pt x="1903947" y="1135510"/>
                  </a:cubicBezTo>
                  <a:cubicBezTo>
                    <a:pt x="2066526" y="1135510"/>
                    <a:pt x="2198621" y="1267605"/>
                    <a:pt x="2198621" y="1430184"/>
                  </a:cubicBezTo>
                  <a:cubicBezTo>
                    <a:pt x="2198621" y="1592762"/>
                    <a:pt x="2066526" y="1724857"/>
                    <a:pt x="1903947" y="1724857"/>
                  </a:cubicBezTo>
                  <a:cubicBezTo>
                    <a:pt x="1903947" y="1724857"/>
                    <a:pt x="1903947" y="1724857"/>
                    <a:pt x="1903947" y="1724857"/>
                  </a:cubicBezTo>
                  <a:close/>
                </a:path>
              </a:pathLst>
            </a:custGeom>
            <a:solidFill>
              <a:schemeClr val="tx1"/>
            </a:solidFill>
            <a:ln w="1269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1" name="任意多边形：形状 20">
              <a:extLst>
                <a:ext uri="{FF2B5EF4-FFF2-40B4-BE49-F238E27FC236}">
                  <a16:creationId xmlns:a16="http://schemas.microsoft.com/office/drawing/2014/main" id="{5FCA1156-920B-447B-874B-DCA3F125B38A}"/>
                </a:ext>
              </a:extLst>
            </p:cNvPr>
            <p:cNvSpPr/>
            <p:nvPr/>
          </p:nvSpPr>
          <p:spPr>
            <a:xfrm>
              <a:off x="1118909" y="8761310"/>
              <a:ext cx="403906" cy="403906"/>
            </a:xfrm>
            <a:custGeom>
              <a:avLst/>
              <a:gdLst>
                <a:gd name="connsiteX0" fmla="*/ 403906 w 403906"/>
                <a:gd name="connsiteY0" fmla="*/ 201953 h 403906"/>
                <a:gd name="connsiteX1" fmla="*/ 201953 w 403906"/>
                <a:gd name="connsiteY1" fmla="*/ 403906 h 403906"/>
                <a:gd name="connsiteX2" fmla="*/ 0 w 403906"/>
                <a:gd name="connsiteY2" fmla="*/ 201953 h 403906"/>
                <a:gd name="connsiteX3" fmla="*/ 201953 w 403906"/>
                <a:gd name="connsiteY3" fmla="*/ 0 h 403906"/>
                <a:gd name="connsiteX4" fmla="*/ 403906 w 403906"/>
                <a:gd name="connsiteY4" fmla="*/ 201953 h 403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3906" h="403906">
                  <a:moveTo>
                    <a:pt x="403906" y="201953"/>
                  </a:moveTo>
                  <a:cubicBezTo>
                    <a:pt x="403906" y="313489"/>
                    <a:pt x="313489" y="403906"/>
                    <a:pt x="201953" y="403906"/>
                  </a:cubicBezTo>
                  <a:cubicBezTo>
                    <a:pt x="90417" y="403906"/>
                    <a:pt x="0" y="313489"/>
                    <a:pt x="0" y="201953"/>
                  </a:cubicBezTo>
                  <a:cubicBezTo>
                    <a:pt x="0" y="90418"/>
                    <a:pt x="90417" y="0"/>
                    <a:pt x="201953" y="0"/>
                  </a:cubicBezTo>
                  <a:cubicBezTo>
                    <a:pt x="313489" y="0"/>
                    <a:pt x="403906" y="90418"/>
                    <a:pt x="403906" y="201953"/>
                  </a:cubicBezTo>
                  <a:close/>
                </a:path>
              </a:pathLst>
            </a:custGeom>
            <a:noFill/>
            <a:ln w="1269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2" name="任意多边形：形状 21">
              <a:extLst>
                <a:ext uri="{FF2B5EF4-FFF2-40B4-BE49-F238E27FC236}">
                  <a16:creationId xmlns:a16="http://schemas.microsoft.com/office/drawing/2014/main" id="{9A258B8F-A7B5-47B6-B300-72B60F3A6D78}"/>
                </a:ext>
              </a:extLst>
            </p:cNvPr>
            <p:cNvSpPr/>
            <p:nvPr/>
          </p:nvSpPr>
          <p:spPr>
            <a:xfrm>
              <a:off x="1696825" y="8761310"/>
              <a:ext cx="403906" cy="403906"/>
            </a:xfrm>
            <a:custGeom>
              <a:avLst/>
              <a:gdLst>
                <a:gd name="connsiteX0" fmla="*/ 403906 w 403906"/>
                <a:gd name="connsiteY0" fmla="*/ 201953 h 403906"/>
                <a:gd name="connsiteX1" fmla="*/ 201953 w 403906"/>
                <a:gd name="connsiteY1" fmla="*/ 403906 h 403906"/>
                <a:gd name="connsiteX2" fmla="*/ 0 w 403906"/>
                <a:gd name="connsiteY2" fmla="*/ 201953 h 403906"/>
                <a:gd name="connsiteX3" fmla="*/ 201953 w 403906"/>
                <a:gd name="connsiteY3" fmla="*/ 0 h 403906"/>
                <a:gd name="connsiteX4" fmla="*/ 403906 w 403906"/>
                <a:gd name="connsiteY4" fmla="*/ 201953 h 403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3906" h="403906">
                  <a:moveTo>
                    <a:pt x="403906" y="201953"/>
                  </a:moveTo>
                  <a:cubicBezTo>
                    <a:pt x="403906" y="313489"/>
                    <a:pt x="313489" y="403906"/>
                    <a:pt x="201953" y="403906"/>
                  </a:cubicBezTo>
                  <a:cubicBezTo>
                    <a:pt x="90417" y="403906"/>
                    <a:pt x="0" y="313489"/>
                    <a:pt x="0" y="201953"/>
                  </a:cubicBezTo>
                  <a:cubicBezTo>
                    <a:pt x="0" y="90418"/>
                    <a:pt x="90417" y="0"/>
                    <a:pt x="201953" y="0"/>
                  </a:cubicBezTo>
                  <a:cubicBezTo>
                    <a:pt x="313489" y="0"/>
                    <a:pt x="403906" y="90418"/>
                    <a:pt x="403906" y="201953"/>
                  </a:cubicBezTo>
                  <a:close/>
                </a:path>
              </a:pathLst>
            </a:custGeom>
            <a:noFill/>
            <a:ln w="1269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3" name="任意多边形：形状 22">
              <a:extLst>
                <a:ext uri="{FF2B5EF4-FFF2-40B4-BE49-F238E27FC236}">
                  <a16:creationId xmlns:a16="http://schemas.microsoft.com/office/drawing/2014/main" id="{40ACFA25-9F31-47A0-8ED4-81E8C57E4582}"/>
                </a:ext>
              </a:extLst>
            </p:cNvPr>
            <p:cNvSpPr/>
            <p:nvPr/>
          </p:nvSpPr>
          <p:spPr>
            <a:xfrm>
              <a:off x="937278" y="9310013"/>
              <a:ext cx="403906" cy="403906"/>
            </a:xfrm>
            <a:custGeom>
              <a:avLst/>
              <a:gdLst>
                <a:gd name="connsiteX0" fmla="*/ 403906 w 403906"/>
                <a:gd name="connsiteY0" fmla="*/ 201953 h 403906"/>
                <a:gd name="connsiteX1" fmla="*/ 201953 w 403906"/>
                <a:gd name="connsiteY1" fmla="*/ 403906 h 403906"/>
                <a:gd name="connsiteX2" fmla="*/ 0 w 403906"/>
                <a:gd name="connsiteY2" fmla="*/ 201953 h 403906"/>
                <a:gd name="connsiteX3" fmla="*/ 201953 w 403906"/>
                <a:gd name="connsiteY3" fmla="*/ 0 h 403906"/>
                <a:gd name="connsiteX4" fmla="*/ 403906 w 403906"/>
                <a:gd name="connsiteY4" fmla="*/ 201953 h 403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3906" h="403906">
                  <a:moveTo>
                    <a:pt x="403906" y="201953"/>
                  </a:moveTo>
                  <a:cubicBezTo>
                    <a:pt x="403906" y="313489"/>
                    <a:pt x="313489" y="403906"/>
                    <a:pt x="201953" y="403906"/>
                  </a:cubicBezTo>
                  <a:cubicBezTo>
                    <a:pt x="90417" y="403906"/>
                    <a:pt x="0" y="313489"/>
                    <a:pt x="0" y="201953"/>
                  </a:cubicBezTo>
                  <a:cubicBezTo>
                    <a:pt x="0" y="90417"/>
                    <a:pt x="90418" y="0"/>
                    <a:pt x="201953" y="0"/>
                  </a:cubicBezTo>
                  <a:cubicBezTo>
                    <a:pt x="313489" y="0"/>
                    <a:pt x="403906" y="90417"/>
                    <a:pt x="403906" y="201953"/>
                  </a:cubicBezTo>
                  <a:close/>
                </a:path>
              </a:pathLst>
            </a:custGeom>
            <a:noFill/>
            <a:ln w="1269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" name="任意多边形：形状 23">
              <a:extLst>
                <a:ext uri="{FF2B5EF4-FFF2-40B4-BE49-F238E27FC236}">
                  <a16:creationId xmlns:a16="http://schemas.microsoft.com/office/drawing/2014/main" id="{3215809A-6992-4D76-AED8-D1BDA7F0F243}"/>
                </a:ext>
              </a:extLst>
            </p:cNvPr>
            <p:cNvSpPr/>
            <p:nvPr/>
          </p:nvSpPr>
          <p:spPr>
            <a:xfrm>
              <a:off x="1405961" y="9654222"/>
              <a:ext cx="403906" cy="403906"/>
            </a:xfrm>
            <a:custGeom>
              <a:avLst/>
              <a:gdLst>
                <a:gd name="connsiteX0" fmla="*/ 403906 w 403906"/>
                <a:gd name="connsiteY0" fmla="*/ 201953 h 403906"/>
                <a:gd name="connsiteX1" fmla="*/ 201953 w 403906"/>
                <a:gd name="connsiteY1" fmla="*/ 403906 h 403906"/>
                <a:gd name="connsiteX2" fmla="*/ 0 w 403906"/>
                <a:gd name="connsiteY2" fmla="*/ 201953 h 403906"/>
                <a:gd name="connsiteX3" fmla="*/ 201953 w 403906"/>
                <a:gd name="connsiteY3" fmla="*/ 0 h 403906"/>
                <a:gd name="connsiteX4" fmla="*/ 403906 w 403906"/>
                <a:gd name="connsiteY4" fmla="*/ 201953 h 403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3906" h="403906">
                  <a:moveTo>
                    <a:pt x="403906" y="201953"/>
                  </a:moveTo>
                  <a:cubicBezTo>
                    <a:pt x="403906" y="313489"/>
                    <a:pt x="313489" y="403906"/>
                    <a:pt x="201953" y="403906"/>
                  </a:cubicBezTo>
                  <a:cubicBezTo>
                    <a:pt x="90418" y="403906"/>
                    <a:pt x="0" y="313489"/>
                    <a:pt x="0" y="201953"/>
                  </a:cubicBezTo>
                  <a:cubicBezTo>
                    <a:pt x="0" y="90418"/>
                    <a:pt x="90417" y="0"/>
                    <a:pt x="201953" y="0"/>
                  </a:cubicBezTo>
                  <a:cubicBezTo>
                    <a:pt x="313489" y="0"/>
                    <a:pt x="403906" y="90418"/>
                    <a:pt x="403906" y="201953"/>
                  </a:cubicBezTo>
                  <a:close/>
                </a:path>
              </a:pathLst>
            </a:custGeom>
            <a:noFill/>
            <a:ln w="1269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" name="任意多边形：形状 24">
              <a:extLst>
                <a:ext uri="{FF2B5EF4-FFF2-40B4-BE49-F238E27FC236}">
                  <a16:creationId xmlns:a16="http://schemas.microsoft.com/office/drawing/2014/main" id="{3DCFC107-CFF5-4459-A1D4-3B7391846018}"/>
                </a:ext>
              </a:extLst>
            </p:cNvPr>
            <p:cNvSpPr/>
            <p:nvPr/>
          </p:nvSpPr>
          <p:spPr>
            <a:xfrm>
              <a:off x="1878455" y="9310013"/>
              <a:ext cx="403906" cy="403906"/>
            </a:xfrm>
            <a:custGeom>
              <a:avLst/>
              <a:gdLst>
                <a:gd name="connsiteX0" fmla="*/ 403906 w 403906"/>
                <a:gd name="connsiteY0" fmla="*/ 201953 h 403906"/>
                <a:gd name="connsiteX1" fmla="*/ 201953 w 403906"/>
                <a:gd name="connsiteY1" fmla="*/ 403906 h 403906"/>
                <a:gd name="connsiteX2" fmla="*/ 0 w 403906"/>
                <a:gd name="connsiteY2" fmla="*/ 201953 h 403906"/>
                <a:gd name="connsiteX3" fmla="*/ 201953 w 403906"/>
                <a:gd name="connsiteY3" fmla="*/ 0 h 403906"/>
                <a:gd name="connsiteX4" fmla="*/ 403906 w 403906"/>
                <a:gd name="connsiteY4" fmla="*/ 201953 h 403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3906" h="403906">
                  <a:moveTo>
                    <a:pt x="403906" y="201953"/>
                  </a:moveTo>
                  <a:cubicBezTo>
                    <a:pt x="403906" y="313489"/>
                    <a:pt x="313489" y="403906"/>
                    <a:pt x="201953" y="403906"/>
                  </a:cubicBezTo>
                  <a:cubicBezTo>
                    <a:pt x="90417" y="403906"/>
                    <a:pt x="0" y="313489"/>
                    <a:pt x="0" y="201953"/>
                  </a:cubicBezTo>
                  <a:cubicBezTo>
                    <a:pt x="0" y="90417"/>
                    <a:pt x="90417" y="0"/>
                    <a:pt x="201953" y="0"/>
                  </a:cubicBezTo>
                  <a:cubicBezTo>
                    <a:pt x="313489" y="0"/>
                    <a:pt x="403906" y="90417"/>
                    <a:pt x="403906" y="201953"/>
                  </a:cubicBezTo>
                  <a:close/>
                </a:path>
              </a:pathLst>
            </a:custGeom>
            <a:noFill/>
            <a:ln w="1269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6" name="任意多边形：形状 25">
              <a:extLst>
                <a:ext uri="{FF2B5EF4-FFF2-40B4-BE49-F238E27FC236}">
                  <a16:creationId xmlns:a16="http://schemas.microsoft.com/office/drawing/2014/main" id="{C7B85BCD-F9FE-496D-A213-17B8CBC689A7}"/>
                </a:ext>
              </a:extLst>
            </p:cNvPr>
            <p:cNvSpPr/>
            <p:nvPr/>
          </p:nvSpPr>
          <p:spPr>
            <a:xfrm>
              <a:off x="777240" y="8532684"/>
              <a:ext cx="1643567" cy="1644837"/>
            </a:xfrm>
            <a:custGeom>
              <a:avLst/>
              <a:gdLst>
                <a:gd name="connsiteX0" fmla="*/ 821784 w 1643567"/>
                <a:gd name="connsiteY0" fmla="*/ 0 h 1644837"/>
                <a:gd name="connsiteX1" fmla="*/ 0 w 1643567"/>
                <a:gd name="connsiteY1" fmla="*/ 823054 h 1644837"/>
                <a:gd name="connsiteX2" fmla="*/ 821784 w 1643567"/>
                <a:gd name="connsiteY2" fmla="*/ 1644838 h 1644837"/>
                <a:gd name="connsiteX3" fmla="*/ 1643568 w 1643567"/>
                <a:gd name="connsiteY3" fmla="*/ 823054 h 1644837"/>
                <a:gd name="connsiteX4" fmla="*/ 1643568 w 1643567"/>
                <a:gd name="connsiteY4" fmla="*/ 823054 h 1644837"/>
                <a:gd name="connsiteX5" fmla="*/ 821784 w 1643567"/>
                <a:gd name="connsiteY5" fmla="*/ 0 h 1644837"/>
                <a:gd name="connsiteX6" fmla="*/ 1121538 w 1643567"/>
                <a:gd name="connsiteY6" fmla="*/ 228626 h 1644837"/>
                <a:gd name="connsiteX7" fmla="*/ 1323491 w 1643567"/>
                <a:gd name="connsiteY7" fmla="*/ 430579 h 1644837"/>
                <a:gd name="connsiteX8" fmla="*/ 1121538 w 1643567"/>
                <a:gd name="connsiteY8" fmla="*/ 632532 h 1644837"/>
                <a:gd name="connsiteX9" fmla="*/ 919585 w 1643567"/>
                <a:gd name="connsiteY9" fmla="*/ 430579 h 1644837"/>
                <a:gd name="connsiteX10" fmla="*/ 919585 w 1643567"/>
                <a:gd name="connsiteY10" fmla="*/ 430579 h 1644837"/>
                <a:gd name="connsiteX11" fmla="*/ 1121538 w 1643567"/>
                <a:gd name="connsiteY11" fmla="*/ 228626 h 1644837"/>
                <a:gd name="connsiteX12" fmla="*/ 1121538 w 1643567"/>
                <a:gd name="connsiteY12" fmla="*/ 228626 h 1644837"/>
                <a:gd name="connsiteX13" fmla="*/ 823054 w 1643567"/>
                <a:gd name="connsiteY13" fmla="*/ 755736 h 1644837"/>
                <a:gd name="connsiteX14" fmla="*/ 897993 w 1643567"/>
                <a:gd name="connsiteY14" fmla="*/ 830675 h 1644837"/>
                <a:gd name="connsiteX15" fmla="*/ 823054 w 1643567"/>
                <a:gd name="connsiteY15" fmla="*/ 905614 h 1644837"/>
                <a:gd name="connsiteX16" fmla="*/ 748116 w 1643567"/>
                <a:gd name="connsiteY16" fmla="*/ 830675 h 1644837"/>
                <a:gd name="connsiteX17" fmla="*/ 748116 w 1643567"/>
                <a:gd name="connsiteY17" fmla="*/ 830675 h 1644837"/>
                <a:gd name="connsiteX18" fmla="*/ 823054 w 1643567"/>
                <a:gd name="connsiteY18" fmla="*/ 755736 h 1644837"/>
                <a:gd name="connsiteX19" fmla="*/ 543622 w 1643567"/>
                <a:gd name="connsiteY19" fmla="*/ 229896 h 1644837"/>
                <a:gd name="connsiteX20" fmla="*/ 745575 w 1643567"/>
                <a:gd name="connsiteY20" fmla="*/ 430579 h 1644837"/>
                <a:gd name="connsiteX21" fmla="*/ 544892 w 1643567"/>
                <a:gd name="connsiteY21" fmla="*/ 632532 h 1644837"/>
                <a:gd name="connsiteX22" fmla="*/ 342939 w 1643567"/>
                <a:gd name="connsiteY22" fmla="*/ 431849 h 1644837"/>
                <a:gd name="connsiteX23" fmla="*/ 342939 w 1643567"/>
                <a:gd name="connsiteY23" fmla="*/ 430579 h 1644837"/>
                <a:gd name="connsiteX24" fmla="*/ 543622 w 1643567"/>
                <a:gd name="connsiteY24" fmla="*/ 229896 h 1644837"/>
                <a:gd name="connsiteX25" fmla="*/ 543622 w 1643567"/>
                <a:gd name="connsiteY25" fmla="*/ 229896 h 1644837"/>
                <a:gd name="connsiteX26" fmla="*/ 361991 w 1643567"/>
                <a:gd name="connsiteY26" fmla="*/ 1179965 h 1644837"/>
                <a:gd name="connsiteX27" fmla="*/ 161308 w 1643567"/>
                <a:gd name="connsiteY27" fmla="*/ 978012 h 1644837"/>
                <a:gd name="connsiteX28" fmla="*/ 363262 w 1643567"/>
                <a:gd name="connsiteY28" fmla="*/ 777329 h 1644837"/>
                <a:gd name="connsiteX29" fmla="*/ 565215 w 1643567"/>
                <a:gd name="connsiteY29" fmla="*/ 979282 h 1644837"/>
                <a:gd name="connsiteX30" fmla="*/ 361991 w 1643567"/>
                <a:gd name="connsiteY30" fmla="*/ 1179965 h 1644837"/>
                <a:gd name="connsiteX31" fmla="*/ 361991 w 1643567"/>
                <a:gd name="connsiteY31" fmla="*/ 1179965 h 1644837"/>
                <a:gd name="connsiteX32" fmla="*/ 830675 w 1643567"/>
                <a:gd name="connsiteY32" fmla="*/ 1524174 h 1644837"/>
                <a:gd name="connsiteX33" fmla="*/ 629992 w 1643567"/>
                <a:gd name="connsiteY33" fmla="*/ 1322221 h 1644837"/>
                <a:gd name="connsiteX34" fmla="*/ 831945 w 1643567"/>
                <a:gd name="connsiteY34" fmla="*/ 1121538 h 1644837"/>
                <a:gd name="connsiteX35" fmla="*/ 1032628 w 1643567"/>
                <a:gd name="connsiteY35" fmla="*/ 1323491 h 1644837"/>
                <a:gd name="connsiteX36" fmla="*/ 830675 w 1643567"/>
                <a:gd name="connsiteY36" fmla="*/ 1524174 h 1644837"/>
                <a:gd name="connsiteX37" fmla="*/ 830675 w 1643567"/>
                <a:gd name="connsiteY37" fmla="*/ 1524174 h 1644837"/>
                <a:gd name="connsiteX38" fmla="*/ 830675 w 1643567"/>
                <a:gd name="connsiteY38" fmla="*/ 1524174 h 1644837"/>
                <a:gd name="connsiteX39" fmla="*/ 1303169 w 1643567"/>
                <a:gd name="connsiteY39" fmla="*/ 1179965 h 1644837"/>
                <a:gd name="connsiteX40" fmla="*/ 1101216 w 1643567"/>
                <a:gd name="connsiteY40" fmla="*/ 978012 h 1644837"/>
                <a:gd name="connsiteX41" fmla="*/ 1303169 w 1643567"/>
                <a:gd name="connsiteY41" fmla="*/ 776059 h 1644837"/>
                <a:gd name="connsiteX42" fmla="*/ 1505122 w 1643567"/>
                <a:gd name="connsiteY42" fmla="*/ 978012 h 1644837"/>
                <a:gd name="connsiteX43" fmla="*/ 1303169 w 1643567"/>
                <a:gd name="connsiteY43" fmla="*/ 1179965 h 1644837"/>
                <a:gd name="connsiteX44" fmla="*/ 1303169 w 1643567"/>
                <a:gd name="connsiteY44" fmla="*/ 1179965 h 1644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643567" h="1644837">
                  <a:moveTo>
                    <a:pt x="821784" y="0"/>
                  </a:moveTo>
                  <a:cubicBezTo>
                    <a:pt x="368342" y="0"/>
                    <a:pt x="0" y="368342"/>
                    <a:pt x="0" y="823054"/>
                  </a:cubicBezTo>
                  <a:cubicBezTo>
                    <a:pt x="0" y="1277766"/>
                    <a:pt x="368342" y="1644838"/>
                    <a:pt x="821784" y="1644838"/>
                  </a:cubicBezTo>
                  <a:cubicBezTo>
                    <a:pt x="1275226" y="1644838"/>
                    <a:pt x="1643568" y="1276496"/>
                    <a:pt x="1643568" y="823054"/>
                  </a:cubicBezTo>
                  <a:lnTo>
                    <a:pt x="1643568" y="823054"/>
                  </a:lnTo>
                  <a:cubicBezTo>
                    <a:pt x="1643568" y="368342"/>
                    <a:pt x="1276496" y="0"/>
                    <a:pt x="821784" y="0"/>
                  </a:cubicBezTo>
                  <a:close/>
                  <a:moveTo>
                    <a:pt x="1121538" y="228626"/>
                  </a:moveTo>
                  <a:cubicBezTo>
                    <a:pt x="1233311" y="228626"/>
                    <a:pt x="1323491" y="318806"/>
                    <a:pt x="1323491" y="430579"/>
                  </a:cubicBezTo>
                  <a:cubicBezTo>
                    <a:pt x="1323491" y="542352"/>
                    <a:pt x="1233311" y="632532"/>
                    <a:pt x="1121538" y="632532"/>
                  </a:cubicBezTo>
                  <a:cubicBezTo>
                    <a:pt x="1009765" y="632532"/>
                    <a:pt x="919585" y="542352"/>
                    <a:pt x="919585" y="430579"/>
                  </a:cubicBezTo>
                  <a:cubicBezTo>
                    <a:pt x="919585" y="430579"/>
                    <a:pt x="919585" y="430579"/>
                    <a:pt x="919585" y="430579"/>
                  </a:cubicBezTo>
                  <a:cubicBezTo>
                    <a:pt x="919585" y="320077"/>
                    <a:pt x="1009765" y="229896"/>
                    <a:pt x="1121538" y="228626"/>
                  </a:cubicBezTo>
                  <a:lnTo>
                    <a:pt x="1121538" y="228626"/>
                  </a:lnTo>
                  <a:close/>
                  <a:moveTo>
                    <a:pt x="823054" y="755736"/>
                  </a:moveTo>
                  <a:cubicBezTo>
                    <a:pt x="864969" y="755736"/>
                    <a:pt x="897993" y="788760"/>
                    <a:pt x="897993" y="830675"/>
                  </a:cubicBezTo>
                  <a:cubicBezTo>
                    <a:pt x="897993" y="872590"/>
                    <a:pt x="864969" y="905614"/>
                    <a:pt x="823054" y="905614"/>
                  </a:cubicBezTo>
                  <a:cubicBezTo>
                    <a:pt x="781139" y="905614"/>
                    <a:pt x="748116" y="872590"/>
                    <a:pt x="748116" y="830675"/>
                  </a:cubicBezTo>
                  <a:cubicBezTo>
                    <a:pt x="748116" y="830675"/>
                    <a:pt x="748116" y="830675"/>
                    <a:pt x="748116" y="830675"/>
                  </a:cubicBezTo>
                  <a:cubicBezTo>
                    <a:pt x="748116" y="788760"/>
                    <a:pt x="782409" y="755736"/>
                    <a:pt x="823054" y="755736"/>
                  </a:cubicBezTo>
                  <a:close/>
                  <a:moveTo>
                    <a:pt x="543622" y="229896"/>
                  </a:moveTo>
                  <a:cubicBezTo>
                    <a:pt x="655395" y="229896"/>
                    <a:pt x="745575" y="318806"/>
                    <a:pt x="745575" y="430579"/>
                  </a:cubicBezTo>
                  <a:cubicBezTo>
                    <a:pt x="745575" y="542352"/>
                    <a:pt x="656665" y="632532"/>
                    <a:pt x="544892" y="632532"/>
                  </a:cubicBezTo>
                  <a:cubicBezTo>
                    <a:pt x="433119" y="632532"/>
                    <a:pt x="342939" y="543622"/>
                    <a:pt x="342939" y="431849"/>
                  </a:cubicBezTo>
                  <a:cubicBezTo>
                    <a:pt x="342939" y="431849"/>
                    <a:pt x="342939" y="431849"/>
                    <a:pt x="342939" y="430579"/>
                  </a:cubicBezTo>
                  <a:cubicBezTo>
                    <a:pt x="342939" y="320077"/>
                    <a:pt x="433119" y="229896"/>
                    <a:pt x="543622" y="229896"/>
                  </a:cubicBezTo>
                  <a:lnTo>
                    <a:pt x="543622" y="229896"/>
                  </a:lnTo>
                  <a:close/>
                  <a:moveTo>
                    <a:pt x="361991" y="1179965"/>
                  </a:moveTo>
                  <a:cubicBezTo>
                    <a:pt x="250219" y="1179965"/>
                    <a:pt x="160038" y="1089785"/>
                    <a:pt x="161308" y="978012"/>
                  </a:cubicBezTo>
                  <a:cubicBezTo>
                    <a:pt x="162579" y="866239"/>
                    <a:pt x="251489" y="776059"/>
                    <a:pt x="363262" y="777329"/>
                  </a:cubicBezTo>
                  <a:cubicBezTo>
                    <a:pt x="475034" y="777329"/>
                    <a:pt x="563944" y="867509"/>
                    <a:pt x="565215" y="979282"/>
                  </a:cubicBezTo>
                  <a:cubicBezTo>
                    <a:pt x="563944" y="1089785"/>
                    <a:pt x="473764" y="1179965"/>
                    <a:pt x="361991" y="1179965"/>
                  </a:cubicBezTo>
                  <a:cubicBezTo>
                    <a:pt x="361991" y="1179965"/>
                    <a:pt x="361991" y="1179965"/>
                    <a:pt x="361991" y="1179965"/>
                  </a:cubicBezTo>
                  <a:close/>
                  <a:moveTo>
                    <a:pt x="830675" y="1524174"/>
                  </a:moveTo>
                  <a:cubicBezTo>
                    <a:pt x="718902" y="1524174"/>
                    <a:pt x="628722" y="1433994"/>
                    <a:pt x="629992" y="1322221"/>
                  </a:cubicBezTo>
                  <a:cubicBezTo>
                    <a:pt x="631262" y="1210448"/>
                    <a:pt x="720172" y="1120268"/>
                    <a:pt x="831945" y="1121538"/>
                  </a:cubicBezTo>
                  <a:cubicBezTo>
                    <a:pt x="943718" y="1121538"/>
                    <a:pt x="1032628" y="1211719"/>
                    <a:pt x="1032628" y="1323491"/>
                  </a:cubicBezTo>
                  <a:cubicBezTo>
                    <a:pt x="1032628" y="1433994"/>
                    <a:pt x="941178" y="1524174"/>
                    <a:pt x="830675" y="1524174"/>
                  </a:cubicBezTo>
                  <a:cubicBezTo>
                    <a:pt x="830675" y="1524174"/>
                    <a:pt x="830675" y="1524174"/>
                    <a:pt x="830675" y="1524174"/>
                  </a:cubicBezTo>
                  <a:lnTo>
                    <a:pt x="830675" y="1524174"/>
                  </a:lnTo>
                  <a:close/>
                  <a:moveTo>
                    <a:pt x="1303169" y="1179965"/>
                  </a:moveTo>
                  <a:cubicBezTo>
                    <a:pt x="1191396" y="1179965"/>
                    <a:pt x="1101216" y="1089785"/>
                    <a:pt x="1101216" y="978012"/>
                  </a:cubicBezTo>
                  <a:cubicBezTo>
                    <a:pt x="1101216" y="866239"/>
                    <a:pt x="1191396" y="776059"/>
                    <a:pt x="1303169" y="776059"/>
                  </a:cubicBezTo>
                  <a:cubicBezTo>
                    <a:pt x="1414942" y="776059"/>
                    <a:pt x="1505122" y="866239"/>
                    <a:pt x="1505122" y="978012"/>
                  </a:cubicBezTo>
                  <a:cubicBezTo>
                    <a:pt x="1505122" y="1089785"/>
                    <a:pt x="1413672" y="1179965"/>
                    <a:pt x="1303169" y="1179965"/>
                  </a:cubicBezTo>
                  <a:cubicBezTo>
                    <a:pt x="1303169" y="1179965"/>
                    <a:pt x="1303169" y="1179965"/>
                    <a:pt x="1303169" y="1179965"/>
                  </a:cubicBezTo>
                  <a:close/>
                </a:path>
              </a:pathLst>
            </a:custGeom>
            <a:solidFill>
              <a:schemeClr val="tx1"/>
            </a:solidFill>
            <a:ln w="1269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7" name="任意多边形：形状 26">
              <a:extLst>
                <a:ext uri="{FF2B5EF4-FFF2-40B4-BE49-F238E27FC236}">
                  <a16:creationId xmlns:a16="http://schemas.microsoft.com/office/drawing/2014/main" id="{8FFB3A54-AEA4-44D1-978B-AD9FF9E3E2B7}"/>
                </a:ext>
              </a:extLst>
            </p:cNvPr>
            <p:cNvSpPr/>
            <p:nvPr/>
          </p:nvSpPr>
          <p:spPr>
            <a:xfrm>
              <a:off x="5979754" y="7206653"/>
              <a:ext cx="3838378" cy="2300233"/>
            </a:xfrm>
            <a:custGeom>
              <a:avLst/>
              <a:gdLst>
                <a:gd name="connsiteX0" fmla="*/ 3838378 w 3838378"/>
                <a:gd name="connsiteY0" fmla="*/ 0 h 2300233"/>
                <a:gd name="connsiteX1" fmla="*/ 0 w 3838378"/>
                <a:gd name="connsiteY1" fmla="*/ 2164327 h 2300233"/>
                <a:gd name="connsiteX2" fmla="*/ 0 w 3838378"/>
                <a:gd name="connsiteY2" fmla="*/ 2300233 h 2300233"/>
                <a:gd name="connsiteX3" fmla="*/ 3838378 w 3838378"/>
                <a:gd name="connsiteY3" fmla="*/ 520760 h 2300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378" h="2300233">
                  <a:moveTo>
                    <a:pt x="3838378" y="0"/>
                  </a:moveTo>
                  <a:lnTo>
                    <a:pt x="0" y="2164327"/>
                  </a:lnTo>
                  <a:lnTo>
                    <a:pt x="0" y="2300233"/>
                  </a:lnTo>
                  <a:lnTo>
                    <a:pt x="3838378" y="520760"/>
                  </a:lnTo>
                  <a:close/>
                </a:path>
              </a:pathLst>
            </a:custGeom>
            <a:solidFill>
              <a:schemeClr val="accent2"/>
            </a:solidFill>
            <a:ln w="1269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8" name="任意多边形：形状 27">
              <a:extLst>
                <a:ext uri="{FF2B5EF4-FFF2-40B4-BE49-F238E27FC236}">
                  <a16:creationId xmlns:a16="http://schemas.microsoft.com/office/drawing/2014/main" id="{60B4E2CC-6DEC-4811-A69F-93B0C7D9DB89}"/>
                </a:ext>
              </a:extLst>
            </p:cNvPr>
            <p:cNvSpPr/>
            <p:nvPr/>
          </p:nvSpPr>
          <p:spPr>
            <a:xfrm>
              <a:off x="5979754" y="7727412"/>
              <a:ext cx="3838378" cy="1949672"/>
            </a:xfrm>
            <a:custGeom>
              <a:avLst/>
              <a:gdLst>
                <a:gd name="connsiteX0" fmla="*/ 3838378 w 3838378"/>
                <a:gd name="connsiteY0" fmla="*/ 556324 h 1949672"/>
                <a:gd name="connsiteX1" fmla="*/ 0 w 3838378"/>
                <a:gd name="connsiteY1" fmla="*/ 1949673 h 1949672"/>
                <a:gd name="connsiteX2" fmla="*/ 0 w 3838378"/>
                <a:gd name="connsiteY2" fmla="*/ 1779474 h 1949672"/>
                <a:gd name="connsiteX3" fmla="*/ 3838378 w 3838378"/>
                <a:gd name="connsiteY3" fmla="*/ 0 h 1949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378" h="1949672">
                  <a:moveTo>
                    <a:pt x="3838378" y="556324"/>
                  </a:moveTo>
                  <a:lnTo>
                    <a:pt x="0" y="1949673"/>
                  </a:lnTo>
                  <a:lnTo>
                    <a:pt x="0" y="1779474"/>
                  </a:lnTo>
                  <a:lnTo>
                    <a:pt x="3838378" y="0"/>
                  </a:lnTo>
                  <a:close/>
                </a:path>
              </a:pathLst>
            </a:custGeom>
            <a:solidFill>
              <a:schemeClr val="accent6"/>
            </a:solidFill>
            <a:ln w="1269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9" name="任意多边形：形状 28">
              <a:extLst>
                <a:ext uri="{FF2B5EF4-FFF2-40B4-BE49-F238E27FC236}">
                  <a16:creationId xmlns:a16="http://schemas.microsoft.com/office/drawing/2014/main" id="{343FA1AA-26CF-4D05-86D5-F0959084360F}"/>
                </a:ext>
              </a:extLst>
            </p:cNvPr>
            <p:cNvSpPr/>
            <p:nvPr/>
          </p:nvSpPr>
          <p:spPr>
            <a:xfrm>
              <a:off x="5979754" y="8283736"/>
              <a:ext cx="3838378" cy="1517823"/>
            </a:xfrm>
            <a:custGeom>
              <a:avLst/>
              <a:gdLst>
                <a:gd name="connsiteX0" fmla="*/ 3838378 w 3838378"/>
                <a:gd name="connsiteY0" fmla="*/ 419148 h 1517823"/>
                <a:gd name="connsiteX1" fmla="*/ 0 w 3838378"/>
                <a:gd name="connsiteY1" fmla="*/ 1517824 h 1517823"/>
                <a:gd name="connsiteX2" fmla="*/ 0 w 3838378"/>
                <a:gd name="connsiteY2" fmla="*/ 1393349 h 1517823"/>
                <a:gd name="connsiteX3" fmla="*/ 3838378 w 3838378"/>
                <a:gd name="connsiteY3" fmla="*/ 0 h 1517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378" h="1517823">
                  <a:moveTo>
                    <a:pt x="3838378" y="419148"/>
                  </a:moveTo>
                  <a:lnTo>
                    <a:pt x="0" y="1517824"/>
                  </a:lnTo>
                  <a:lnTo>
                    <a:pt x="0" y="1393349"/>
                  </a:lnTo>
                  <a:lnTo>
                    <a:pt x="3838378" y="0"/>
                  </a:lnTo>
                  <a:close/>
                </a:path>
              </a:pathLst>
            </a:custGeom>
            <a:solidFill>
              <a:schemeClr val="accent5"/>
            </a:solidFill>
            <a:ln w="1269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0" name="任意多边形：形状 29">
              <a:extLst>
                <a:ext uri="{FF2B5EF4-FFF2-40B4-BE49-F238E27FC236}">
                  <a16:creationId xmlns:a16="http://schemas.microsoft.com/office/drawing/2014/main" id="{74713DAB-20FB-46DE-804F-A023AB9C2C3D}"/>
                </a:ext>
              </a:extLst>
            </p:cNvPr>
            <p:cNvSpPr/>
            <p:nvPr/>
          </p:nvSpPr>
          <p:spPr>
            <a:xfrm>
              <a:off x="5979754" y="8702884"/>
              <a:ext cx="3838378" cy="1224419"/>
            </a:xfrm>
            <a:custGeom>
              <a:avLst/>
              <a:gdLst>
                <a:gd name="connsiteX0" fmla="*/ 3838378 w 3838378"/>
                <a:gd name="connsiteY0" fmla="*/ 453442 h 1224419"/>
                <a:gd name="connsiteX1" fmla="*/ 0 w 3838378"/>
                <a:gd name="connsiteY1" fmla="*/ 1224420 h 1224419"/>
                <a:gd name="connsiteX2" fmla="*/ 0 w 3838378"/>
                <a:gd name="connsiteY2" fmla="*/ 1098676 h 1224419"/>
                <a:gd name="connsiteX3" fmla="*/ 3838378 w 3838378"/>
                <a:gd name="connsiteY3" fmla="*/ 0 h 1224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378" h="1224419">
                  <a:moveTo>
                    <a:pt x="3838378" y="453442"/>
                  </a:moveTo>
                  <a:lnTo>
                    <a:pt x="0" y="1224420"/>
                  </a:lnTo>
                  <a:lnTo>
                    <a:pt x="0" y="1098676"/>
                  </a:lnTo>
                  <a:lnTo>
                    <a:pt x="3838378" y="0"/>
                  </a:lnTo>
                  <a:close/>
                </a:path>
              </a:pathLst>
            </a:custGeom>
            <a:solidFill>
              <a:schemeClr val="accent2"/>
            </a:solidFill>
            <a:ln w="1269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1" name="任意多边形：形状 30">
              <a:extLst>
                <a:ext uri="{FF2B5EF4-FFF2-40B4-BE49-F238E27FC236}">
                  <a16:creationId xmlns:a16="http://schemas.microsoft.com/office/drawing/2014/main" id="{CC51C276-45DB-490C-9C05-54AE977A9EAF}"/>
                </a:ext>
              </a:extLst>
            </p:cNvPr>
            <p:cNvSpPr/>
            <p:nvPr/>
          </p:nvSpPr>
          <p:spPr>
            <a:xfrm>
              <a:off x="5979754" y="9801559"/>
              <a:ext cx="3838378" cy="433119"/>
            </a:xfrm>
            <a:custGeom>
              <a:avLst/>
              <a:gdLst>
                <a:gd name="connsiteX0" fmla="*/ 3838378 w 3838378"/>
                <a:gd name="connsiteY0" fmla="*/ 346750 h 433119"/>
                <a:gd name="connsiteX1" fmla="*/ 0 w 3838378"/>
                <a:gd name="connsiteY1" fmla="*/ 433119 h 433119"/>
                <a:gd name="connsiteX2" fmla="*/ 0 w 3838378"/>
                <a:gd name="connsiteY2" fmla="*/ 301024 h 433119"/>
                <a:gd name="connsiteX3" fmla="*/ 3838378 w 3838378"/>
                <a:gd name="connsiteY3" fmla="*/ 0 h 433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378" h="433119">
                  <a:moveTo>
                    <a:pt x="3838378" y="346750"/>
                  </a:moveTo>
                  <a:lnTo>
                    <a:pt x="0" y="433119"/>
                  </a:lnTo>
                  <a:lnTo>
                    <a:pt x="0" y="301024"/>
                  </a:lnTo>
                  <a:lnTo>
                    <a:pt x="3838378" y="0"/>
                  </a:lnTo>
                  <a:close/>
                </a:path>
              </a:pathLst>
            </a:custGeom>
            <a:solidFill>
              <a:schemeClr val="accent5"/>
            </a:solidFill>
            <a:ln w="1269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2" name="任意多边形：形状 31">
              <a:extLst>
                <a:ext uri="{FF2B5EF4-FFF2-40B4-BE49-F238E27FC236}">
                  <a16:creationId xmlns:a16="http://schemas.microsoft.com/office/drawing/2014/main" id="{D56A32B8-D0B0-426A-95BA-BC5D01289F44}"/>
                </a:ext>
              </a:extLst>
            </p:cNvPr>
            <p:cNvSpPr/>
            <p:nvPr/>
          </p:nvSpPr>
          <p:spPr>
            <a:xfrm>
              <a:off x="5979754" y="10148309"/>
              <a:ext cx="3838378" cy="350560"/>
            </a:xfrm>
            <a:custGeom>
              <a:avLst/>
              <a:gdLst>
                <a:gd name="connsiteX0" fmla="*/ 3835838 w 3838378"/>
                <a:gd name="connsiteY0" fmla="*/ 350560 h 350560"/>
                <a:gd name="connsiteX1" fmla="*/ 0 w 3838378"/>
                <a:gd name="connsiteY1" fmla="*/ 214654 h 350560"/>
                <a:gd name="connsiteX2" fmla="*/ 0 w 3838378"/>
                <a:gd name="connsiteY2" fmla="*/ 86370 h 350560"/>
                <a:gd name="connsiteX3" fmla="*/ 3838378 w 3838378"/>
                <a:gd name="connsiteY3" fmla="*/ 0 h 350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378" h="350560">
                  <a:moveTo>
                    <a:pt x="3835838" y="350560"/>
                  </a:moveTo>
                  <a:lnTo>
                    <a:pt x="0" y="214654"/>
                  </a:lnTo>
                  <a:lnTo>
                    <a:pt x="0" y="86370"/>
                  </a:lnTo>
                  <a:lnTo>
                    <a:pt x="3838378" y="0"/>
                  </a:lnTo>
                  <a:close/>
                </a:path>
              </a:pathLst>
            </a:custGeom>
            <a:solidFill>
              <a:schemeClr val="accent2"/>
            </a:solidFill>
            <a:ln w="1269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3" name="任意多边形：形状 32">
              <a:extLst>
                <a:ext uri="{FF2B5EF4-FFF2-40B4-BE49-F238E27FC236}">
                  <a16:creationId xmlns:a16="http://schemas.microsoft.com/office/drawing/2014/main" id="{BFA61EE3-30FB-4C56-8C2C-9F06F8FF496A}"/>
                </a:ext>
              </a:extLst>
            </p:cNvPr>
            <p:cNvSpPr/>
            <p:nvPr/>
          </p:nvSpPr>
          <p:spPr>
            <a:xfrm>
              <a:off x="5979754" y="10362963"/>
              <a:ext cx="3837108" cy="506787"/>
            </a:xfrm>
            <a:custGeom>
              <a:avLst/>
              <a:gdLst>
                <a:gd name="connsiteX0" fmla="*/ 3837109 w 3837108"/>
                <a:gd name="connsiteY0" fmla="*/ 506788 h 506787"/>
                <a:gd name="connsiteX1" fmla="*/ 0 w 3837108"/>
                <a:gd name="connsiteY1" fmla="*/ 135906 h 506787"/>
                <a:gd name="connsiteX2" fmla="*/ 0 w 3837108"/>
                <a:gd name="connsiteY2" fmla="*/ 0 h 506787"/>
                <a:gd name="connsiteX3" fmla="*/ 3835838 w 3837108"/>
                <a:gd name="connsiteY3" fmla="*/ 135906 h 506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7108" h="506787">
                  <a:moveTo>
                    <a:pt x="3837109" y="506788"/>
                  </a:moveTo>
                  <a:lnTo>
                    <a:pt x="0" y="135906"/>
                  </a:lnTo>
                  <a:lnTo>
                    <a:pt x="0" y="0"/>
                  </a:lnTo>
                  <a:lnTo>
                    <a:pt x="3835838" y="135906"/>
                  </a:lnTo>
                  <a:close/>
                </a:path>
              </a:pathLst>
            </a:custGeom>
            <a:solidFill>
              <a:schemeClr val="accent6"/>
            </a:solidFill>
            <a:ln w="1269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4" name="任意多边形：形状 33">
              <a:extLst>
                <a:ext uri="{FF2B5EF4-FFF2-40B4-BE49-F238E27FC236}">
                  <a16:creationId xmlns:a16="http://schemas.microsoft.com/office/drawing/2014/main" id="{B44043DA-9A40-4A4C-BAB7-34A7CD9C2232}"/>
                </a:ext>
              </a:extLst>
            </p:cNvPr>
            <p:cNvSpPr/>
            <p:nvPr/>
          </p:nvSpPr>
          <p:spPr>
            <a:xfrm>
              <a:off x="5979754" y="10498869"/>
              <a:ext cx="3838378" cy="904343"/>
            </a:xfrm>
            <a:custGeom>
              <a:avLst/>
              <a:gdLst>
                <a:gd name="connsiteX0" fmla="*/ 3838378 w 3838378"/>
                <a:gd name="connsiteY0" fmla="*/ 904343 h 904343"/>
                <a:gd name="connsiteX1" fmla="*/ 0 w 3838378"/>
                <a:gd name="connsiteY1" fmla="*/ 156228 h 904343"/>
                <a:gd name="connsiteX2" fmla="*/ 0 w 3838378"/>
                <a:gd name="connsiteY2" fmla="*/ 0 h 904343"/>
                <a:gd name="connsiteX3" fmla="*/ 3837109 w 3838378"/>
                <a:gd name="connsiteY3" fmla="*/ 370882 h 904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378" h="904343">
                  <a:moveTo>
                    <a:pt x="3838378" y="904343"/>
                  </a:moveTo>
                  <a:lnTo>
                    <a:pt x="0" y="156228"/>
                  </a:lnTo>
                  <a:lnTo>
                    <a:pt x="0" y="0"/>
                  </a:lnTo>
                  <a:lnTo>
                    <a:pt x="3837109" y="370882"/>
                  </a:lnTo>
                  <a:close/>
                </a:path>
              </a:pathLst>
            </a:custGeom>
            <a:solidFill>
              <a:schemeClr val="accent5"/>
            </a:solidFill>
            <a:ln w="1269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5" name="任意多边形：形状 34">
              <a:extLst>
                <a:ext uri="{FF2B5EF4-FFF2-40B4-BE49-F238E27FC236}">
                  <a16:creationId xmlns:a16="http://schemas.microsoft.com/office/drawing/2014/main" id="{642B11AF-5BF2-474F-857D-6270A0878F59}"/>
                </a:ext>
              </a:extLst>
            </p:cNvPr>
            <p:cNvSpPr/>
            <p:nvPr/>
          </p:nvSpPr>
          <p:spPr>
            <a:xfrm>
              <a:off x="5979754" y="10655097"/>
              <a:ext cx="3838378" cy="1188855"/>
            </a:xfrm>
            <a:custGeom>
              <a:avLst/>
              <a:gdLst>
                <a:gd name="connsiteX0" fmla="*/ 3837109 w 3838378"/>
                <a:gd name="connsiteY0" fmla="*/ 1188856 h 1188855"/>
                <a:gd name="connsiteX1" fmla="*/ 0 w 3838378"/>
                <a:gd name="connsiteY1" fmla="*/ 146067 h 1188855"/>
                <a:gd name="connsiteX2" fmla="*/ 0 w 3838378"/>
                <a:gd name="connsiteY2" fmla="*/ 0 h 1188855"/>
                <a:gd name="connsiteX3" fmla="*/ 3838378 w 3838378"/>
                <a:gd name="connsiteY3" fmla="*/ 748115 h 1188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378" h="1188855">
                  <a:moveTo>
                    <a:pt x="3837109" y="1188856"/>
                  </a:moveTo>
                  <a:lnTo>
                    <a:pt x="0" y="146067"/>
                  </a:lnTo>
                  <a:lnTo>
                    <a:pt x="0" y="0"/>
                  </a:lnTo>
                  <a:lnTo>
                    <a:pt x="3838378" y="748115"/>
                  </a:lnTo>
                  <a:close/>
                </a:path>
              </a:pathLst>
            </a:custGeom>
            <a:solidFill>
              <a:schemeClr val="accent2"/>
            </a:solidFill>
            <a:ln w="1269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6" name="任意多边形：形状 35">
              <a:extLst>
                <a:ext uri="{FF2B5EF4-FFF2-40B4-BE49-F238E27FC236}">
                  <a16:creationId xmlns:a16="http://schemas.microsoft.com/office/drawing/2014/main" id="{F9BF372F-5634-4794-AFFB-E32DCF09A235}"/>
                </a:ext>
              </a:extLst>
            </p:cNvPr>
            <p:cNvSpPr/>
            <p:nvPr/>
          </p:nvSpPr>
          <p:spPr>
            <a:xfrm>
              <a:off x="5979754" y="10801163"/>
              <a:ext cx="3838378" cy="1530524"/>
            </a:xfrm>
            <a:custGeom>
              <a:avLst/>
              <a:gdLst>
                <a:gd name="connsiteX0" fmla="*/ 3838378 w 3838378"/>
                <a:gd name="connsiteY0" fmla="*/ 1530525 h 1530524"/>
                <a:gd name="connsiteX1" fmla="*/ 0 w 3838378"/>
                <a:gd name="connsiteY1" fmla="*/ 149877 h 1530524"/>
                <a:gd name="connsiteX2" fmla="*/ 0 w 3838378"/>
                <a:gd name="connsiteY2" fmla="*/ 0 h 1530524"/>
                <a:gd name="connsiteX3" fmla="*/ 3837109 w 3838378"/>
                <a:gd name="connsiteY3" fmla="*/ 1042789 h 1530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378" h="1530524">
                  <a:moveTo>
                    <a:pt x="3838378" y="1530525"/>
                  </a:moveTo>
                  <a:lnTo>
                    <a:pt x="0" y="149877"/>
                  </a:lnTo>
                  <a:lnTo>
                    <a:pt x="0" y="0"/>
                  </a:lnTo>
                  <a:lnTo>
                    <a:pt x="3837109" y="1042789"/>
                  </a:lnTo>
                  <a:close/>
                </a:path>
              </a:pathLst>
            </a:custGeom>
            <a:solidFill>
              <a:schemeClr val="accent6"/>
            </a:solidFill>
            <a:ln w="1269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8" name="任意多边形：形状 37">
              <a:extLst>
                <a:ext uri="{FF2B5EF4-FFF2-40B4-BE49-F238E27FC236}">
                  <a16:creationId xmlns:a16="http://schemas.microsoft.com/office/drawing/2014/main" id="{D1AA38C6-E613-4151-AA0C-031922308DA9}"/>
                </a:ext>
              </a:extLst>
            </p:cNvPr>
            <p:cNvSpPr/>
            <p:nvPr/>
          </p:nvSpPr>
          <p:spPr>
            <a:xfrm>
              <a:off x="5979754" y="10951040"/>
              <a:ext cx="3838378" cy="1879814"/>
            </a:xfrm>
            <a:custGeom>
              <a:avLst/>
              <a:gdLst>
                <a:gd name="connsiteX0" fmla="*/ 3837109 w 3838378"/>
                <a:gd name="connsiteY0" fmla="*/ 1879815 h 1879814"/>
                <a:gd name="connsiteX1" fmla="*/ 0 w 3838378"/>
                <a:gd name="connsiteY1" fmla="*/ 157498 h 1879814"/>
                <a:gd name="connsiteX2" fmla="*/ 0 w 3838378"/>
                <a:gd name="connsiteY2" fmla="*/ 0 h 1879814"/>
                <a:gd name="connsiteX3" fmla="*/ 3838378 w 3838378"/>
                <a:gd name="connsiteY3" fmla="*/ 1380648 h 1879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378" h="1879814">
                  <a:moveTo>
                    <a:pt x="3837109" y="1879815"/>
                  </a:moveTo>
                  <a:lnTo>
                    <a:pt x="0" y="157498"/>
                  </a:lnTo>
                  <a:lnTo>
                    <a:pt x="0" y="0"/>
                  </a:lnTo>
                  <a:lnTo>
                    <a:pt x="3838378" y="1380648"/>
                  </a:lnTo>
                  <a:close/>
                </a:path>
              </a:pathLst>
            </a:custGeom>
            <a:solidFill>
              <a:schemeClr val="accent5"/>
            </a:solidFill>
            <a:ln w="1269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9" name="任意多边形：形状 38">
              <a:extLst>
                <a:ext uri="{FF2B5EF4-FFF2-40B4-BE49-F238E27FC236}">
                  <a16:creationId xmlns:a16="http://schemas.microsoft.com/office/drawing/2014/main" id="{7E58B3DA-5223-47D4-9191-D97BA5F98201}"/>
                </a:ext>
              </a:extLst>
            </p:cNvPr>
            <p:cNvSpPr/>
            <p:nvPr/>
          </p:nvSpPr>
          <p:spPr>
            <a:xfrm>
              <a:off x="5979754" y="11108539"/>
              <a:ext cx="3838378" cy="2196080"/>
            </a:xfrm>
            <a:custGeom>
              <a:avLst/>
              <a:gdLst>
                <a:gd name="connsiteX0" fmla="*/ 3838378 w 3838378"/>
                <a:gd name="connsiteY0" fmla="*/ 2196081 h 2196080"/>
                <a:gd name="connsiteX1" fmla="*/ 0 w 3838378"/>
                <a:gd name="connsiteY1" fmla="*/ 140986 h 2196080"/>
                <a:gd name="connsiteX2" fmla="*/ 0 w 3838378"/>
                <a:gd name="connsiteY2" fmla="*/ 0 h 2196080"/>
                <a:gd name="connsiteX3" fmla="*/ 3837109 w 3838378"/>
                <a:gd name="connsiteY3" fmla="*/ 1722317 h 2196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378" h="2196080">
                  <a:moveTo>
                    <a:pt x="3838378" y="2196081"/>
                  </a:moveTo>
                  <a:lnTo>
                    <a:pt x="0" y="140986"/>
                  </a:lnTo>
                  <a:lnTo>
                    <a:pt x="0" y="0"/>
                  </a:lnTo>
                  <a:lnTo>
                    <a:pt x="3837109" y="1722317"/>
                  </a:lnTo>
                  <a:close/>
                </a:path>
              </a:pathLst>
            </a:custGeom>
            <a:solidFill>
              <a:schemeClr val="accent2"/>
            </a:solidFill>
            <a:ln w="1269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0" name="任意多边形：形状 39">
              <a:extLst>
                <a:ext uri="{FF2B5EF4-FFF2-40B4-BE49-F238E27FC236}">
                  <a16:creationId xmlns:a16="http://schemas.microsoft.com/office/drawing/2014/main" id="{A0B0D5FA-E8E5-4FC6-9A06-E67BDD4895F5}"/>
                </a:ext>
              </a:extLst>
            </p:cNvPr>
            <p:cNvSpPr/>
            <p:nvPr/>
          </p:nvSpPr>
          <p:spPr>
            <a:xfrm>
              <a:off x="5979754" y="9156325"/>
              <a:ext cx="3838378" cy="946258"/>
            </a:xfrm>
            <a:custGeom>
              <a:avLst/>
              <a:gdLst>
                <a:gd name="connsiteX0" fmla="*/ 3838378 w 3838378"/>
                <a:gd name="connsiteY0" fmla="*/ 645234 h 946258"/>
                <a:gd name="connsiteX1" fmla="*/ 0 w 3838378"/>
                <a:gd name="connsiteY1" fmla="*/ 946258 h 946258"/>
                <a:gd name="connsiteX2" fmla="*/ 0 w 3838378"/>
                <a:gd name="connsiteY2" fmla="*/ 770978 h 946258"/>
                <a:gd name="connsiteX3" fmla="*/ 3838378 w 3838378"/>
                <a:gd name="connsiteY3" fmla="*/ 0 h 946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378" h="946258">
                  <a:moveTo>
                    <a:pt x="3838378" y="645234"/>
                  </a:moveTo>
                  <a:lnTo>
                    <a:pt x="0" y="946258"/>
                  </a:lnTo>
                  <a:lnTo>
                    <a:pt x="0" y="770978"/>
                  </a:lnTo>
                  <a:lnTo>
                    <a:pt x="3838378" y="0"/>
                  </a:lnTo>
                  <a:close/>
                </a:path>
              </a:pathLst>
            </a:custGeom>
            <a:solidFill>
              <a:schemeClr val="accent6"/>
            </a:solidFill>
            <a:ln w="1269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434676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选项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形状，正方形&#10;&#10;自动生成的描述">
            <a:extLst>
              <a:ext uri="{FF2B5EF4-FFF2-40B4-BE49-F238E27FC236}">
                <a16:creationId xmlns:a16="http://schemas.microsoft.com/office/drawing/2014/main" id="{532844B3-1432-463A-B53B-CA38CE2AE9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0"/>
            <a:ext cx="10058400" cy="1554313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754380" y="1216152"/>
            <a:ext cx="8549640" cy="2923716"/>
          </a:xfrm>
        </p:spPr>
        <p:txBody>
          <a:bodyPr rtlCol="0" anchor="b"/>
          <a:lstStyle>
            <a:lvl1pPr algn="ctr">
              <a:defRPr sz="9000" b="1">
                <a:solidFill>
                  <a:schemeClr val="accent3"/>
                </a:solidFill>
              </a:defRPr>
            </a:lvl1pPr>
          </a:lstStyle>
          <a:p>
            <a:pPr rtl="0"/>
            <a:r>
              <a:rPr lang="zh-CN" altLang="en-US" noProof="0"/>
              <a:t>单击此处添加标题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754380" y="5788152"/>
            <a:ext cx="8549640" cy="1330835"/>
          </a:xfrm>
        </p:spPr>
        <p:txBody>
          <a:bodyPr rtlCol="0"/>
          <a:lstStyle>
            <a:lvl1pPr marL="0" indent="0" algn="ctr">
              <a:buNone/>
              <a:defRPr sz="3200">
                <a:solidFill>
                  <a:schemeClr val="accent3"/>
                </a:solidFill>
              </a:defRPr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pPr rtl="0"/>
            <a:r>
              <a:rPr lang="zh-CN" altLang="en-US" noProof="0"/>
              <a:t>单击此处添加文本</a:t>
            </a:r>
          </a:p>
        </p:txBody>
      </p:sp>
      <p:sp>
        <p:nvSpPr>
          <p:cNvPr id="15" name="文本占位符 14">
            <a:extLst>
              <a:ext uri="{FF2B5EF4-FFF2-40B4-BE49-F238E27FC236}">
                <a16:creationId xmlns:a16="http://schemas.microsoft.com/office/drawing/2014/main" id="{2B358163-A1E2-41D4-B8B5-BC1559B5F61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4380" y="4965192"/>
            <a:ext cx="8549640" cy="731520"/>
          </a:xfrm>
        </p:spPr>
        <p:txBody>
          <a:bodyPr rtlCol="0"/>
          <a:lstStyle>
            <a:lvl1pPr algn="ctr">
              <a:buNone/>
              <a:defRPr sz="3600" b="1"/>
            </a:lvl1pPr>
          </a:lstStyle>
          <a:p>
            <a:pPr lvl="0" rtl="0"/>
            <a:r>
              <a:rPr lang="zh-CN" altLang="en-US" noProof="0"/>
              <a:t>单击此处添加副标题</a:t>
            </a:r>
          </a:p>
        </p:txBody>
      </p:sp>
      <p:sp>
        <p:nvSpPr>
          <p:cNvPr id="17" name="文本占位符 16">
            <a:extLst>
              <a:ext uri="{FF2B5EF4-FFF2-40B4-BE49-F238E27FC236}">
                <a16:creationId xmlns:a16="http://schemas.microsoft.com/office/drawing/2014/main" id="{B50B6B73-5655-4183-B259-01F945405A6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54380" y="13194792"/>
            <a:ext cx="8549641" cy="1146368"/>
          </a:xfrm>
        </p:spPr>
        <p:txBody>
          <a:bodyPr rtlCol="0"/>
          <a:lstStyle>
            <a:lvl1pPr marL="0" algn="ctr">
              <a:lnSpc>
                <a:spcPts val="3400"/>
              </a:lnSpc>
              <a:spcBef>
                <a:spcPts val="0"/>
              </a:spcBef>
              <a:buNone/>
              <a:defRPr sz="2400"/>
            </a:lvl1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19" name="文本占位符 18">
            <a:extLst>
              <a:ext uri="{FF2B5EF4-FFF2-40B4-BE49-F238E27FC236}">
                <a16:creationId xmlns:a16="http://schemas.microsoft.com/office/drawing/2014/main" id="{E53001AA-B518-46AC-9A52-87E88495326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54380" y="14282928"/>
            <a:ext cx="8549640" cy="914400"/>
          </a:xfrm>
        </p:spPr>
        <p:txBody>
          <a:bodyPr rtlCol="0"/>
          <a:lstStyle>
            <a:lvl1pPr algn="ctr">
              <a:buNone/>
              <a:defRPr sz="24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pic>
        <p:nvPicPr>
          <p:cNvPr id="6" name="图形 5">
            <a:extLst>
              <a:ext uri="{FF2B5EF4-FFF2-40B4-BE49-F238E27FC236}">
                <a16:creationId xmlns:a16="http://schemas.microsoft.com/office/drawing/2014/main" id="{AB976EB6-14FA-49ED-A634-7AA06112279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97480" y="7223760"/>
            <a:ext cx="7157258" cy="493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1780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选项 3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标题横幅">
            <a:extLst>
              <a:ext uri="{FF2B5EF4-FFF2-40B4-BE49-F238E27FC236}">
                <a16:creationId xmlns:a16="http://schemas.microsoft.com/office/drawing/2014/main" id="{5B89B82C-D2A5-43F9-A159-05C5562CEB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55667" y="769600"/>
            <a:ext cx="9147067" cy="5081703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143000" y="1696601"/>
            <a:ext cx="7772400" cy="1047280"/>
          </a:xfrm>
        </p:spPr>
        <p:txBody>
          <a:bodyPr rtlCol="0" anchor="b"/>
          <a:lstStyle>
            <a:lvl1pPr algn="ctr">
              <a:defRPr sz="4800" b="1">
                <a:solidFill>
                  <a:schemeClr val="tx1"/>
                </a:solidFill>
              </a:defRPr>
            </a:lvl1pPr>
          </a:lstStyle>
          <a:p>
            <a:pPr rtl="0"/>
            <a:r>
              <a:rPr lang="zh-CN" altLang="en-US" noProof="0"/>
              <a:t>单击此处添加标题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754380" y="6370379"/>
            <a:ext cx="8549640" cy="1330835"/>
          </a:xfrm>
        </p:spPr>
        <p:txBody>
          <a:bodyPr rtlCol="0"/>
          <a:lstStyle>
            <a:lvl1pPr marL="0" indent="0" algn="ctr">
              <a:buNone/>
              <a:defRPr sz="3200">
                <a:solidFill>
                  <a:schemeClr val="accent3"/>
                </a:solidFill>
              </a:defRPr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pPr rtl="0"/>
            <a:r>
              <a:rPr lang="zh-CN" altLang="en-US" noProof="0"/>
              <a:t>单击此处添加文本</a:t>
            </a:r>
          </a:p>
        </p:txBody>
      </p:sp>
      <p:sp>
        <p:nvSpPr>
          <p:cNvPr id="15" name="文本占位符 14">
            <a:extLst>
              <a:ext uri="{FF2B5EF4-FFF2-40B4-BE49-F238E27FC236}">
                <a16:creationId xmlns:a16="http://schemas.microsoft.com/office/drawing/2014/main" id="{2B358163-A1E2-41D4-B8B5-BC1559B5F61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3000" y="3035808"/>
            <a:ext cx="7772400" cy="585220"/>
          </a:xfrm>
        </p:spPr>
        <p:txBody>
          <a:bodyPr rtlCol="0"/>
          <a:lstStyle>
            <a:lvl1pPr algn="ctr">
              <a:buNone/>
              <a:defRPr sz="4000"/>
            </a:lvl1pPr>
          </a:lstStyle>
          <a:p>
            <a:pPr lvl="0" rtl="0"/>
            <a:r>
              <a:rPr lang="zh-CN" altLang="en-US" noProof="0"/>
              <a:t>单击此处添加副标题</a:t>
            </a:r>
          </a:p>
        </p:txBody>
      </p:sp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2E342DC2-3E2B-4F46-B2EB-A8E6FB17367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000" y="3922776"/>
            <a:ext cx="7772400" cy="585216"/>
          </a:xfrm>
        </p:spPr>
        <p:txBody>
          <a:bodyPr rtlCol="0"/>
          <a:lstStyle>
            <a:lvl1pPr algn="ctr">
              <a:buNone/>
              <a:defRPr sz="4000"/>
            </a:lvl1pPr>
          </a:lstStyle>
          <a:p>
            <a:pPr lvl="0" rtl="0"/>
            <a:r>
              <a:rPr lang="zh-CN" altLang="en-US" noProof="0"/>
              <a:t>单击此处添加副标题</a:t>
            </a:r>
          </a:p>
        </p:txBody>
      </p:sp>
      <p:pic>
        <p:nvPicPr>
          <p:cNvPr id="13" name="图片 12" descr="电影票">
            <a:extLst>
              <a:ext uri="{FF2B5EF4-FFF2-40B4-BE49-F238E27FC236}">
                <a16:creationId xmlns:a16="http://schemas.microsoft.com/office/drawing/2014/main" id="{F7B18D3E-16C8-44E4-9170-112EFB75CF7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042154" y="7844722"/>
            <a:ext cx="5974092" cy="4499635"/>
          </a:xfrm>
          <a:prstGeom prst="rect">
            <a:avLst/>
          </a:prstGeom>
        </p:spPr>
      </p:pic>
      <p:sp>
        <p:nvSpPr>
          <p:cNvPr id="8" name="文本占位符 7">
            <a:extLst>
              <a:ext uri="{FF2B5EF4-FFF2-40B4-BE49-F238E27FC236}">
                <a16:creationId xmlns:a16="http://schemas.microsoft.com/office/drawing/2014/main" id="{0EB9838E-55FE-40CB-9C78-9A2E3D6FF5F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19856" y="9884664"/>
            <a:ext cx="3858768" cy="704088"/>
          </a:xfrm>
        </p:spPr>
        <p:txBody>
          <a:bodyPr rtlCol="0"/>
          <a:lstStyle>
            <a:lvl1pPr algn="ctr">
              <a:buNone/>
              <a:defRPr sz="4000" b="1">
                <a:solidFill>
                  <a:schemeClr val="accent6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FBD8532C-0936-46B9-9731-C8C8B17D299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60520" y="10746606"/>
            <a:ext cx="2313432" cy="557784"/>
          </a:xfrm>
        </p:spPr>
        <p:txBody>
          <a:bodyPr rtlCol="0"/>
          <a:lstStyle>
            <a:lvl1pPr algn="ctr">
              <a:buNone/>
              <a:defRPr sz="3000">
                <a:solidFill>
                  <a:schemeClr val="accent6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17" name="文本占位符 16">
            <a:extLst>
              <a:ext uri="{FF2B5EF4-FFF2-40B4-BE49-F238E27FC236}">
                <a16:creationId xmlns:a16="http://schemas.microsoft.com/office/drawing/2014/main" id="{B50B6B73-5655-4183-B259-01F945405A6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54380" y="13194792"/>
            <a:ext cx="8549641" cy="1146368"/>
          </a:xfrm>
        </p:spPr>
        <p:txBody>
          <a:bodyPr rtlCol="0"/>
          <a:lstStyle>
            <a:lvl1pPr marL="0" algn="ctr">
              <a:lnSpc>
                <a:spcPts val="3400"/>
              </a:lnSpc>
              <a:spcBef>
                <a:spcPts val="0"/>
              </a:spcBef>
              <a:buNone/>
              <a:defRPr sz="2400"/>
            </a:lvl1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19" name="文本占位符 18">
            <a:extLst>
              <a:ext uri="{FF2B5EF4-FFF2-40B4-BE49-F238E27FC236}">
                <a16:creationId xmlns:a16="http://schemas.microsoft.com/office/drawing/2014/main" id="{E53001AA-B518-46AC-9A52-87E88495326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54380" y="14282928"/>
            <a:ext cx="8549640" cy="914400"/>
          </a:xfrm>
        </p:spPr>
        <p:txBody>
          <a:bodyPr rtlCol="0"/>
          <a:lstStyle>
            <a:lvl1pPr algn="ctr">
              <a:buNone/>
              <a:defRPr sz="24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</p:spTree>
    <p:extLst>
      <p:ext uri="{BB962C8B-B14F-4D97-AF65-F5344CB8AC3E}">
        <p14:creationId xmlns:p14="http://schemas.microsoft.com/office/powerpoint/2010/main" val="2604475991"/>
      </p:ext>
    </p:extLst>
  </p:cSld>
  <p:clrMapOvr>
    <a:masterClrMapping/>
  </p:clrMapOvr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31.xml" Id="rId3" /><Relationship Type="http://schemas.openxmlformats.org/officeDocument/2006/relationships/slideLayout" Target="/ppt/slideLayouts/slideLayout22.xml" Id="rId2" /><Relationship Type="http://schemas.openxmlformats.org/officeDocument/2006/relationships/slideLayout" Target="/ppt/slideLayouts/slideLayout13.xml" Id="rId1" /><Relationship Type="http://schemas.openxmlformats.org/officeDocument/2006/relationships/theme" Target="/ppt/theme/theme12.xml" Id="rId4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91515" y="827620"/>
            <a:ext cx="867537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91515" y="4138083"/>
            <a:ext cx="867537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781284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6" r:id="rId3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3.xml.rels>&#65279;<?xml version="1.0" encoding="utf-8"?><Relationships xmlns="http://schemas.openxmlformats.org/package/2006/relationships"><Relationship Type="http://schemas.openxmlformats.org/officeDocument/2006/relationships/notesSlide" Target="/ppt/notesSlides/notesSlide13.xml" Id="rId2" /><Relationship Type="http://schemas.openxmlformats.org/officeDocument/2006/relationships/slideLayout" Target="/ppt/slideLayouts/slideLayout13.xml" Id="rId1" /></Relationships>
</file>

<file path=ppt/slides/_rels/slide22.xml.rels>&#65279;<?xml version="1.0" encoding="utf-8"?><Relationships xmlns="http://schemas.openxmlformats.org/package/2006/relationships"><Relationship Type="http://schemas.openxmlformats.org/officeDocument/2006/relationships/notesSlide" Target="/ppt/notesSlides/notesSlide22.xml" Id="rId2" /><Relationship Type="http://schemas.openxmlformats.org/officeDocument/2006/relationships/slideLayout" Target="/ppt/slideLayouts/slideLayout22.xml" Id="rId1" /></Relationships>
</file>

<file path=ppt/slides/_rels/slide31.xml.rels>&#65279;<?xml version="1.0" encoding="utf-8"?><Relationships xmlns="http://schemas.openxmlformats.org/package/2006/relationships"><Relationship Type="http://schemas.openxmlformats.org/officeDocument/2006/relationships/notesSlide" Target="/ppt/notesSlides/notesSlide31.xml" Id="rId2" /><Relationship Type="http://schemas.openxmlformats.org/officeDocument/2006/relationships/slideLayout" Target="/ppt/slideLayouts/slideLayout31.xml" Id="rId1" /></Relationships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CA4CE7-9855-44B0-AD0C-17E745116F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4380" y="1216152"/>
            <a:ext cx="8549640" cy="2923716"/>
          </a:xfrm>
        </p:spPr>
        <p:txBody>
          <a:bodyPr rtlCol="0">
            <a:normAutofit/>
          </a:bodyPr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无声电影之夜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97606A8-6194-4265-A07B-1C724DC5F6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4380" y="5788152"/>
            <a:ext cx="8549640" cy="1330835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20XX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年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11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月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日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•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晚上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7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：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00 • ¥10.00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93B242D-AFC5-4CD0-B951-AF97D7D40D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4380" y="4965192"/>
            <a:ext cx="8549640" cy="1170439"/>
          </a:xfrm>
        </p:spPr>
        <p:txBody>
          <a:bodyPr rtlCol="0">
            <a:normAutofit/>
          </a:bodyPr>
          <a:lstStyle/>
          <a:p>
            <a:pPr rtl="0"/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《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狗的生活</a:t>
            </a: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》• 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常规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C04AD37-BC73-4FBC-B3DF-B6A1BB682CE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54380" y="13194792"/>
            <a:ext cx="8549641" cy="1146368"/>
          </a:xfrm>
        </p:spPr>
        <p:txBody>
          <a:bodyPr rtlCol="0">
            <a:normAutofit/>
          </a:bodyPr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艺术学院赞助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所有收益用于未来制作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B0752B0A-FC36-4E07-AA17-A2FE10D9C1C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54380" y="14282928"/>
            <a:ext cx="8549640" cy="914400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234 Main Street Hollywood, CA</a:t>
            </a:r>
          </a:p>
        </p:txBody>
      </p:sp>
      <p:cxnSp>
        <p:nvCxnSpPr>
          <p:cNvPr id="8" name="直接连接符​​(S) 7">
            <a:extLst>
              <a:ext uri="{FF2B5EF4-FFF2-40B4-BE49-F238E27FC236}">
                <a16:creationId xmlns:a16="http://schemas.microsoft.com/office/drawing/2014/main" id="{3E12BED4-38F1-49D0-A28A-AF50403F15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300984" y="4365225"/>
            <a:ext cx="3456432" cy="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06974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8F5E7F-0B14-4D43-917B-DCAF218284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4380" y="1216152"/>
            <a:ext cx="8549640" cy="2923716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无声电影之夜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40AACFB-8E3B-4D0A-9892-22ECB71B08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4380" y="5788152"/>
            <a:ext cx="8549640" cy="1330835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20XX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年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11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月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日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•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晚上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7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：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00 • ¥10.00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1E084CB-B983-489A-952B-55EAB27C34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4380" y="4965192"/>
            <a:ext cx="8549640" cy="1170439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《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狗的生活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》•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常规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E85ED95-3405-46C2-9CB3-24A34C12337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54380" y="13194792"/>
            <a:ext cx="8549641" cy="1146368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艺术学院赞助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所有收益用于未来制作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128F7E55-1F86-4925-935A-7C22668B8B0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54380" y="14282928"/>
            <a:ext cx="8549640" cy="914400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234 Main Street Hollywood, CA</a:t>
            </a:r>
          </a:p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cxnSp>
        <p:nvCxnSpPr>
          <p:cNvPr id="8" name="直接连接符​​(S) 7">
            <a:extLst>
              <a:ext uri="{FF2B5EF4-FFF2-40B4-BE49-F238E27FC236}">
                <a16:creationId xmlns:a16="http://schemas.microsoft.com/office/drawing/2014/main" id="{759184CB-D288-4C07-B578-B10646211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300984" y="4361688"/>
            <a:ext cx="3456432" cy="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41199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A9C2AB-EBD2-4242-8747-03C41FFB3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696601"/>
            <a:ext cx="7772400" cy="1047280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无声电影之夜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CB62E6A-1BBE-4883-9500-A3BDC401FC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4380" y="6370379"/>
            <a:ext cx="8549640" cy="1330835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20XX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年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11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月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日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•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晚上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7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：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00 • ¥10.00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C1D7093-262E-4247-A604-5859C17847C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43000" y="3035808"/>
            <a:ext cx="7772400" cy="585220"/>
          </a:xfrm>
        </p:spPr>
        <p:txBody>
          <a:bodyPr rtlCol="0">
            <a:normAutofit fontScale="92500" lnSpcReduction="10000"/>
          </a:bodyPr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《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狗的生活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》</a:t>
            </a:r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3F3EB3C2-40B9-47B5-9FD2-35C7337F0FE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43000" y="3922776"/>
            <a:ext cx="7772400" cy="585216"/>
          </a:xfrm>
        </p:spPr>
        <p:txBody>
          <a:bodyPr rtlCol="0">
            <a:normAutofit fontScale="92500" lnSpcReduction="10000"/>
          </a:bodyPr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常规</a:t>
            </a:r>
          </a:p>
        </p:txBody>
      </p:sp>
      <p:sp>
        <p:nvSpPr>
          <p:cNvPr id="12" name="文本占位符 11">
            <a:extLst>
              <a:ext uri="{FF2B5EF4-FFF2-40B4-BE49-F238E27FC236}">
                <a16:creationId xmlns:a16="http://schemas.microsoft.com/office/drawing/2014/main" id="{45EE2345-1EE5-40A3-B040-EFB1EBBDDB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419856" y="9884664"/>
            <a:ext cx="3858768" cy="704088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电影票</a:t>
            </a:r>
          </a:p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3" name="文本占位符 12">
            <a:extLst>
              <a:ext uri="{FF2B5EF4-FFF2-40B4-BE49-F238E27FC236}">
                <a16:creationId xmlns:a16="http://schemas.microsoft.com/office/drawing/2014/main" id="{F48DFE38-5EA9-4825-9C05-839166C4886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160520" y="10746606"/>
            <a:ext cx="2313432" cy="557784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一人观影</a:t>
            </a:r>
          </a:p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B3E35B0-6A1A-4A7B-8680-F2A081954B7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54380" y="13194792"/>
            <a:ext cx="8549641" cy="1146368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艺术学院赞助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所有收益用于未来制作</a:t>
            </a:r>
          </a:p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5F290AAB-F0CD-462B-BCD3-C9FBC44B3EF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54380" y="14282928"/>
            <a:ext cx="8549640" cy="914400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234 Main Street Hollywood, CA</a:t>
            </a:r>
          </a:p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62648439"/>
      </p:ext>
    </p:extLst>
  </p:cSld>
  <p:clrMapOvr>
    <a:masterClrMapping/>
  </p:clrMapOvr>
</p:sld>
</file>

<file path=ppt/theme/theme12.xml><?xml version="1.0" encoding="utf-8"?>
<a:theme xmlns:a="http://schemas.openxmlformats.org/drawingml/2006/main" name="Office 主题">
  <a:themeElements>
    <a:clrScheme name="Custom 13">
      <a:dk1>
        <a:sysClr val="windowText" lastClr="000000"/>
      </a:dk1>
      <a:lt1>
        <a:sysClr val="window" lastClr="FFFFFF"/>
      </a:lt1>
      <a:dk2>
        <a:srgbClr val="A62F03"/>
      </a:dk2>
      <a:lt2>
        <a:srgbClr val="E2E2E2"/>
      </a:lt2>
      <a:accent1>
        <a:srgbClr val="45858C"/>
      </a:accent1>
      <a:accent2>
        <a:srgbClr val="F2D4AE"/>
      </a:accent2>
      <a:accent3>
        <a:srgbClr val="F2EBD5"/>
      </a:accent3>
      <a:accent4>
        <a:srgbClr val="2A2D40"/>
      </a:accent4>
      <a:accent5>
        <a:srgbClr val="80BFB9"/>
      </a:accent5>
      <a:accent6>
        <a:srgbClr val="BF533B"/>
      </a:accent6>
      <a:hlink>
        <a:srgbClr val="0563C1"/>
      </a:hlink>
      <a:folHlink>
        <a:srgbClr val="954F72"/>
      </a:folHlink>
    </a:clrScheme>
    <a:fontScheme name="Custom 73">
      <a:majorFont>
        <a:latin typeface="Posterama"/>
        <a:ea typeface=""/>
        <a:cs typeface=""/>
      </a:majorFont>
      <a:minorFont>
        <a:latin typeface="Posteram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vie Night_Win32_JB_SL_v3" id="{AFFEDFA7-FF0F-40D8-9D20-C8507DA51BB7}" vid="{42ADD8DA-7EF1-4E09-BD35-4C647C8B9CB4}"/>
    </a:ext>
  </a:extLst>
</a:theme>
</file>

<file path=ppt/theme/theme2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2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3.xml><?xml version="1.0" encoding="utf-8"?>
<ds:datastoreItem xmlns:ds="http://schemas.openxmlformats.org/officeDocument/2006/customXml" ds:itemID="{EA00DE23-FE21-4269-BD71-6B3E57A480E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2.xml><?xml version="1.0" encoding="utf-8"?>
<ds:datastoreItem xmlns:ds="http://schemas.openxmlformats.org/officeDocument/2006/customXml" ds:itemID="{4E3F33D6-97A9-4E26-BCC1-CAA123EC83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1.xml><?xml version="1.0" encoding="utf-8"?>
<ds:datastoreItem xmlns:ds="http://schemas.openxmlformats.org/officeDocument/2006/customXml" ds:itemID="{BBBB6A04-9680-4498-ADCF-6D5C298B114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117</ap:Words>
  <ap:PresentationFormat>自定义</ap:PresentationFormat>
  <ap:Paragraphs>24</ap:Paragraphs>
  <ap:Slides>3</ap:Slides>
  <ap:Notes>3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ap:HeadingPairs>
  <ap:TitlesOfParts>
    <vt:vector baseType="lpstr" size="6">
      <vt:lpstr>Microsoft YaHei UI</vt:lpstr>
      <vt:lpstr>Arial</vt:lpstr>
      <vt:lpstr>Office 主题</vt:lpstr>
      <vt:lpstr>无声电影之夜</vt:lpstr>
      <vt:lpstr>无声电影之夜 2</vt:lpstr>
      <vt:lpstr>无声电影之夜 3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2021-01-28T09:38:44Z</dcterms:created>
  <dcterms:modified xsi:type="dcterms:W3CDTF">2021-03-30T07:25:51Z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