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customXml/item3.xml" ContentType="application/xml"/>
  <Override PartName="/customXml/itemProps31.xml" ContentType="application/vnd.openxmlformats-officedocument.customXmlProperties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viewProps.xml" ContentType="application/vnd.openxmlformats-officedocument.presentationml.viewProps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presProps.xml" ContentType="application/vnd.openxmlformats-officedocument.presentationml.presProp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60" r:id="rId5"/>
    <p:sldId id="262" r:id="rId6"/>
    <p:sldId id="263" r:id="rId7"/>
  </p:sldIdLst>
  <p:sldSz cx="10058400" cy="15544800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46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4598" autoAdjust="0"/>
  </p:normalViewPr>
  <p:slideViewPr>
    <p:cSldViewPr snapToGrid="0">
      <p:cViewPr varScale="1">
        <p:scale>
          <a:sx n="55" d="100"/>
          <a:sy n="55" d="100"/>
        </p:scale>
        <p:origin x="304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3570" y="72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/ppt/notesMasters/notesMaster11.xml" Id="rId8" /><Relationship Type="http://schemas.openxmlformats.org/officeDocument/2006/relationships/tableStyles" Target="/ppt/tableStyles.xml" Id="rId13" /><Relationship Type="http://schemas.openxmlformats.org/officeDocument/2006/relationships/customXml" Target="/customXml/item3.xml" Id="rId3" /><Relationship Type="http://schemas.openxmlformats.org/officeDocument/2006/relationships/slide" Target="/ppt/slides/slide31.xml" Id="rId7" /><Relationship Type="http://schemas.openxmlformats.org/officeDocument/2006/relationships/theme" Target="/ppt/theme/theme12.xml" Id="rId12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slide" Target="/ppt/slides/slide22.xml" Id="rId6" /><Relationship Type="http://schemas.openxmlformats.org/officeDocument/2006/relationships/viewProps" Target="/ppt/viewProps.xml" Id="rId11" /><Relationship Type="http://schemas.openxmlformats.org/officeDocument/2006/relationships/slide" Target="/ppt/slides/slide13.xml" Id="rId5" /><Relationship Type="http://schemas.openxmlformats.org/officeDocument/2006/relationships/presProps" Target="/ppt/presProps.xml" Id="rId10" /><Relationship Type="http://schemas.openxmlformats.org/officeDocument/2006/relationships/slideMaster" Target="/ppt/slideMasters/slideMaster11.xml" Id="rId4" /><Relationship Type="http://schemas.openxmlformats.org/officeDocument/2006/relationships/handoutMaster" Target="/ppt/handoutMasters/handoutMaster11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7EDA33B-8AF4-49DD-9568-14FC63C868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5002DCE-A4B7-4779-9905-73933B1915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FC8663-B5F5-47A4-849D-CE702D63D6A7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2021/3/30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80B905E-2D03-4680-AB72-CE430054264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9024D8A-8FBE-43C5-8122-F86912C7FF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2C6FB0E-40F2-4D4E-B020-96595335C4E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37077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CDA61A6-A626-4A79-9B32-7B9019CF296A}" type="datetime1">
              <a:rPr lang="zh-CN" altLang="en-US" smtClean="0"/>
              <a:pPr/>
              <a:t>2021/3/30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143000"/>
            <a:ext cx="1997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62DBE19-EDD7-4CD4-B69A-80C7D970EB0C}" type="slidenum">
              <a:rPr lang="en-US" altLang="zh-CN" smtClean="0"/>
              <a:pPr/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74756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3.xml.rels>&#65279;<?xml version="1.0" encoding="utf-8"?><Relationships xmlns="http://schemas.openxmlformats.org/package/2006/relationships"><Relationship Type="http://schemas.openxmlformats.org/officeDocument/2006/relationships/slide" Target="/ppt/slides/slide13.xml" Id="rId2" /><Relationship Type="http://schemas.openxmlformats.org/officeDocument/2006/relationships/notesMaster" Target="/ppt/notesMasters/notesMaster11.xml" Id="rId1" /></Relationships>
</file>

<file path=ppt/notesSlides/_rels/notesSlide22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1.xml.rels>&#65279;<?xml version="1.0" encoding="utf-8"?><Relationships xmlns="http://schemas.openxmlformats.org/package/2006/relationships"><Relationship Type="http://schemas.openxmlformats.org/officeDocument/2006/relationships/slide" Target="/ppt/slides/slide31.xml" Id="rId2" /><Relationship Type="http://schemas.openxmlformats.org/officeDocument/2006/relationships/notesMaster" Target="/ppt/notesMasters/notesMaster11.xml" Id="rId1" /></Relationship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62DBE19-EDD7-4CD4-B69A-80C7D970EB0C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84227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62DBE19-EDD7-4CD4-B69A-80C7D970EB0C}" type="slidenum">
              <a:rPr lang="en-US" altLang="zh-CN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25478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62DBE19-EDD7-4CD4-B69A-80C7D970EB0C}" type="slidenum">
              <a:rPr lang="en-US" altLang="zh-CN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301985"/>
      </p:ext>
    </p:extLst>
  </p:cSld>
  <p:clrMapOvr>
    <a:masterClrMapping/>
  </p:clrMapOvr>
</p:notes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image" Target="/ppt/media/image23.svg" Id="rId3" /><Relationship Type="http://schemas.openxmlformats.org/officeDocument/2006/relationships/image" Target="/ppt/media/image14.png" Id="rId2" /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image" Target="/ppt/media/image42.svg" Id="rId3" /><Relationship Type="http://schemas.openxmlformats.org/officeDocument/2006/relationships/image" Target="/ppt/media/image32.pn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53.png" Id="rId4" /></Relationships>
</file>

<file path=ppt/slideLayouts/_rels/slideLayout31.xml.rels>&#65279;<?xml version="1.0" encoding="utf-8"?><Relationships xmlns="http://schemas.openxmlformats.org/package/2006/relationships"><Relationship Type="http://schemas.openxmlformats.org/officeDocument/2006/relationships/image" Target="/ppt/media/image7.svg" Id="rId3" /><Relationship Type="http://schemas.openxmlformats.org/officeDocument/2006/relationships/image" Target="/ppt/media/image6.pn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85.png" Id="rId4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选项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图片 66" descr="爆米花和饮料图形">
            <a:extLst>
              <a:ext uri="{FF2B5EF4-FFF2-40B4-BE49-F238E27FC236}">
                <a16:creationId xmlns:a16="http://schemas.microsoft.com/office/drawing/2014/main" id="{33815604-7D8F-4717-A313-5EEA9069C2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37" y="830"/>
            <a:ext cx="10057325" cy="155431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711145" y="1022426"/>
            <a:ext cx="8549640" cy="1997776"/>
          </a:xfrm>
        </p:spPr>
        <p:txBody>
          <a:bodyPr rtlCol="0" anchor="b">
            <a:normAutofit/>
          </a:bodyPr>
          <a:lstStyle>
            <a:lvl1pPr algn="ctr">
              <a:defRPr sz="72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72768" y="3278058"/>
            <a:ext cx="2470083" cy="587303"/>
          </a:xfrm>
        </p:spPr>
        <p:txBody>
          <a:bodyPr rtlCol="0"/>
          <a:lstStyle>
            <a:lvl1pPr marL="0" indent="0" algn="l">
              <a:buNone/>
              <a:defRPr sz="2800">
                <a:solidFill>
                  <a:schemeClr val="accent3"/>
                </a:solidFill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2B358163-A1E2-41D4-B8B5-BC1559B5F6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14500" y="2306434"/>
            <a:ext cx="6629400" cy="823055"/>
          </a:xfrm>
        </p:spPr>
        <p:txBody>
          <a:bodyPr rtlCol="0"/>
          <a:lstStyle>
            <a:lvl1pPr algn="ctr">
              <a:buNone/>
              <a:defRPr sz="4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单击此处添加副标题</a:t>
            </a:r>
          </a:p>
        </p:txBody>
      </p:sp>
      <p:sp>
        <p:nvSpPr>
          <p:cNvPr id="51" name="文本占位符 50">
            <a:extLst>
              <a:ext uri="{FF2B5EF4-FFF2-40B4-BE49-F238E27FC236}">
                <a16:creationId xmlns:a16="http://schemas.microsoft.com/office/drawing/2014/main" id="{0FFFD8F3-6F51-4F61-8638-DD4128B4D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72768" y="3832351"/>
            <a:ext cx="2466955" cy="585216"/>
          </a:xfrm>
        </p:spPr>
        <p:txBody>
          <a:bodyPr rtlCol="0"/>
          <a:lstStyle>
            <a:lvl1pPr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58" name="文本占位符 50">
            <a:extLst>
              <a:ext uri="{FF2B5EF4-FFF2-40B4-BE49-F238E27FC236}">
                <a16:creationId xmlns:a16="http://schemas.microsoft.com/office/drawing/2014/main" id="{6B42A652-CCA6-4B54-8FA5-153F69A197A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72768" y="4384558"/>
            <a:ext cx="2466955" cy="585216"/>
          </a:xfrm>
        </p:spPr>
        <p:txBody>
          <a:bodyPr rtlCol="0"/>
          <a:lstStyle>
            <a:lvl1pPr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46" name="文本占位符 45">
            <a:extLst>
              <a:ext uri="{FF2B5EF4-FFF2-40B4-BE49-F238E27FC236}">
                <a16:creationId xmlns:a16="http://schemas.microsoft.com/office/drawing/2014/main" id="{7F5F4BCE-F4D2-4AE1-A016-78C14F08A6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25312" y="3282696"/>
            <a:ext cx="2468880" cy="585216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48" name="文本占位符 45">
            <a:extLst>
              <a:ext uri="{FF2B5EF4-FFF2-40B4-BE49-F238E27FC236}">
                <a16:creationId xmlns:a16="http://schemas.microsoft.com/office/drawing/2014/main" id="{64897913-86E6-4581-B2B7-15613F67C9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5312" y="3836007"/>
            <a:ext cx="2468880" cy="585216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57" name="文本占位符 45">
            <a:extLst>
              <a:ext uri="{FF2B5EF4-FFF2-40B4-BE49-F238E27FC236}">
                <a16:creationId xmlns:a16="http://schemas.microsoft.com/office/drawing/2014/main" id="{7531EBCC-E7D2-43CF-B211-6E6CA7F4CD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925312" y="4389317"/>
            <a:ext cx="2468880" cy="585216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92" name="文本占位符 14">
            <a:extLst>
              <a:ext uri="{FF2B5EF4-FFF2-40B4-BE49-F238E27FC236}">
                <a16:creationId xmlns:a16="http://schemas.microsoft.com/office/drawing/2014/main" id="{2005E2E3-9D9E-458A-B543-B50DEEF8543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14500" y="5363477"/>
            <a:ext cx="6629400" cy="823055"/>
          </a:xfrm>
        </p:spPr>
        <p:txBody>
          <a:bodyPr rtlCol="0"/>
          <a:lstStyle>
            <a:lvl1pPr algn="ctr">
              <a:buNone/>
              <a:defRPr sz="4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单击此处添加副标题</a:t>
            </a:r>
          </a:p>
        </p:txBody>
      </p:sp>
      <p:sp>
        <p:nvSpPr>
          <p:cNvPr id="121" name="文本占位符 50">
            <a:extLst>
              <a:ext uri="{FF2B5EF4-FFF2-40B4-BE49-F238E27FC236}">
                <a16:creationId xmlns:a16="http://schemas.microsoft.com/office/drawing/2014/main" id="{8B90DE9A-E455-45F1-B7B4-831DFFF1F9F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72768" y="6319700"/>
            <a:ext cx="2466955" cy="585216"/>
          </a:xfrm>
        </p:spPr>
        <p:txBody>
          <a:bodyPr rtlCol="0"/>
          <a:lstStyle>
            <a:lvl1pPr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95" name="文本占位符 50">
            <a:extLst>
              <a:ext uri="{FF2B5EF4-FFF2-40B4-BE49-F238E27FC236}">
                <a16:creationId xmlns:a16="http://schemas.microsoft.com/office/drawing/2014/main" id="{AD1CB323-E506-45DF-A140-E4716F85C0F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572768" y="6872385"/>
            <a:ext cx="2466955" cy="585216"/>
          </a:xfrm>
        </p:spPr>
        <p:txBody>
          <a:bodyPr rtlCol="0"/>
          <a:lstStyle>
            <a:lvl1pPr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97" name="文本占位符 50">
            <a:extLst>
              <a:ext uri="{FF2B5EF4-FFF2-40B4-BE49-F238E27FC236}">
                <a16:creationId xmlns:a16="http://schemas.microsoft.com/office/drawing/2014/main" id="{8C91C26E-D8D9-44E0-9BF8-9B6BB9BC9F8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72768" y="7425069"/>
            <a:ext cx="2466955" cy="585216"/>
          </a:xfrm>
        </p:spPr>
        <p:txBody>
          <a:bodyPr rtlCol="0"/>
          <a:lstStyle>
            <a:lvl1pPr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93" name="文本占位符 45">
            <a:extLst>
              <a:ext uri="{FF2B5EF4-FFF2-40B4-BE49-F238E27FC236}">
                <a16:creationId xmlns:a16="http://schemas.microsoft.com/office/drawing/2014/main" id="{60C5FA48-E019-4E19-AEE0-066683EBF5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969428" y="6318504"/>
            <a:ext cx="2468880" cy="585216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94" name="文本占位符 45">
            <a:extLst>
              <a:ext uri="{FF2B5EF4-FFF2-40B4-BE49-F238E27FC236}">
                <a16:creationId xmlns:a16="http://schemas.microsoft.com/office/drawing/2014/main" id="{909D2B23-ED59-492A-8D85-9053E675BF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9428" y="6876043"/>
            <a:ext cx="2468880" cy="585216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96" name="文本占位符 45">
            <a:extLst>
              <a:ext uri="{FF2B5EF4-FFF2-40B4-BE49-F238E27FC236}">
                <a16:creationId xmlns:a16="http://schemas.microsoft.com/office/drawing/2014/main" id="{5E602889-8D07-4CB2-9B3D-09B3D285292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969428" y="7429828"/>
            <a:ext cx="2468880" cy="585216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12" name="文本占位符 14">
            <a:extLst>
              <a:ext uri="{FF2B5EF4-FFF2-40B4-BE49-F238E27FC236}">
                <a16:creationId xmlns:a16="http://schemas.microsoft.com/office/drawing/2014/main" id="{4FFAC6AC-971B-4F40-A625-24BE592BDAC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714500" y="8410103"/>
            <a:ext cx="6629400" cy="823055"/>
          </a:xfrm>
        </p:spPr>
        <p:txBody>
          <a:bodyPr rtlCol="0"/>
          <a:lstStyle>
            <a:lvl1pPr algn="ctr">
              <a:buNone/>
              <a:defRPr sz="4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单击此处添加副标题</a:t>
            </a:r>
          </a:p>
        </p:txBody>
      </p:sp>
      <p:sp>
        <p:nvSpPr>
          <p:cNvPr id="125" name="文本占位符 124">
            <a:extLst>
              <a:ext uri="{FF2B5EF4-FFF2-40B4-BE49-F238E27FC236}">
                <a16:creationId xmlns:a16="http://schemas.microsoft.com/office/drawing/2014/main" id="{6187A440-58D1-448E-8854-4A924CBE39C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72768" y="9375576"/>
            <a:ext cx="2468880" cy="585216"/>
          </a:xfrm>
        </p:spPr>
        <p:txBody>
          <a:bodyPr rtlCol="0"/>
          <a:lstStyle>
            <a:lvl1pPr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15" name="文本占位符 50">
            <a:extLst>
              <a:ext uri="{FF2B5EF4-FFF2-40B4-BE49-F238E27FC236}">
                <a16:creationId xmlns:a16="http://schemas.microsoft.com/office/drawing/2014/main" id="{8A9E5A31-79B4-48AC-97B2-049F23EA800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572768" y="9928827"/>
            <a:ext cx="2466955" cy="585216"/>
          </a:xfrm>
        </p:spPr>
        <p:txBody>
          <a:bodyPr rtlCol="0"/>
          <a:lstStyle>
            <a:lvl1pPr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117" name="文本占位符 50">
            <a:extLst>
              <a:ext uri="{FF2B5EF4-FFF2-40B4-BE49-F238E27FC236}">
                <a16:creationId xmlns:a16="http://schemas.microsoft.com/office/drawing/2014/main" id="{7EF62FAB-C47B-4E66-B36F-CB8038DF3E0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572768" y="10477564"/>
            <a:ext cx="2466955" cy="585216"/>
          </a:xfrm>
        </p:spPr>
        <p:txBody>
          <a:bodyPr rtlCol="0"/>
          <a:lstStyle>
            <a:lvl1pPr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113" name="文本占位符 45">
            <a:extLst>
              <a:ext uri="{FF2B5EF4-FFF2-40B4-BE49-F238E27FC236}">
                <a16:creationId xmlns:a16="http://schemas.microsoft.com/office/drawing/2014/main" id="{70C2B1A8-3D41-4875-9A85-6AC9E31D2E9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78524" y="9371053"/>
            <a:ext cx="2468880" cy="585216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14" name="文本占位符 45">
            <a:extLst>
              <a:ext uri="{FF2B5EF4-FFF2-40B4-BE49-F238E27FC236}">
                <a16:creationId xmlns:a16="http://schemas.microsoft.com/office/drawing/2014/main" id="{DD912283-54C0-4F3D-AFF8-F973591B001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978524" y="9926688"/>
            <a:ext cx="2468880" cy="585216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16" name="文本占位符 45">
            <a:extLst>
              <a:ext uri="{FF2B5EF4-FFF2-40B4-BE49-F238E27FC236}">
                <a16:creationId xmlns:a16="http://schemas.microsoft.com/office/drawing/2014/main" id="{73220B42-CDDF-4750-96A7-EC04488D379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78524" y="10482323"/>
            <a:ext cx="2468880" cy="585216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E53001AA-B518-46AC-9A52-87E88495326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8625" y="13278443"/>
            <a:ext cx="2466955" cy="1528952"/>
          </a:xfrm>
        </p:spPr>
        <p:txBody>
          <a:bodyPr rtlCol="0"/>
          <a:lstStyle>
            <a:lvl1pPr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77" name="文本占位符 176">
            <a:extLst>
              <a:ext uri="{FF2B5EF4-FFF2-40B4-BE49-F238E27FC236}">
                <a16:creationId xmlns:a16="http://schemas.microsoft.com/office/drawing/2014/main" id="{7E535C99-E23D-45B3-85A1-C88C9D77CE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029201" y="13370702"/>
            <a:ext cx="1766046" cy="411528"/>
          </a:xfrm>
          <a:noFill/>
          <a:ln>
            <a:noFill/>
          </a:ln>
        </p:spPr>
        <p:txBody>
          <a:bodyPr rtlCol="0"/>
          <a:lstStyle>
            <a:lvl1pPr>
              <a:buNone/>
              <a:defRPr sz="2400" b="1">
                <a:ln>
                  <a:solidFill>
                    <a:schemeClr val="tx2"/>
                  </a:solidFill>
                </a:ln>
                <a:noFill/>
                <a:latin typeface="+mj-lt"/>
              </a:defRPr>
            </a:lvl1pPr>
            <a:lvl2pPr>
              <a:buNone/>
              <a:defRPr>
                <a:solidFill>
                  <a:schemeClr val="tx2"/>
                </a:solidFill>
                <a:latin typeface="+mj-lt"/>
              </a:defRPr>
            </a:lvl2pPr>
            <a:lvl3pPr>
              <a:buNone/>
              <a:defRPr>
                <a:solidFill>
                  <a:schemeClr val="tx2"/>
                </a:solidFill>
                <a:latin typeface="+mj-lt"/>
              </a:defRPr>
            </a:lvl3pPr>
            <a:lvl4pPr>
              <a:buNone/>
              <a:defRPr>
                <a:solidFill>
                  <a:schemeClr val="tx2"/>
                </a:solidFill>
                <a:latin typeface="+mj-lt"/>
              </a:defRPr>
            </a:lvl4pPr>
            <a:lvl5pPr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2807464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6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选项 2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标题横幅">
            <a:extLst>
              <a:ext uri="{FF2B5EF4-FFF2-40B4-BE49-F238E27FC236}">
                <a16:creationId xmlns:a16="http://schemas.microsoft.com/office/drawing/2014/main" id="{E4D5E87A-553F-4FBC-A5A8-B1F258E344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57866" y="482171"/>
            <a:ext cx="9142668" cy="344119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594360"/>
            <a:ext cx="7772400" cy="2107135"/>
          </a:xfrm>
        </p:spPr>
        <p:txBody>
          <a:bodyPr rtlCol="0"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67" name="文本占位符 14">
            <a:extLst>
              <a:ext uri="{FF2B5EF4-FFF2-40B4-BE49-F238E27FC236}">
                <a16:creationId xmlns:a16="http://schemas.microsoft.com/office/drawing/2014/main" id="{2A3E3A81-BD2F-4D2C-A87A-7BAE61A989D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64361" y="4688075"/>
            <a:ext cx="6629400" cy="823055"/>
          </a:xfrm>
        </p:spPr>
        <p:txBody>
          <a:bodyPr rtlCol="0"/>
          <a:lstStyle>
            <a:lvl1pPr algn="l">
              <a:buNone/>
              <a:defRPr sz="4800">
                <a:solidFill>
                  <a:srgbClr val="3B4654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单击此处添加副标题</a:t>
            </a:r>
          </a:p>
        </p:txBody>
      </p:sp>
      <p:pic>
        <p:nvPicPr>
          <p:cNvPr id="79" name="图片 78" descr="爆米花图形">
            <a:extLst>
              <a:ext uri="{FF2B5EF4-FFF2-40B4-BE49-F238E27FC236}">
                <a16:creationId xmlns:a16="http://schemas.microsoft.com/office/drawing/2014/main" id="{890E448C-1C3F-4366-AAB1-E83CE551E6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55377" y="6062453"/>
            <a:ext cx="7303023" cy="9476251"/>
          </a:xfrm>
          <a:prstGeom prst="rect">
            <a:avLst/>
          </a:prstGeom>
        </p:spPr>
      </p:pic>
      <p:sp>
        <p:nvSpPr>
          <p:cNvPr id="76" name="文本占位符 50">
            <a:extLst>
              <a:ext uri="{FF2B5EF4-FFF2-40B4-BE49-F238E27FC236}">
                <a16:creationId xmlns:a16="http://schemas.microsoft.com/office/drawing/2014/main" id="{068BA354-91C8-4FC3-B50E-B48AEF80BDD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03604" y="5653695"/>
            <a:ext cx="2475885" cy="1757813"/>
          </a:xfrm>
        </p:spPr>
        <p:txBody>
          <a:bodyPr rtlCol="0"/>
          <a:lstStyle>
            <a:lvl1pPr>
              <a:buNone/>
              <a:defRPr sz="2800">
                <a:solidFill>
                  <a:srgbClr val="3B4654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28" name="文本占位符 50">
            <a:extLst>
              <a:ext uri="{FF2B5EF4-FFF2-40B4-BE49-F238E27FC236}">
                <a16:creationId xmlns:a16="http://schemas.microsoft.com/office/drawing/2014/main" id="{3CEEEA16-41C6-4D47-B4C9-0B35EA652AC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837925" y="5653695"/>
            <a:ext cx="2225709" cy="1757813"/>
          </a:xfrm>
        </p:spPr>
        <p:txBody>
          <a:bodyPr rtlCol="0"/>
          <a:lstStyle>
            <a:lvl1pPr algn="r">
              <a:buNone/>
              <a:defRPr sz="2800">
                <a:solidFill>
                  <a:srgbClr val="3B4654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57" name="文本占位符 14">
            <a:extLst>
              <a:ext uri="{FF2B5EF4-FFF2-40B4-BE49-F238E27FC236}">
                <a16:creationId xmlns:a16="http://schemas.microsoft.com/office/drawing/2014/main" id="{E14C3079-EFD4-4E1A-89F4-3182966D1E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65501" y="7688313"/>
            <a:ext cx="6629400" cy="823055"/>
          </a:xfrm>
        </p:spPr>
        <p:txBody>
          <a:bodyPr rtlCol="0"/>
          <a:lstStyle>
            <a:lvl1pPr algn="l">
              <a:buNone/>
              <a:defRPr sz="4800">
                <a:solidFill>
                  <a:srgbClr val="3B4654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单击此处添加副标题</a:t>
            </a:r>
          </a:p>
        </p:txBody>
      </p:sp>
      <p:sp>
        <p:nvSpPr>
          <p:cNvPr id="29" name="文本占位符 50">
            <a:extLst>
              <a:ext uri="{FF2B5EF4-FFF2-40B4-BE49-F238E27FC236}">
                <a16:creationId xmlns:a16="http://schemas.microsoft.com/office/drawing/2014/main" id="{2E16CBEB-784D-4D86-BBD4-AA7277876A8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3604" y="8642789"/>
            <a:ext cx="2475885" cy="1757813"/>
          </a:xfrm>
        </p:spPr>
        <p:txBody>
          <a:bodyPr rtlCol="0"/>
          <a:lstStyle>
            <a:lvl1pPr>
              <a:buNone/>
              <a:defRPr sz="2800">
                <a:solidFill>
                  <a:srgbClr val="3B4654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30" name="文本占位符 50">
            <a:extLst>
              <a:ext uri="{FF2B5EF4-FFF2-40B4-BE49-F238E27FC236}">
                <a16:creationId xmlns:a16="http://schemas.microsoft.com/office/drawing/2014/main" id="{3CEBAC97-082E-4642-8804-D5B99F774F3F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837925" y="8642789"/>
            <a:ext cx="2225709" cy="1757813"/>
          </a:xfrm>
        </p:spPr>
        <p:txBody>
          <a:bodyPr rtlCol="0"/>
          <a:lstStyle>
            <a:lvl1pPr algn="r">
              <a:buNone/>
              <a:defRPr sz="2800">
                <a:solidFill>
                  <a:srgbClr val="3B4654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43" name="文本占位符 14">
            <a:extLst>
              <a:ext uri="{FF2B5EF4-FFF2-40B4-BE49-F238E27FC236}">
                <a16:creationId xmlns:a16="http://schemas.microsoft.com/office/drawing/2014/main" id="{676E1EF0-5DDD-448B-8CC9-7954CD15AEE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65760" y="10676264"/>
            <a:ext cx="6629400" cy="823055"/>
          </a:xfrm>
        </p:spPr>
        <p:txBody>
          <a:bodyPr rtlCol="0"/>
          <a:lstStyle>
            <a:lvl1pPr algn="l">
              <a:buNone/>
              <a:defRPr sz="4800">
                <a:solidFill>
                  <a:srgbClr val="3B4654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单击此处添加副标题</a:t>
            </a:r>
          </a:p>
        </p:txBody>
      </p:sp>
      <p:sp>
        <p:nvSpPr>
          <p:cNvPr id="31" name="文本占位符 50">
            <a:extLst>
              <a:ext uri="{FF2B5EF4-FFF2-40B4-BE49-F238E27FC236}">
                <a16:creationId xmlns:a16="http://schemas.microsoft.com/office/drawing/2014/main" id="{F77ABF88-09A0-43F1-9501-DD1E31439EE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03604" y="11660778"/>
            <a:ext cx="2475885" cy="1757813"/>
          </a:xfrm>
        </p:spPr>
        <p:txBody>
          <a:bodyPr rtlCol="0"/>
          <a:lstStyle>
            <a:lvl1pPr>
              <a:buNone/>
              <a:defRPr sz="2800">
                <a:solidFill>
                  <a:srgbClr val="3B4654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32" name="文本占位符 50">
            <a:extLst>
              <a:ext uri="{FF2B5EF4-FFF2-40B4-BE49-F238E27FC236}">
                <a16:creationId xmlns:a16="http://schemas.microsoft.com/office/drawing/2014/main" id="{33986791-ABCC-48AE-9834-C3DDFE96099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837925" y="11660778"/>
            <a:ext cx="2225709" cy="1757813"/>
          </a:xfrm>
        </p:spPr>
        <p:txBody>
          <a:bodyPr rtlCol="0"/>
          <a:lstStyle>
            <a:lvl1pPr algn="r">
              <a:buNone/>
              <a:defRPr sz="2800">
                <a:solidFill>
                  <a:srgbClr val="3B4654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BB46EB87-6189-49C0-99BD-BEEE648E1AB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629551" y="11905488"/>
            <a:ext cx="2801938" cy="765175"/>
          </a:xfrm>
        </p:spPr>
        <p:txBody>
          <a:bodyPr rtlCol="0"/>
          <a:lstStyle>
            <a:lvl1pPr algn="ctr">
              <a:buNone/>
              <a:defRPr sz="4200" b="1">
                <a:ln w="28575">
                  <a:solidFill>
                    <a:schemeClr val="tx2"/>
                  </a:solidFill>
                </a:ln>
                <a:noFill/>
                <a:latin typeface="+mj-lt"/>
              </a:defRPr>
            </a:lvl1pPr>
            <a:lvl2pPr algn="ctr">
              <a:buNone/>
              <a:defRPr sz="4200" b="1">
                <a:ln w="28575">
                  <a:solidFill>
                    <a:schemeClr val="tx2"/>
                  </a:solidFill>
                </a:ln>
                <a:noFill/>
                <a:latin typeface="+mj-lt"/>
              </a:defRPr>
            </a:lvl2pPr>
            <a:lvl3pPr algn="ctr">
              <a:buNone/>
              <a:defRPr sz="4200" b="1">
                <a:ln w="28575">
                  <a:solidFill>
                    <a:schemeClr val="tx2"/>
                  </a:solidFill>
                </a:ln>
                <a:noFill/>
                <a:latin typeface="+mj-lt"/>
              </a:defRPr>
            </a:lvl3pPr>
            <a:lvl4pPr algn="ctr">
              <a:buNone/>
              <a:defRPr sz="4200" b="1">
                <a:ln w="28575">
                  <a:solidFill>
                    <a:schemeClr val="tx2"/>
                  </a:solidFill>
                </a:ln>
                <a:noFill/>
                <a:latin typeface="+mj-lt"/>
              </a:defRPr>
            </a:lvl4pPr>
            <a:lvl5pPr algn="ctr">
              <a:buNone/>
              <a:defRPr sz="4200" b="1">
                <a:ln w="28575">
                  <a:solidFill>
                    <a:schemeClr val="tx2"/>
                  </a:solidFill>
                </a:ln>
                <a:noFill/>
                <a:latin typeface="+mj-lt"/>
              </a:defRPr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E53001AA-B518-46AC-9A52-87E88495326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2336" y="14127480"/>
            <a:ext cx="4827554" cy="914400"/>
          </a:xfrm>
        </p:spPr>
        <p:txBody>
          <a:bodyPr rtlCol="0"/>
          <a:lstStyle>
            <a:lvl1pPr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2615982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2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选项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E4D5E87A-553F-4FBC-A5A8-B1F258E344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57866" y="482171"/>
            <a:ext cx="9142668" cy="344119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594360"/>
            <a:ext cx="7772400" cy="2107135"/>
          </a:xfrm>
        </p:spPr>
        <p:txBody>
          <a:bodyPr rtlCol="0"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23" name="文本占位符 14">
            <a:extLst>
              <a:ext uri="{FF2B5EF4-FFF2-40B4-BE49-F238E27FC236}">
                <a16:creationId xmlns:a16="http://schemas.microsoft.com/office/drawing/2014/main" id="{1A3A0146-69DF-41D5-ADB3-704BBE1E2E7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14397" y="4698712"/>
            <a:ext cx="5148072" cy="823055"/>
          </a:xfrm>
        </p:spPr>
        <p:txBody>
          <a:bodyPr rtlCol="0"/>
          <a:lstStyle>
            <a:lvl1pPr algn="l">
              <a:buNone/>
              <a:defRPr sz="4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添加副标题</a:t>
            </a:r>
          </a:p>
        </p:txBody>
      </p:sp>
      <p:sp>
        <p:nvSpPr>
          <p:cNvPr id="74" name="文本占位符 45">
            <a:extLst>
              <a:ext uri="{FF2B5EF4-FFF2-40B4-BE49-F238E27FC236}">
                <a16:creationId xmlns:a16="http://schemas.microsoft.com/office/drawing/2014/main" id="{D6D8118D-07A6-47B5-897B-AF498AC770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928752" y="5647677"/>
            <a:ext cx="2468880" cy="1893257"/>
          </a:xfrm>
        </p:spPr>
        <p:txBody>
          <a:bodyPr rtlCol="0"/>
          <a:lstStyle>
            <a:lvl1pPr algn="l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54" name="文本占位符 14">
            <a:extLst>
              <a:ext uri="{FF2B5EF4-FFF2-40B4-BE49-F238E27FC236}">
                <a16:creationId xmlns:a16="http://schemas.microsoft.com/office/drawing/2014/main" id="{52E8C550-247A-4F86-ACDB-727A8C61CE2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10328" y="7713583"/>
            <a:ext cx="5148072" cy="823055"/>
          </a:xfrm>
        </p:spPr>
        <p:txBody>
          <a:bodyPr rtlCol="0"/>
          <a:lstStyle>
            <a:lvl1pPr algn="l">
              <a:buNone/>
              <a:defRPr sz="4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添加副标题</a:t>
            </a:r>
          </a:p>
        </p:txBody>
      </p:sp>
      <p:sp>
        <p:nvSpPr>
          <p:cNvPr id="73" name="文本占位符 45">
            <a:extLst>
              <a:ext uri="{FF2B5EF4-FFF2-40B4-BE49-F238E27FC236}">
                <a16:creationId xmlns:a16="http://schemas.microsoft.com/office/drawing/2014/main" id="{1B9349AE-4411-4AB1-B6E8-0A2F5456C25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928752" y="8670498"/>
            <a:ext cx="2468880" cy="1893257"/>
          </a:xfrm>
        </p:spPr>
        <p:txBody>
          <a:bodyPr rtlCol="0"/>
          <a:lstStyle>
            <a:lvl1pPr algn="l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64" name="文本占位符 14">
            <a:extLst>
              <a:ext uri="{FF2B5EF4-FFF2-40B4-BE49-F238E27FC236}">
                <a16:creationId xmlns:a16="http://schemas.microsoft.com/office/drawing/2014/main" id="{13AD79AF-E2FB-491A-84D5-5AACC42534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10328" y="10725225"/>
            <a:ext cx="5148072" cy="823055"/>
          </a:xfrm>
        </p:spPr>
        <p:txBody>
          <a:bodyPr rtlCol="0"/>
          <a:lstStyle>
            <a:lvl1pPr algn="l">
              <a:buNone/>
              <a:defRPr sz="4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添加副标题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B84DE668-627E-48D9-8C89-46E7E6FB226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926568" y="11677269"/>
            <a:ext cx="2468880" cy="1893257"/>
          </a:xfrm>
        </p:spPr>
        <p:txBody>
          <a:bodyPr rtlCol="0"/>
          <a:lstStyle>
            <a:lvl1pPr>
              <a:buNone/>
              <a:defRPr sz="2800">
                <a:solidFill>
                  <a:schemeClr val="accent3"/>
                </a:solidFill>
              </a:defRPr>
            </a:lvl1pPr>
            <a:lvl2pPr>
              <a:buNone/>
              <a:defRPr sz="2800"/>
            </a:lvl2pPr>
            <a:lvl3pPr>
              <a:buNone/>
              <a:defRPr sz="2800"/>
            </a:lvl3pPr>
            <a:lvl4pPr>
              <a:buNone/>
              <a:defRPr sz="2800"/>
            </a:lvl4pPr>
            <a:lvl5pPr>
              <a:buNone/>
              <a:defRPr sz="28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2F7C8C0-7BD1-4C07-A7C4-366971D7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951" y="7769336"/>
            <a:ext cx="4882906" cy="7775464"/>
          </a:xfrm>
          <a:prstGeom prst="rect">
            <a:avLst/>
          </a:prstGeom>
        </p:spPr>
      </p:pic>
      <p:sp>
        <p:nvSpPr>
          <p:cNvPr id="29" name="文本占位符 45">
            <a:extLst>
              <a:ext uri="{FF2B5EF4-FFF2-40B4-BE49-F238E27FC236}">
                <a16:creationId xmlns:a16="http://schemas.microsoft.com/office/drawing/2014/main" id="{826DD668-D515-44A4-9021-41078E0252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72385" y="5650991"/>
            <a:ext cx="2169713" cy="1893257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30" name="文本占位符 45">
            <a:extLst>
              <a:ext uri="{FF2B5EF4-FFF2-40B4-BE49-F238E27FC236}">
                <a16:creationId xmlns:a16="http://schemas.microsoft.com/office/drawing/2014/main" id="{8468E2EC-589C-4768-8534-DC003794DF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489615" y="8668511"/>
            <a:ext cx="2169713" cy="1893257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31" name="文本占位符 45">
            <a:extLst>
              <a:ext uri="{FF2B5EF4-FFF2-40B4-BE49-F238E27FC236}">
                <a16:creationId xmlns:a16="http://schemas.microsoft.com/office/drawing/2014/main" id="{72808BB2-E4D7-436A-A8A1-7086A1B7749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470474" y="11677269"/>
            <a:ext cx="2169713" cy="1893257"/>
          </a:xfrm>
        </p:spPr>
        <p:txBody>
          <a:bodyPr rtlCol="0"/>
          <a:lstStyle>
            <a:lvl1pPr algn="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E53001AA-B518-46AC-9A52-87E88495326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28616" y="14127480"/>
            <a:ext cx="4660995" cy="914400"/>
          </a:xfrm>
        </p:spPr>
        <p:txBody>
          <a:bodyPr rtlCol="0">
            <a:noAutofit/>
          </a:bodyPr>
          <a:lstStyle>
            <a:lvl1pPr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14239832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2" userDrawn="1">
          <p15:clr>
            <a:srgbClr val="FBAE40"/>
          </p15:clr>
        </p15:guide>
        <p15:guide id="2" pos="3168" userDrawn="1">
          <p15:clr>
            <a:srgbClr val="FBAE40"/>
          </p15:clr>
        </p15:guide>
        <p15:guide id="3" pos="6048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1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3.xml" Id="rId1" /><Relationship Type="http://schemas.openxmlformats.org/officeDocument/2006/relationships/theme" Target="/ppt/theme/theme12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78128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0" r:id="rId2"/>
    <p:sldLayoutId id="2147483671" r:id="rId3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3.xml.rels>&#65279;<?xml version="1.0" encoding="utf-8"?><Relationships xmlns="http://schemas.openxmlformats.org/package/2006/relationships"><Relationship Type="http://schemas.openxmlformats.org/officeDocument/2006/relationships/notesSlide" Target="/ppt/notesSlides/notesSlide13.xml" Id="rId2" /><Relationship Type="http://schemas.openxmlformats.org/officeDocument/2006/relationships/slideLayout" Target="/ppt/slideLayouts/slideLayout13.xml" Id="rId1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notesSlide" Target="/ppt/notesSlides/notesSlide22.xml" Id="rId2" /><Relationship Type="http://schemas.openxmlformats.org/officeDocument/2006/relationships/slideLayout" Target="/ppt/slideLayouts/slideLayout22.xml" Id="rId1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notesSlide" Target="/ppt/notesSlides/notesSlide31.xml" Id="rId2" /><Relationship Type="http://schemas.openxmlformats.org/officeDocument/2006/relationships/slideLayout" Target="/ppt/slideLayouts/slideLayout31.xml" Id="rId1" /></Relationships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CA4CE7-9855-44B0-AD0C-17E745116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145" y="1022426"/>
            <a:ext cx="8549640" cy="1997776"/>
          </a:xfrm>
        </p:spPr>
        <p:txBody>
          <a:bodyPr rtlCol="0" anchor="t" anchorCtr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优惠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97606A8-6194-4265-A07B-1C724DC5F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2768" y="3278058"/>
            <a:ext cx="2470083" cy="587303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小份</a:t>
            </a:r>
          </a:p>
        </p:txBody>
      </p:sp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87EB388B-835C-4A08-B4C2-CBF47D6690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14500" y="2306434"/>
            <a:ext cx="6629400" cy="82305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爆米花</a:t>
            </a:r>
          </a:p>
        </p:txBody>
      </p:sp>
      <p:sp>
        <p:nvSpPr>
          <p:cNvPr id="26" name="文本占位符 25">
            <a:extLst>
              <a:ext uri="{FF2B5EF4-FFF2-40B4-BE49-F238E27FC236}">
                <a16:creationId xmlns:a16="http://schemas.microsoft.com/office/drawing/2014/main" id="{12A63503-BC29-4E6E-AAA9-20E37172AB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72768" y="3832351"/>
            <a:ext cx="2466955" cy="58521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中份</a:t>
            </a:r>
          </a:p>
        </p:txBody>
      </p:sp>
      <p:sp>
        <p:nvSpPr>
          <p:cNvPr id="28" name="文本占位符 27">
            <a:extLst>
              <a:ext uri="{FF2B5EF4-FFF2-40B4-BE49-F238E27FC236}">
                <a16:creationId xmlns:a16="http://schemas.microsoft.com/office/drawing/2014/main" id="{8034B680-CE04-4CD5-A17D-BFF8B96371B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72768" y="4384558"/>
            <a:ext cx="2466955" cy="58521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大份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" name="文本占位符 22">
            <a:extLst>
              <a:ext uri="{FF2B5EF4-FFF2-40B4-BE49-F238E27FC236}">
                <a16:creationId xmlns:a16="http://schemas.microsoft.com/office/drawing/2014/main" id="{E9BCA4A8-7141-413E-A521-873B7E4F0C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25312" y="3282696"/>
            <a:ext cx="2468880" cy="58521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" name="文本占位符 24">
            <a:extLst>
              <a:ext uri="{FF2B5EF4-FFF2-40B4-BE49-F238E27FC236}">
                <a16:creationId xmlns:a16="http://schemas.microsoft.com/office/drawing/2014/main" id="{5BFE50F8-C3BC-4F77-A931-D2E694245C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25312" y="3836007"/>
            <a:ext cx="2468880" cy="58521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" name="文本占位符 26">
            <a:extLst>
              <a:ext uri="{FF2B5EF4-FFF2-40B4-BE49-F238E27FC236}">
                <a16:creationId xmlns:a16="http://schemas.microsoft.com/office/drawing/2014/main" id="{1FFDD3F7-289E-4BD3-A08B-13DEF4073A8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25312" y="4389317"/>
            <a:ext cx="2468880" cy="58521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3" name="文本占位符 42">
            <a:extLst>
              <a:ext uri="{FF2B5EF4-FFF2-40B4-BE49-F238E27FC236}">
                <a16:creationId xmlns:a16="http://schemas.microsoft.com/office/drawing/2014/main" id="{8B9044CE-3D11-4DBA-9C68-0204E4A6BD3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4500" y="5363477"/>
            <a:ext cx="6629400" cy="82305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饮料</a:t>
            </a:r>
          </a:p>
        </p:txBody>
      </p:sp>
      <p:sp>
        <p:nvSpPr>
          <p:cNvPr id="55" name="文本占位符 54">
            <a:extLst>
              <a:ext uri="{FF2B5EF4-FFF2-40B4-BE49-F238E27FC236}">
                <a16:creationId xmlns:a16="http://schemas.microsoft.com/office/drawing/2014/main" id="{3C57B116-2970-4115-97B1-E5491616F67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572768" y="6319700"/>
            <a:ext cx="2466955" cy="58521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小份</a:t>
            </a:r>
          </a:p>
        </p:txBody>
      </p:sp>
      <p:sp>
        <p:nvSpPr>
          <p:cNvPr id="46" name="文本占位符 45">
            <a:extLst>
              <a:ext uri="{FF2B5EF4-FFF2-40B4-BE49-F238E27FC236}">
                <a16:creationId xmlns:a16="http://schemas.microsoft.com/office/drawing/2014/main" id="{2D2B3AB1-9DBE-43FE-B16C-859AE3DD9DD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72768" y="6872385"/>
            <a:ext cx="2466955" cy="58521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中份</a:t>
            </a:r>
          </a:p>
        </p:txBody>
      </p:sp>
      <p:sp>
        <p:nvSpPr>
          <p:cNvPr id="48" name="文本占位符 47">
            <a:extLst>
              <a:ext uri="{FF2B5EF4-FFF2-40B4-BE49-F238E27FC236}">
                <a16:creationId xmlns:a16="http://schemas.microsoft.com/office/drawing/2014/main" id="{A11A180D-FD32-4912-BF36-238A4EE3905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572768" y="7425069"/>
            <a:ext cx="2466955" cy="58521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大份</a:t>
            </a:r>
          </a:p>
        </p:txBody>
      </p:sp>
      <p:sp>
        <p:nvSpPr>
          <p:cNvPr id="44" name="文本占位符 43">
            <a:extLst>
              <a:ext uri="{FF2B5EF4-FFF2-40B4-BE49-F238E27FC236}">
                <a16:creationId xmlns:a16="http://schemas.microsoft.com/office/drawing/2014/main" id="{5E1B07B6-96E6-40E5-8C4E-C42634574C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969428" y="6318504"/>
            <a:ext cx="2468880" cy="58521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5" name="文本占位符 44">
            <a:extLst>
              <a:ext uri="{FF2B5EF4-FFF2-40B4-BE49-F238E27FC236}">
                <a16:creationId xmlns:a16="http://schemas.microsoft.com/office/drawing/2014/main" id="{60D15DE7-84F2-4464-93F1-FD2A1ACA3BF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969428" y="6876043"/>
            <a:ext cx="2468880" cy="58521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7" name="文本占位符 46">
            <a:extLst>
              <a:ext uri="{FF2B5EF4-FFF2-40B4-BE49-F238E27FC236}">
                <a16:creationId xmlns:a16="http://schemas.microsoft.com/office/drawing/2014/main" id="{37B89461-EC76-4BC8-9C08-1534C34C251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69428" y="7429828"/>
            <a:ext cx="2468880" cy="58521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9" name="文本占位符 48">
            <a:extLst>
              <a:ext uri="{FF2B5EF4-FFF2-40B4-BE49-F238E27FC236}">
                <a16:creationId xmlns:a16="http://schemas.microsoft.com/office/drawing/2014/main" id="{CC0B0846-67A8-4C9D-BDB8-6C4D1E1AAC1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714500" y="8410103"/>
            <a:ext cx="6629400" cy="82305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套餐</a:t>
            </a:r>
          </a:p>
        </p:txBody>
      </p:sp>
      <p:sp>
        <p:nvSpPr>
          <p:cNvPr id="58" name="文本占位符 57">
            <a:extLst>
              <a:ext uri="{FF2B5EF4-FFF2-40B4-BE49-F238E27FC236}">
                <a16:creationId xmlns:a16="http://schemas.microsoft.com/office/drawing/2014/main" id="{BDFFDCC9-ADBA-40F5-9AF2-5B5A5E7CB24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572768" y="9375576"/>
            <a:ext cx="2468880" cy="58521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小份</a:t>
            </a:r>
          </a:p>
        </p:txBody>
      </p:sp>
      <p:sp>
        <p:nvSpPr>
          <p:cNvPr id="52" name="文本占位符 51">
            <a:extLst>
              <a:ext uri="{FF2B5EF4-FFF2-40B4-BE49-F238E27FC236}">
                <a16:creationId xmlns:a16="http://schemas.microsoft.com/office/drawing/2014/main" id="{B2D131B1-1A3F-468A-94E9-BC9D08D732B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572768" y="9928827"/>
            <a:ext cx="2466955" cy="58521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中份</a:t>
            </a:r>
          </a:p>
        </p:txBody>
      </p:sp>
      <p:sp>
        <p:nvSpPr>
          <p:cNvPr id="54" name="文本占位符 53">
            <a:extLst>
              <a:ext uri="{FF2B5EF4-FFF2-40B4-BE49-F238E27FC236}">
                <a16:creationId xmlns:a16="http://schemas.microsoft.com/office/drawing/2014/main" id="{587D7F15-4EDF-4D09-A336-E02EB87751E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72768" y="10477564"/>
            <a:ext cx="2466955" cy="58521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大份</a:t>
            </a:r>
          </a:p>
        </p:txBody>
      </p:sp>
      <p:sp>
        <p:nvSpPr>
          <p:cNvPr id="50" name="文本占位符 49">
            <a:extLst>
              <a:ext uri="{FF2B5EF4-FFF2-40B4-BE49-F238E27FC236}">
                <a16:creationId xmlns:a16="http://schemas.microsoft.com/office/drawing/2014/main" id="{F61DF227-0489-41CF-8BD6-8DB7BE39C8C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978524" y="9371053"/>
            <a:ext cx="2468880" cy="58521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1" name="文本占位符 50">
            <a:extLst>
              <a:ext uri="{FF2B5EF4-FFF2-40B4-BE49-F238E27FC236}">
                <a16:creationId xmlns:a16="http://schemas.microsoft.com/office/drawing/2014/main" id="{F52649C4-EAA8-46DE-89F2-CE8D732920E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978524" y="9926688"/>
            <a:ext cx="2468880" cy="58521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文本占位符 52">
            <a:extLst>
              <a:ext uri="{FF2B5EF4-FFF2-40B4-BE49-F238E27FC236}">
                <a16:creationId xmlns:a16="http://schemas.microsoft.com/office/drawing/2014/main" id="{4D9A04A2-C764-4FC7-84A8-C0CEBD2EB31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978524" y="10482323"/>
            <a:ext cx="2468880" cy="585216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文本占位符 56">
            <a:extLst>
              <a:ext uri="{FF2B5EF4-FFF2-40B4-BE49-F238E27FC236}">
                <a16:creationId xmlns:a16="http://schemas.microsoft.com/office/drawing/2014/main" id="{A7B20A28-7507-444D-8288-DF35E73921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8625" y="13278443"/>
            <a:ext cx="2466955" cy="1528952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主办单位 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美术学院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所有权益用于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未来制作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D42AF10-1437-4343-B5CB-C2BF893E9ED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029201" y="13423457"/>
            <a:ext cx="1766046" cy="411528"/>
          </a:xfrm>
        </p:spPr>
        <p:txBody>
          <a:bodyPr rtlCol="0">
            <a:normAutofit lnSpcReduction="10000"/>
          </a:bodyPr>
          <a:lstStyle/>
          <a:p>
            <a:pPr algn="ctr"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爆米花</a:t>
            </a:r>
          </a:p>
        </p:txBody>
      </p:sp>
      <p:grpSp>
        <p:nvGrpSpPr>
          <p:cNvPr id="29" name="组 28">
            <a:extLst>
              <a:ext uri="{FF2B5EF4-FFF2-40B4-BE49-F238E27FC236}">
                <a16:creationId xmlns:a16="http://schemas.microsoft.com/office/drawing/2014/main" id="{07ACB4F3-B924-413F-99C3-8B1E2AB6C7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52582" y="3610528"/>
            <a:ext cx="4755107" cy="1086751"/>
            <a:chOff x="1458888" y="5975999"/>
            <a:chExt cx="4755107" cy="1086751"/>
          </a:xfrm>
        </p:grpSpPr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896A3CBC-323A-413A-82DB-7D405A59CA87}"/>
                </a:ext>
              </a:extLst>
            </p:cNvPr>
            <p:cNvCxnSpPr/>
            <p:nvPr/>
          </p:nvCxnSpPr>
          <p:spPr>
            <a:xfrm>
              <a:off x="1459115" y="5975999"/>
              <a:ext cx="4754880" cy="0"/>
            </a:xfrm>
            <a:prstGeom prst="line">
              <a:avLst/>
            </a:prstGeom>
            <a:ln w="38100" cap="rnd">
              <a:solidFill>
                <a:schemeClr val="accent3">
                  <a:alpha val="94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​​(S) 31">
              <a:extLst>
                <a:ext uri="{FF2B5EF4-FFF2-40B4-BE49-F238E27FC236}">
                  <a16:creationId xmlns:a16="http://schemas.microsoft.com/office/drawing/2014/main" id="{E883C0AE-9EC1-4243-AD6D-75D825642213}"/>
                </a:ext>
              </a:extLst>
            </p:cNvPr>
            <p:cNvCxnSpPr>
              <a:cxnSpLocks/>
            </p:cNvCxnSpPr>
            <p:nvPr/>
          </p:nvCxnSpPr>
          <p:spPr>
            <a:xfrm>
              <a:off x="1581396" y="6524488"/>
              <a:ext cx="4407408" cy="0"/>
            </a:xfrm>
            <a:prstGeom prst="line">
              <a:avLst/>
            </a:prstGeom>
            <a:ln w="38100" cap="rnd">
              <a:solidFill>
                <a:schemeClr val="accent3">
                  <a:alpha val="94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​​(S) 32">
              <a:extLst>
                <a:ext uri="{FF2B5EF4-FFF2-40B4-BE49-F238E27FC236}">
                  <a16:creationId xmlns:a16="http://schemas.microsoft.com/office/drawing/2014/main" id="{68DFA2CC-4EA8-4CD3-9FC3-77A90279F251}"/>
                </a:ext>
              </a:extLst>
            </p:cNvPr>
            <p:cNvCxnSpPr>
              <a:cxnSpLocks/>
            </p:cNvCxnSpPr>
            <p:nvPr/>
          </p:nvCxnSpPr>
          <p:spPr>
            <a:xfrm>
              <a:off x="1458888" y="7062750"/>
              <a:ext cx="4570204" cy="0"/>
            </a:xfrm>
            <a:prstGeom prst="line">
              <a:avLst/>
            </a:prstGeom>
            <a:ln w="38100" cap="rnd">
              <a:solidFill>
                <a:schemeClr val="accent3">
                  <a:alpha val="94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 33">
            <a:extLst>
              <a:ext uri="{FF2B5EF4-FFF2-40B4-BE49-F238E27FC236}">
                <a16:creationId xmlns:a16="http://schemas.microsoft.com/office/drawing/2014/main" id="{78184AF4-50AD-4191-989F-FB90F900C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52582" y="6657225"/>
            <a:ext cx="4754880" cy="1086751"/>
            <a:chOff x="1459115" y="5975999"/>
            <a:chExt cx="4754880" cy="1086751"/>
          </a:xfrm>
        </p:grpSpPr>
        <p:cxnSp>
          <p:nvCxnSpPr>
            <p:cNvPr id="35" name="直接连接符​​(S) 34">
              <a:extLst>
                <a:ext uri="{FF2B5EF4-FFF2-40B4-BE49-F238E27FC236}">
                  <a16:creationId xmlns:a16="http://schemas.microsoft.com/office/drawing/2014/main" id="{A512709F-52E0-499D-B454-93042EF4AA2D}"/>
                </a:ext>
              </a:extLst>
            </p:cNvPr>
            <p:cNvCxnSpPr/>
            <p:nvPr/>
          </p:nvCxnSpPr>
          <p:spPr>
            <a:xfrm>
              <a:off x="1459115" y="5975999"/>
              <a:ext cx="4754880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​​(S) 35">
              <a:extLst>
                <a:ext uri="{FF2B5EF4-FFF2-40B4-BE49-F238E27FC236}">
                  <a16:creationId xmlns:a16="http://schemas.microsoft.com/office/drawing/2014/main" id="{195A754E-7A6A-4740-B58A-EFF4934D969F}"/>
                </a:ext>
              </a:extLst>
            </p:cNvPr>
            <p:cNvCxnSpPr>
              <a:cxnSpLocks/>
            </p:cNvCxnSpPr>
            <p:nvPr/>
          </p:nvCxnSpPr>
          <p:spPr>
            <a:xfrm>
              <a:off x="1581623" y="6524488"/>
              <a:ext cx="4424063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​​(S) 36">
              <a:extLst>
                <a:ext uri="{FF2B5EF4-FFF2-40B4-BE49-F238E27FC236}">
                  <a16:creationId xmlns:a16="http://schemas.microsoft.com/office/drawing/2014/main" id="{84FA7E7A-35D9-4465-9339-5F8AE630CE58}"/>
                </a:ext>
              </a:extLst>
            </p:cNvPr>
            <p:cNvCxnSpPr>
              <a:cxnSpLocks/>
            </p:cNvCxnSpPr>
            <p:nvPr/>
          </p:nvCxnSpPr>
          <p:spPr>
            <a:xfrm>
              <a:off x="1459115" y="7062750"/>
              <a:ext cx="4569977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 37">
            <a:extLst>
              <a:ext uri="{FF2B5EF4-FFF2-40B4-BE49-F238E27FC236}">
                <a16:creationId xmlns:a16="http://schemas.microsoft.com/office/drawing/2014/main" id="{E43C4E73-4D41-49CB-A907-B15BE51A5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52582" y="9698439"/>
            <a:ext cx="4754880" cy="1086751"/>
            <a:chOff x="1459115" y="5975999"/>
            <a:chExt cx="4754880" cy="1086751"/>
          </a:xfrm>
        </p:grpSpPr>
        <p:cxnSp>
          <p:nvCxnSpPr>
            <p:cNvPr id="39" name="直接连接符​​(S) 38">
              <a:extLst>
                <a:ext uri="{FF2B5EF4-FFF2-40B4-BE49-F238E27FC236}">
                  <a16:creationId xmlns:a16="http://schemas.microsoft.com/office/drawing/2014/main" id="{71818A7D-917D-4CC6-8FA3-4DE58D2E339F}"/>
                </a:ext>
              </a:extLst>
            </p:cNvPr>
            <p:cNvCxnSpPr/>
            <p:nvPr/>
          </p:nvCxnSpPr>
          <p:spPr>
            <a:xfrm>
              <a:off x="1459115" y="5975999"/>
              <a:ext cx="4754880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​​(S) 39">
              <a:extLst>
                <a:ext uri="{FF2B5EF4-FFF2-40B4-BE49-F238E27FC236}">
                  <a16:creationId xmlns:a16="http://schemas.microsoft.com/office/drawing/2014/main" id="{98A27BC3-E3EE-482E-A3E0-8CE45C201002}"/>
                </a:ext>
              </a:extLst>
            </p:cNvPr>
            <p:cNvCxnSpPr>
              <a:cxnSpLocks/>
            </p:cNvCxnSpPr>
            <p:nvPr/>
          </p:nvCxnSpPr>
          <p:spPr>
            <a:xfrm>
              <a:off x="1581623" y="6524488"/>
              <a:ext cx="4406478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​​(S) 40">
              <a:extLst>
                <a:ext uri="{FF2B5EF4-FFF2-40B4-BE49-F238E27FC236}">
                  <a16:creationId xmlns:a16="http://schemas.microsoft.com/office/drawing/2014/main" id="{00D2ECDF-836F-4F0A-A267-0CDC598C70DC}"/>
                </a:ext>
              </a:extLst>
            </p:cNvPr>
            <p:cNvCxnSpPr>
              <a:cxnSpLocks/>
            </p:cNvCxnSpPr>
            <p:nvPr/>
          </p:nvCxnSpPr>
          <p:spPr>
            <a:xfrm>
              <a:off x="1459115" y="7062750"/>
              <a:ext cx="4587562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8355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标题 89">
            <a:extLst>
              <a:ext uri="{FF2B5EF4-FFF2-40B4-BE49-F238E27FC236}">
                <a16:creationId xmlns:a16="http://schemas.microsoft.com/office/drawing/2014/main" id="{9DF120BE-ECC0-4B27-9FAC-52862FCAA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594360"/>
            <a:ext cx="7772400" cy="210713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优惠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r>
          </a:p>
        </p:txBody>
      </p:sp>
      <p:sp>
        <p:nvSpPr>
          <p:cNvPr id="94" name="文本占位符 93">
            <a:extLst>
              <a:ext uri="{FF2B5EF4-FFF2-40B4-BE49-F238E27FC236}">
                <a16:creationId xmlns:a16="http://schemas.microsoft.com/office/drawing/2014/main" id="{A91AE61C-AFA2-4039-971B-962A364C5F4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64361" y="4688075"/>
            <a:ext cx="6629400" cy="82305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爆米花</a:t>
            </a:r>
          </a:p>
        </p:txBody>
      </p:sp>
      <p:sp>
        <p:nvSpPr>
          <p:cNvPr id="95" name="文本占位符 94">
            <a:extLst>
              <a:ext uri="{FF2B5EF4-FFF2-40B4-BE49-F238E27FC236}">
                <a16:creationId xmlns:a16="http://schemas.microsoft.com/office/drawing/2014/main" id="{3193F45E-28C9-488F-A8E5-484DDDF8050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03604" y="5653695"/>
            <a:ext cx="2475885" cy="1757813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小份 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中型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大份</a:t>
            </a:r>
          </a:p>
        </p:txBody>
      </p:sp>
      <p:sp>
        <p:nvSpPr>
          <p:cNvPr id="97" name="文本占位符 96">
            <a:extLst>
              <a:ext uri="{FF2B5EF4-FFF2-40B4-BE49-F238E27FC236}">
                <a16:creationId xmlns:a16="http://schemas.microsoft.com/office/drawing/2014/main" id="{BA8FEE80-ECF7-4FD5-8B0D-81F16C759D4E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837925" y="5653695"/>
            <a:ext cx="2225709" cy="1757813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3" name="文本占位符 92">
            <a:extLst>
              <a:ext uri="{FF2B5EF4-FFF2-40B4-BE49-F238E27FC236}">
                <a16:creationId xmlns:a16="http://schemas.microsoft.com/office/drawing/2014/main" id="{495D1DCE-9556-43C5-9855-29A93E05F8A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65501" y="7688313"/>
            <a:ext cx="6629400" cy="82305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饮料</a:t>
            </a:r>
          </a:p>
        </p:txBody>
      </p:sp>
      <p:sp>
        <p:nvSpPr>
          <p:cNvPr id="98" name="文本占位符 97">
            <a:extLst>
              <a:ext uri="{FF2B5EF4-FFF2-40B4-BE49-F238E27FC236}">
                <a16:creationId xmlns:a16="http://schemas.microsoft.com/office/drawing/2014/main" id="{2CA22C22-B9AA-45CF-A7D5-ABF97CC6630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03604" y="8642789"/>
            <a:ext cx="2475885" cy="1757813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小份 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中型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大份</a:t>
            </a:r>
          </a:p>
        </p:txBody>
      </p:sp>
      <p:sp>
        <p:nvSpPr>
          <p:cNvPr id="160" name="文本占位符 159">
            <a:extLst>
              <a:ext uri="{FF2B5EF4-FFF2-40B4-BE49-F238E27FC236}">
                <a16:creationId xmlns:a16="http://schemas.microsoft.com/office/drawing/2014/main" id="{4D656DF6-3E81-49C3-A036-E5D8A19C73C6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2837925" y="8642789"/>
            <a:ext cx="2225709" cy="1757813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2" name="文本占位符 91">
            <a:extLst>
              <a:ext uri="{FF2B5EF4-FFF2-40B4-BE49-F238E27FC236}">
                <a16:creationId xmlns:a16="http://schemas.microsoft.com/office/drawing/2014/main" id="{9D5E8F29-9A8E-4088-8BC4-4FF799324BA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65760" y="10676264"/>
            <a:ext cx="6629400" cy="82305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套餐</a:t>
            </a:r>
          </a:p>
        </p:txBody>
      </p:sp>
      <p:sp>
        <p:nvSpPr>
          <p:cNvPr id="100" name="文本占位符 99">
            <a:extLst>
              <a:ext uri="{FF2B5EF4-FFF2-40B4-BE49-F238E27FC236}">
                <a16:creationId xmlns:a16="http://schemas.microsoft.com/office/drawing/2014/main" id="{0F87D0E8-CEC8-406A-BF44-A4EFD7D4C698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403604" y="11660778"/>
            <a:ext cx="2475885" cy="1757813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小份 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中型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大份</a:t>
            </a:r>
          </a:p>
        </p:txBody>
      </p:sp>
      <p:sp>
        <p:nvSpPr>
          <p:cNvPr id="161" name="文本占位符 160">
            <a:extLst>
              <a:ext uri="{FF2B5EF4-FFF2-40B4-BE49-F238E27FC236}">
                <a16:creationId xmlns:a16="http://schemas.microsoft.com/office/drawing/2014/main" id="{5582B8DD-C90E-4219-B5EE-EA329E96FC6C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2837925" y="11660778"/>
            <a:ext cx="2225709" cy="1757813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5" name="文本占位符 184">
            <a:extLst>
              <a:ext uri="{FF2B5EF4-FFF2-40B4-BE49-F238E27FC236}">
                <a16:creationId xmlns:a16="http://schemas.microsoft.com/office/drawing/2014/main" id="{E09B6EF1-FB73-4C5E-8C7C-34FFDA09742B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6629551" y="11905488"/>
            <a:ext cx="2801938" cy="765175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爆米花</a:t>
            </a:r>
          </a:p>
        </p:txBody>
      </p:sp>
      <p:sp>
        <p:nvSpPr>
          <p:cNvPr id="91" name="文本占位符 90">
            <a:extLst>
              <a:ext uri="{FF2B5EF4-FFF2-40B4-BE49-F238E27FC236}">
                <a16:creationId xmlns:a16="http://schemas.microsoft.com/office/drawing/2014/main" id="{599A37D6-59E5-463D-9953-6D228DFFE0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2336" y="14127480"/>
            <a:ext cx="4827554" cy="91440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美术学院赞助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所有收益用于未来制作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162" name="组 161">
            <a:extLst>
              <a:ext uri="{FF2B5EF4-FFF2-40B4-BE49-F238E27FC236}">
                <a16:creationId xmlns:a16="http://schemas.microsoft.com/office/drawing/2014/main" id="{707BCF9E-3669-4FA0-9AF0-B0803175C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36431" y="5975999"/>
            <a:ext cx="2512604" cy="1042919"/>
            <a:chOff x="1571815" y="5975999"/>
            <a:chExt cx="2512604" cy="1042919"/>
          </a:xfrm>
        </p:grpSpPr>
        <p:cxnSp>
          <p:nvCxnSpPr>
            <p:cNvPr id="163" name="直接连接符​​(S) 162">
              <a:extLst>
                <a:ext uri="{FF2B5EF4-FFF2-40B4-BE49-F238E27FC236}">
                  <a16:creationId xmlns:a16="http://schemas.microsoft.com/office/drawing/2014/main" id="{AB4C243A-23CE-49A2-B962-CC847F6F4213}"/>
                </a:ext>
              </a:extLst>
            </p:cNvPr>
            <p:cNvCxnSpPr>
              <a:cxnSpLocks/>
            </p:cNvCxnSpPr>
            <p:nvPr/>
          </p:nvCxnSpPr>
          <p:spPr>
            <a:xfrm>
              <a:off x="1571815" y="5975999"/>
              <a:ext cx="2512604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​​(S) 163">
              <a:extLst>
                <a:ext uri="{FF2B5EF4-FFF2-40B4-BE49-F238E27FC236}">
                  <a16:creationId xmlns:a16="http://schemas.microsoft.com/office/drawing/2014/main" id="{84A71FDC-2247-4266-A872-D51CDA0D919B}"/>
                </a:ext>
              </a:extLst>
            </p:cNvPr>
            <p:cNvCxnSpPr>
              <a:cxnSpLocks/>
            </p:cNvCxnSpPr>
            <p:nvPr/>
          </p:nvCxnSpPr>
          <p:spPr>
            <a:xfrm>
              <a:off x="1571815" y="6510536"/>
              <a:ext cx="2380449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​​(S) 164">
              <a:extLst>
                <a:ext uri="{FF2B5EF4-FFF2-40B4-BE49-F238E27FC236}">
                  <a16:creationId xmlns:a16="http://schemas.microsoft.com/office/drawing/2014/main" id="{E039C6CC-23DB-4C41-AE29-4A195E45CFAE}"/>
                </a:ext>
              </a:extLst>
            </p:cNvPr>
            <p:cNvCxnSpPr>
              <a:cxnSpLocks/>
            </p:cNvCxnSpPr>
            <p:nvPr/>
          </p:nvCxnSpPr>
          <p:spPr>
            <a:xfrm>
              <a:off x="1571815" y="7018918"/>
              <a:ext cx="2387952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组 165">
            <a:extLst>
              <a:ext uri="{FF2B5EF4-FFF2-40B4-BE49-F238E27FC236}">
                <a16:creationId xmlns:a16="http://schemas.microsoft.com/office/drawing/2014/main" id="{1E6B4DFC-FC20-485E-8A2C-C57120ABA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36431" y="8987601"/>
            <a:ext cx="2515553" cy="1042919"/>
            <a:chOff x="1721266" y="8987601"/>
            <a:chExt cx="2515553" cy="1042919"/>
          </a:xfrm>
        </p:grpSpPr>
        <p:cxnSp>
          <p:nvCxnSpPr>
            <p:cNvPr id="167" name="直接连接符​​(S) 166">
              <a:extLst>
                <a:ext uri="{FF2B5EF4-FFF2-40B4-BE49-F238E27FC236}">
                  <a16:creationId xmlns:a16="http://schemas.microsoft.com/office/drawing/2014/main" id="{F8710401-7660-4966-B371-8E6DBD8EAE2D}"/>
                </a:ext>
              </a:extLst>
            </p:cNvPr>
            <p:cNvCxnSpPr>
              <a:cxnSpLocks/>
            </p:cNvCxnSpPr>
            <p:nvPr/>
          </p:nvCxnSpPr>
          <p:spPr>
            <a:xfrm>
              <a:off x="1721266" y="8987601"/>
              <a:ext cx="2515553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​​(S) 167">
              <a:extLst>
                <a:ext uri="{FF2B5EF4-FFF2-40B4-BE49-F238E27FC236}">
                  <a16:creationId xmlns:a16="http://schemas.microsoft.com/office/drawing/2014/main" id="{A51A9F3E-6CB9-4483-A79B-9C5D9FD09290}"/>
                </a:ext>
              </a:extLst>
            </p:cNvPr>
            <p:cNvCxnSpPr>
              <a:cxnSpLocks/>
            </p:cNvCxnSpPr>
            <p:nvPr/>
          </p:nvCxnSpPr>
          <p:spPr>
            <a:xfrm>
              <a:off x="1721266" y="9522138"/>
              <a:ext cx="2383398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​​(S) 168">
              <a:extLst>
                <a:ext uri="{FF2B5EF4-FFF2-40B4-BE49-F238E27FC236}">
                  <a16:creationId xmlns:a16="http://schemas.microsoft.com/office/drawing/2014/main" id="{F72E26A9-8359-43B5-9A19-297946DEADBE}"/>
                </a:ext>
              </a:extLst>
            </p:cNvPr>
            <p:cNvCxnSpPr>
              <a:cxnSpLocks/>
            </p:cNvCxnSpPr>
            <p:nvPr/>
          </p:nvCxnSpPr>
          <p:spPr>
            <a:xfrm>
              <a:off x="1721266" y="10030520"/>
              <a:ext cx="2390901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组 169">
            <a:extLst>
              <a:ext uri="{FF2B5EF4-FFF2-40B4-BE49-F238E27FC236}">
                <a16:creationId xmlns:a16="http://schemas.microsoft.com/office/drawing/2014/main" id="{20E8F6D3-FDA2-4929-94A8-1DC7F76CA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36431" y="11992573"/>
            <a:ext cx="2568308" cy="1042919"/>
            <a:chOff x="1668511" y="8987601"/>
            <a:chExt cx="2568308" cy="1042919"/>
          </a:xfrm>
        </p:grpSpPr>
        <p:cxnSp>
          <p:nvCxnSpPr>
            <p:cNvPr id="171" name="直接连接符​​(S) 170">
              <a:extLst>
                <a:ext uri="{FF2B5EF4-FFF2-40B4-BE49-F238E27FC236}">
                  <a16:creationId xmlns:a16="http://schemas.microsoft.com/office/drawing/2014/main" id="{3EA99209-7F8B-4BED-9F04-B71D1FA50B3A}"/>
                </a:ext>
              </a:extLst>
            </p:cNvPr>
            <p:cNvCxnSpPr>
              <a:cxnSpLocks/>
            </p:cNvCxnSpPr>
            <p:nvPr/>
          </p:nvCxnSpPr>
          <p:spPr>
            <a:xfrm>
              <a:off x="1668511" y="8987601"/>
              <a:ext cx="2568308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​​(S) 171">
              <a:extLst>
                <a:ext uri="{FF2B5EF4-FFF2-40B4-BE49-F238E27FC236}">
                  <a16:creationId xmlns:a16="http://schemas.microsoft.com/office/drawing/2014/main" id="{E2B692DC-3E13-466A-A4B5-8A01CDE3C683}"/>
                </a:ext>
              </a:extLst>
            </p:cNvPr>
            <p:cNvCxnSpPr>
              <a:cxnSpLocks/>
            </p:cNvCxnSpPr>
            <p:nvPr/>
          </p:nvCxnSpPr>
          <p:spPr>
            <a:xfrm>
              <a:off x="1668511" y="9522138"/>
              <a:ext cx="2436153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​​(S) 172">
              <a:extLst>
                <a:ext uri="{FF2B5EF4-FFF2-40B4-BE49-F238E27FC236}">
                  <a16:creationId xmlns:a16="http://schemas.microsoft.com/office/drawing/2014/main" id="{2E6884BC-6FDB-4B76-B8AB-45C8C0132D3A}"/>
                </a:ext>
              </a:extLst>
            </p:cNvPr>
            <p:cNvCxnSpPr>
              <a:cxnSpLocks/>
            </p:cNvCxnSpPr>
            <p:nvPr/>
          </p:nvCxnSpPr>
          <p:spPr>
            <a:xfrm>
              <a:off x="1668511" y="10030520"/>
              <a:ext cx="2443656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64479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标题 31">
            <a:extLst>
              <a:ext uri="{FF2B5EF4-FFF2-40B4-BE49-F238E27FC236}">
                <a16:creationId xmlns:a16="http://schemas.microsoft.com/office/drawing/2014/main" id="{31F6F911-91C8-4735-BE5F-C80805AB4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594360"/>
            <a:ext cx="7772400" cy="210713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优惠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</a:p>
        </p:txBody>
      </p:sp>
      <p:sp>
        <p:nvSpPr>
          <p:cNvPr id="33" name="文本占位符 32">
            <a:extLst>
              <a:ext uri="{FF2B5EF4-FFF2-40B4-BE49-F238E27FC236}">
                <a16:creationId xmlns:a16="http://schemas.microsoft.com/office/drawing/2014/main" id="{626B2B9D-6D17-4D8B-80F1-E91ED45697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14397" y="4698712"/>
            <a:ext cx="5148072" cy="82305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爆米花</a:t>
            </a:r>
          </a:p>
        </p:txBody>
      </p:sp>
      <p:sp>
        <p:nvSpPr>
          <p:cNvPr id="41" name="文本占位符 40">
            <a:extLst>
              <a:ext uri="{FF2B5EF4-FFF2-40B4-BE49-F238E27FC236}">
                <a16:creationId xmlns:a16="http://schemas.microsoft.com/office/drawing/2014/main" id="{490C26AF-D8F6-4579-8BAD-D318CF59BF4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928752" y="5647677"/>
            <a:ext cx="2468880" cy="1893257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小份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中型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大份</a:t>
            </a:r>
          </a:p>
        </p:txBody>
      </p:sp>
      <p:sp>
        <p:nvSpPr>
          <p:cNvPr id="36" name="文本占位符 35">
            <a:extLst>
              <a:ext uri="{FF2B5EF4-FFF2-40B4-BE49-F238E27FC236}">
                <a16:creationId xmlns:a16="http://schemas.microsoft.com/office/drawing/2014/main" id="{3970965F-0E65-4BD8-A0ED-8D9530FE45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10328" y="7713583"/>
            <a:ext cx="5148072" cy="82305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饮料</a:t>
            </a:r>
          </a:p>
        </p:txBody>
      </p:sp>
      <p:sp>
        <p:nvSpPr>
          <p:cNvPr id="75" name="文本占位符 74">
            <a:extLst>
              <a:ext uri="{FF2B5EF4-FFF2-40B4-BE49-F238E27FC236}">
                <a16:creationId xmlns:a16="http://schemas.microsoft.com/office/drawing/2014/main" id="{B56365E4-83E6-4345-B818-27A24387B42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928752" y="8670498"/>
            <a:ext cx="2468880" cy="1893257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小份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中型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大份</a:t>
            </a:r>
          </a:p>
        </p:txBody>
      </p:sp>
      <p:sp>
        <p:nvSpPr>
          <p:cNvPr id="38" name="文本占位符 37">
            <a:extLst>
              <a:ext uri="{FF2B5EF4-FFF2-40B4-BE49-F238E27FC236}">
                <a16:creationId xmlns:a16="http://schemas.microsoft.com/office/drawing/2014/main" id="{690B6751-BFAA-4CCB-8AAF-1CF52EF80C9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910328" y="10725225"/>
            <a:ext cx="5148072" cy="82305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套餐</a:t>
            </a:r>
          </a:p>
        </p:txBody>
      </p:sp>
      <p:sp>
        <p:nvSpPr>
          <p:cNvPr id="76" name="文本占位符 75">
            <a:extLst>
              <a:ext uri="{FF2B5EF4-FFF2-40B4-BE49-F238E27FC236}">
                <a16:creationId xmlns:a16="http://schemas.microsoft.com/office/drawing/2014/main" id="{93EB0B2D-02F6-4F05-B856-DD249D12FAC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926568" y="11677269"/>
            <a:ext cx="2468880" cy="1893257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小份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中型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大份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5" name="文本占位符 34">
            <a:extLst>
              <a:ext uri="{FF2B5EF4-FFF2-40B4-BE49-F238E27FC236}">
                <a16:creationId xmlns:a16="http://schemas.microsoft.com/office/drawing/2014/main" id="{95FC5650-7650-43C5-8EEB-1F7886F1F2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2385" y="5650991"/>
            <a:ext cx="2169713" cy="1893257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3" name="文本占位符 72">
            <a:extLst>
              <a:ext uri="{FF2B5EF4-FFF2-40B4-BE49-F238E27FC236}">
                <a16:creationId xmlns:a16="http://schemas.microsoft.com/office/drawing/2014/main" id="{07E03877-4CB5-4D01-B547-CFA1A59526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89615" y="8668511"/>
            <a:ext cx="2169713" cy="1893257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4" name="文本占位符 73">
            <a:extLst>
              <a:ext uri="{FF2B5EF4-FFF2-40B4-BE49-F238E27FC236}">
                <a16:creationId xmlns:a16="http://schemas.microsoft.com/office/drawing/2014/main" id="{6C16E577-E590-42F9-9ED3-9F993F083AD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70474" y="11677269"/>
            <a:ext cx="2169713" cy="1893257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¥15.00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2" name="文本占位符 71">
            <a:extLst>
              <a:ext uri="{FF2B5EF4-FFF2-40B4-BE49-F238E27FC236}">
                <a16:creationId xmlns:a16="http://schemas.microsoft.com/office/drawing/2014/main" id="{CB178472-CBD6-4C76-A5E9-67BC5680EF6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28616" y="14127480"/>
            <a:ext cx="4660995" cy="91440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美术学院赞助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所有收益用于未来制作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43" name="组 42">
            <a:extLst>
              <a:ext uri="{FF2B5EF4-FFF2-40B4-BE49-F238E27FC236}">
                <a16:creationId xmlns:a16="http://schemas.microsoft.com/office/drawing/2014/main" id="{9B057533-9C95-4F37-A19F-30BE0EF2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22614" y="5978498"/>
            <a:ext cx="2667376" cy="1052783"/>
            <a:chOff x="1399251" y="5999903"/>
            <a:chExt cx="2667376" cy="1052783"/>
          </a:xfrm>
        </p:grpSpPr>
        <p:cxnSp>
          <p:nvCxnSpPr>
            <p:cNvPr id="44" name="直接连接符​​(S) 43">
              <a:extLst>
                <a:ext uri="{FF2B5EF4-FFF2-40B4-BE49-F238E27FC236}">
                  <a16:creationId xmlns:a16="http://schemas.microsoft.com/office/drawing/2014/main" id="{14328B0E-0E1D-4B1B-A867-4EDD8434125B}"/>
                </a:ext>
              </a:extLst>
            </p:cNvPr>
            <p:cNvCxnSpPr/>
            <p:nvPr/>
          </p:nvCxnSpPr>
          <p:spPr>
            <a:xfrm>
              <a:off x="1414867" y="5999903"/>
              <a:ext cx="2651760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​​(S) 44">
              <a:extLst>
                <a:ext uri="{FF2B5EF4-FFF2-40B4-BE49-F238E27FC236}">
                  <a16:creationId xmlns:a16="http://schemas.microsoft.com/office/drawing/2014/main" id="{03A8AE10-C0A0-457B-A7E2-E7C59A022FC8}"/>
                </a:ext>
              </a:extLst>
            </p:cNvPr>
            <p:cNvCxnSpPr>
              <a:cxnSpLocks/>
            </p:cNvCxnSpPr>
            <p:nvPr/>
          </p:nvCxnSpPr>
          <p:spPr>
            <a:xfrm>
              <a:off x="1399251" y="6539372"/>
              <a:ext cx="2553013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​​(S) 45">
              <a:extLst>
                <a:ext uri="{FF2B5EF4-FFF2-40B4-BE49-F238E27FC236}">
                  <a16:creationId xmlns:a16="http://schemas.microsoft.com/office/drawing/2014/main" id="{A23C6369-FE0E-4BD5-8D2C-CDB7D9E93A3A}"/>
                </a:ext>
              </a:extLst>
            </p:cNvPr>
            <p:cNvCxnSpPr>
              <a:cxnSpLocks/>
            </p:cNvCxnSpPr>
            <p:nvPr/>
          </p:nvCxnSpPr>
          <p:spPr>
            <a:xfrm>
              <a:off x="1399447" y="7052686"/>
              <a:ext cx="2560320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组 46">
            <a:extLst>
              <a:ext uri="{FF2B5EF4-FFF2-40B4-BE49-F238E27FC236}">
                <a16:creationId xmlns:a16="http://schemas.microsoft.com/office/drawing/2014/main" id="{26EE3FA7-6575-4D6F-93D1-C277BC002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22614" y="8991867"/>
            <a:ext cx="2670048" cy="1052783"/>
            <a:chOff x="1399447" y="5999903"/>
            <a:chExt cx="2670048" cy="1052783"/>
          </a:xfrm>
        </p:grpSpPr>
        <p:cxnSp>
          <p:nvCxnSpPr>
            <p:cNvPr id="48" name="直接连接符​​(S) 47">
              <a:extLst>
                <a:ext uri="{FF2B5EF4-FFF2-40B4-BE49-F238E27FC236}">
                  <a16:creationId xmlns:a16="http://schemas.microsoft.com/office/drawing/2014/main" id="{D94AE419-E26D-46B4-A826-DD382005DA58}"/>
                </a:ext>
              </a:extLst>
            </p:cNvPr>
            <p:cNvCxnSpPr/>
            <p:nvPr/>
          </p:nvCxnSpPr>
          <p:spPr>
            <a:xfrm>
              <a:off x="1417735" y="5999903"/>
              <a:ext cx="2651760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​​(S) 48">
              <a:extLst>
                <a:ext uri="{FF2B5EF4-FFF2-40B4-BE49-F238E27FC236}">
                  <a16:creationId xmlns:a16="http://schemas.microsoft.com/office/drawing/2014/main" id="{A1E5CC9D-43B0-4860-8AC5-9DCC916AD660}"/>
                </a:ext>
              </a:extLst>
            </p:cNvPr>
            <p:cNvCxnSpPr>
              <a:cxnSpLocks/>
            </p:cNvCxnSpPr>
            <p:nvPr/>
          </p:nvCxnSpPr>
          <p:spPr>
            <a:xfrm>
              <a:off x="1399447" y="6539372"/>
              <a:ext cx="2552817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​​(S) 49">
              <a:extLst>
                <a:ext uri="{FF2B5EF4-FFF2-40B4-BE49-F238E27FC236}">
                  <a16:creationId xmlns:a16="http://schemas.microsoft.com/office/drawing/2014/main" id="{637120CF-B1D6-4997-B284-64D4D064777C}"/>
                </a:ext>
              </a:extLst>
            </p:cNvPr>
            <p:cNvCxnSpPr>
              <a:cxnSpLocks/>
            </p:cNvCxnSpPr>
            <p:nvPr/>
          </p:nvCxnSpPr>
          <p:spPr>
            <a:xfrm>
              <a:off x="1399447" y="7052686"/>
              <a:ext cx="2560320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组 50">
            <a:extLst>
              <a:ext uri="{FF2B5EF4-FFF2-40B4-BE49-F238E27FC236}">
                <a16:creationId xmlns:a16="http://schemas.microsoft.com/office/drawing/2014/main" id="{BB301639-9741-4106-9280-B62CDFFD5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22614" y="11989069"/>
            <a:ext cx="2687633" cy="1052783"/>
            <a:chOff x="1381862" y="5999903"/>
            <a:chExt cx="2687633" cy="1052783"/>
          </a:xfrm>
        </p:grpSpPr>
        <p:cxnSp>
          <p:nvCxnSpPr>
            <p:cNvPr id="52" name="直接连接符​​(S) 51">
              <a:extLst>
                <a:ext uri="{FF2B5EF4-FFF2-40B4-BE49-F238E27FC236}">
                  <a16:creationId xmlns:a16="http://schemas.microsoft.com/office/drawing/2014/main" id="{72459CA7-8015-4B7D-9792-80F703EACEC2}"/>
                </a:ext>
              </a:extLst>
            </p:cNvPr>
            <p:cNvCxnSpPr/>
            <p:nvPr/>
          </p:nvCxnSpPr>
          <p:spPr>
            <a:xfrm>
              <a:off x="1417735" y="5999903"/>
              <a:ext cx="2651760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​​(S) 52">
              <a:extLst>
                <a:ext uri="{FF2B5EF4-FFF2-40B4-BE49-F238E27FC236}">
                  <a16:creationId xmlns:a16="http://schemas.microsoft.com/office/drawing/2014/main" id="{5018362A-2EB6-4CDB-A20C-BF72546CDF28}"/>
                </a:ext>
              </a:extLst>
            </p:cNvPr>
            <p:cNvCxnSpPr>
              <a:cxnSpLocks/>
            </p:cNvCxnSpPr>
            <p:nvPr/>
          </p:nvCxnSpPr>
          <p:spPr>
            <a:xfrm>
              <a:off x="1381862" y="6539372"/>
              <a:ext cx="2570402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​​(S) 53">
              <a:extLst>
                <a:ext uri="{FF2B5EF4-FFF2-40B4-BE49-F238E27FC236}">
                  <a16:creationId xmlns:a16="http://schemas.microsoft.com/office/drawing/2014/main" id="{86CE8BA6-4A88-4809-989E-C49768917B68}"/>
                </a:ext>
              </a:extLst>
            </p:cNvPr>
            <p:cNvCxnSpPr>
              <a:cxnSpLocks/>
            </p:cNvCxnSpPr>
            <p:nvPr/>
          </p:nvCxnSpPr>
          <p:spPr>
            <a:xfrm>
              <a:off x="1399447" y="7052686"/>
              <a:ext cx="2560320" cy="0"/>
            </a:xfrm>
            <a:prstGeom prst="line">
              <a:avLst/>
            </a:prstGeom>
            <a:ln w="3810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1229689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主题">
  <a:themeElements>
    <a:clrScheme name="Custom 13">
      <a:dk1>
        <a:sysClr val="windowText" lastClr="000000"/>
      </a:dk1>
      <a:lt1>
        <a:sysClr val="window" lastClr="FFFFFF"/>
      </a:lt1>
      <a:dk2>
        <a:srgbClr val="A62F03"/>
      </a:dk2>
      <a:lt2>
        <a:srgbClr val="E2E2E2"/>
      </a:lt2>
      <a:accent1>
        <a:srgbClr val="45858C"/>
      </a:accent1>
      <a:accent2>
        <a:srgbClr val="F2D4AE"/>
      </a:accent2>
      <a:accent3>
        <a:srgbClr val="F2EBD5"/>
      </a:accent3>
      <a:accent4>
        <a:srgbClr val="2A2D40"/>
      </a:accent4>
      <a:accent5>
        <a:srgbClr val="80BFB9"/>
      </a:accent5>
      <a:accent6>
        <a:srgbClr val="BF533B"/>
      </a:accent6>
      <a:hlink>
        <a:srgbClr val="0563C1"/>
      </a:hlink>
      <a:folHlink>
        <a:srgbClr val="954F72"/>
      </a:folHlink>
    </a:clrScheme>
    <a:fontScheme name="Custom 74">
      <a:majorFont>
        <a:latin typeface="Posterama"/>
        <a:ea typeface=""/>
        <a:cs typeface=""/>
      </a:majorFont>
      <a:minorFont>
        <a:latin typeface="Univers Condense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3.xml><?xml version="1.0" encoding="utf-8"?>
<ds:datastoreItem xmlns:ds="http://schemas.openxmlformats.org/officeDocument/2006/customXml" ds:itemID="{C31EF862-2DC5-4AF8-B612-8DB92684369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E337FC66-ADBF-459A-9AAA-D3CFE0A989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DB07D1FA-92F6-4AF8-B0D5-88C1235295E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146</ap:Words>
  <ap:PresentationFormat>自定义</ap:PresentationFormat>
  <ap:Paragraphs>79</ap:Paragraphs>
  <ap:Slides>3</ap:Slides>
  <ap:Notes>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ap:HeadingPairs>
  <ap:TitlesOfParts>
    <vt:vector baseType="lpstr" size="7">
      <vt:lpstr>Microsoft YaHei UI</vt:lpstr>
      <vt:lpstr>Arial</vt:lpstr>
      <vt:lpstr>Posterama</vt:lpstr>
      <vt:lpstr>Office 主题</vt:lpstr>
      <vt:lpstr>优惠</vt:lpstr>
      <vt:lpstr>优惠 2</vt:lpstr>
      <vt:lpstr>优惠 3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2021-01-28T10:05:28Z</dcterms:created>
  <dcterms:modified xsi:type="dcterms:W3CDTF">2021-03-30T08:29:35Z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