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0" r:id="rId8"/>
    <p:sldId id="261" r:id="rId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5853" autoAdjust="0"/>
  </p:normalViewPr>
  <p:slideViewPr>
    <p:cSldViewPr>
      <p:cViewPr varScale="1">
        <p:scale>
          <a:sx n="74" d="100"/>
          <a:sy n="74" d="100"/>
        </p:scale>
        <p:origin x="2826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6D793E0B-B97B-4409-ABE0-557859E48B65}" type="datetimeFigureOut">
              <a:rPr lang="en-US" altLang="zh-CN" smtClean="0"/>
              <a:t>12/16/2013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F45F31C6-8409-4E0F-AFD4-5691304EC96E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D99534B9-6B5A-4379-9BB9-90CB48007E7F}" type="datetimeFigureOut">
              <a:t>2013/12/16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DBB298C-95CC-4205-A540-F80A718015AE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使用您自己的消息自定义此横幅！选中字母并键入您自己的文本。每张幻灯片使用一个字符。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使用您自己的消息自定义此横幅！选中字母并键入您自己的文本。每张幻灯片使用一个字符。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使用您自己的消息自定义此横幅！选中字母并键入您自己的文本。每张幻灯片使用一个字符。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使用您自己的消息自定义此横幅！选中字母并键入您自己的文本。每张幻灯片使用一个字符。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使用您自己的消息自定义此横幅！选中字母并键入您自己的文本。每张幻灯片使用一个字符。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10" name="任意多边形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n>
                <a:noFill/>
              </a:ln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96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96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2000"/>
          </a:p>
        </p:txBody>
      </p:sp>
      <p:sp>
        <p:nvSpPr>
          <p:cNvPr id="12" name="任意多边形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sz="20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96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5" name="任意多边形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96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10" name="任意多边形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n>
                <a:noFill/>
              </a:ln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96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96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CN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16F523D-5D85-43C4-B80F-2367B89E30C9}" type="datetimeFigureOut">
              <a:rPr lang="en-US" altLang="zh-CN" smtClean="0"/>
              <a:pPr/>
              <a:t>12/16/2013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720D751-88AA-4ED9-8DF9-B600986EE5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zh-CN" sz="48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生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日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快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乐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！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生日横幅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自定义</PresentationFormat>
  <Paragraphs>15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Microsoft YaHei UI</vt:lpstr>
      <vt:lpstr>宋体</vt:lpstr>
      <vt:lpstr>Arial</vt:lpstr>
      <vt:lpstr>生日横幅</vt:lpstr>
      <vt:lpstr>生</vt:lpstr>
      <vt:lpstr>日</vt:lpstr>
      <vt:lpstr>快</vt:lpstr>
      <vt:lpstr>乐</vt:lpstr>
      <vt:lpstr>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2013-12-16T04:58:48Z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