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Default Extension="wdp" ContentType="image/vnd.ms-photo"/>
  <Default Extension="png" ContentType="image/png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55.xml" ContentType="application/vnd.openxmlformats-officedocument.presentationml.slideLayout+xml"/>
  <Override PartName="/ppt/viewProps.xml" ContentType="application/vnd.openxmlformats-officedocument.presentationml.viewProps+xml"/>
  <Override PartName="/customXml/item3.xml" ContentType="application/xml"/>
  <Override PartName="/customXml/itemProps31.xml" ContentType="application/vnd.openxmlformats-officedocument.customXmlProperties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presProps.xml" ContentType="application/vnd.openxmlformats-officedocument.presentationml.presProps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tableStyles.xml" ContentType="application/vnd.openxmlformats-officedocument.presentationml.tableStyles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3" r:id="rId5"/>
    <p:sldId id="264" r:id="rId6"/>
    <p:sldId id="262" r:id="rId7"/>
    <p:sldId id="259" r:id="rId8"/>
    <p:sldId id="256" r:id="rId9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7" autoAdjust="0"/>
    <p:restoredTop sz="94879" autoAdjust="0"/>
  </p:normalViewPr>
  <p:slideViewPr>
    <p:cSldViewPr snapToGrid="0">
      <p:cViewPr varScale="1">
        <p:scale>
          <a:sx n="102" d="100"/>
          <a:sy n="102" d="100"/>
        </p:scale>
        <p:origin x="1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94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viewProps" Target="/ppt/viewProp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2.xml" Id="rId7" /><Relationship Type="http://schemas.openxmlformats.org/officeDocument/2006/relationships/presProps" Target="/ppt/presProps.xml" Id="rId12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slide" Target="/ppt/slides/slide23.xml" Id="rId6" /><Relationship Type="http://schemas.openxmlformats.org/officeDocument/2006/relationships/handoutMaster" Target="/ppt/handoutMasters/handoutMaster11.xml" Id="rId11" /><Relationship Type="http://schemas.openxmlformats.org/officeDocument/2006/relationships/slide" Target="/ppt/slides/slide14.xml" Id="rId5" /><Relationship Type="http://schemas.openxmlformats.org/officeDocument/2006/relationships/tableStyles" Target="/ppt/tableStyles.xml" Id="rId15" /><Relationship Type="http://schemas.openxmlformats.org/officeDocument/2006/relationships/notesMaster" Target="/ppt/notesMasters/notesMaster11.xml" Id="rId10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5.xml" Id="rId9" /><Relationship Type="http://schemas.openxmlformats.org/officeDocument/2006/relationships/theme" Target="/ppt/theme/theme12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02532F7-268B-425C-8482-DD86609AE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E8BACA0-2A58-450E-AD58-576A469F9B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510977-FD57-4E58-9EE9-003437AFA226}" type="datetime1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2023/2/20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4B0EBC-534E-4D49-A27D-797BECB531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3C296D-7590-4D30-B831-78CA0B2D1A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9AD0C97-66C1-4878-AB2C-0373603EF82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8130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CE2434E-0C37-4A01-B2CF-19C355E2D059}" type="datetime1">
              <a:rPr lang="zh-CN" altLang="en-US" smtClean="0"/>
              <a:pPr/>
              <a:t>2023/2/20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2C87094-9044-4EE3-934C-6F21C686A39F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365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5.xml.rels>&#65279;<?xml version="1.0" encoding="utf-8"?><Relationships xmlns="http://schemas.openxmlformats.org/package/2006/relationships"><Relationship Type="http://schemas.openxmlformats.org/officeDocument/2006/relationships/slide" Target="/ppt/slides/slide55.xml" Id="rId2" /><Relationship Type="http://schemas.openxmlformats.org/officeDocument/2006/relationships/notesMaster" Target="/ppt/notesMasters/notesMaster11.xml" Id="rId1" /></Relationship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094-9044-4EE3-934C-6F21C686A39F}" type="slidenum">
              <a:rPr lang="en-US" altLang="zh-CN" smtClean="0"/>
              <a:pPr/>
              <a:t>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7417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C87094-9044-4EE3-934C-6F21C686A39F}" type="slidenum">
              <a:rPr lang="en-US" altLang="zh-CN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54944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094-9044-4EE3-934C-6F21C686A39F}" type="slidenum">
              <a:rPr lang="en-US" altLang="zh-CN" smtClean="0"/>
              <a:pPr/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72101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C87094-9044-4EE3-934C-6F21C686A39F}" type="slidenum">
              <a:rPr lang="en-US" altLang="zh-CN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44555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C87094-9044-4EE3-934C-6F21C686A39F}" type="slidenum">
              <a:rPr lang="en-US" altLang="zh-CN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7929867"/>
      </p:ext>
    </p:extLst>
  </p:cSld>
  <p:clrMapOvr>
    <a:masterClrMapping/>
  </p:clrMapOvr>
</p:notes>
</file>

<file path=ppt/slideLayouts/_rels/slideLayout14.xml.rels>&#65279;<?xml version="1.0" encoding="utf-8"?><Relationships xmlns="http://schemas.openxmlformats.org/package/2006/relationships"><Relationship Type="http://schemas.microsoft.com/office/2007/relationships/hdphoto" Target="/ppt/media/hdphoto13.wdp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1.xml" Id="rId1" /></Relationships>
</file>

<file path=ppt/slideLayouts/_rels/slideLayout23.xml.rels>&#65279;<?xml version="1.0" encoding="utf-8"?><Relationships xmlns="http://schemas.openxmlformats.org/package/2006/relationships"><Relationship Type="http://schemas.microsoft.com/office/2007/relationships/hdphoto" Target="/ppt/media/hdphoto22.wdp" Id="rId3" /><Relationship Type="http://schemas.openxmlformats.org/officeDocument/2006/relationships/image" Target="/ppt/media/image22.png" Id="rId2" /><Relationship Type="http://schemas.openxmlformats.org/officeDocument/2006/relationships/slideMaster" Target="/ppt/slideMasters/slideMaster11.xml" Id="rId1" /></Relationships>
</file>

<file path=ppt/slideLayouts/_rels/slideLayout32.xml.rels>&#65279;<?xml version="1.0" encoding="utf-8"?><Relationships xmlns="http://schemas.openxmlformats.org/package/2006/relationships"><Relationship Type="http://schemas.openxmlformats.org/officeDocument/2006/relationships/image" Target="/ppt/media/image32.jpg" Id="rId2" /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microsoft.com/office/2007/relationships/hdphoto" Target="/ppt/media/hdphoto3.wdp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1.xml" Id="rId1" /></Relationships>
</file>

<file path=ppt/slideLayouts/_rels/slideLayout55.xml.rels>&#65279;<?xml version="1.0" encoding="utf-8"?><Relationships xmlns="http://schemas.openxmlformats.org/package/2006/relationships"><Relationship Type="http://schemas.openxmlformats.org/officeDocument/2006/relationships/image" Target="/ppt/media/image43.jpeg" Id="rId2" /><Relationship Type="http://schemas.openxmlformats.org/officeDocument/2006/relationships/slideMaster" Target="/ppt/slideMasters/slideMaster11.xml" Id="rId1" /></Relationships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张图像​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说明已自动生成">
            <a:extLst>
              <a:ext uri="{FF2B5EF4-FFF2-40B4-BE49-F238E27FC236}">
                <a16:creationId xmlns:a16="http://schemas.microsoft.com/office/drawing/2014/main" id="{BB736E2B-E5CA-B702-AA19-40F96B420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4000" pencilSize="2"/>
                    </a14:imgEffect>
                  </a14:imgLayer>
                </a14:imgProps>
              </a:ext>
            </a:extLst>
          </a:blip>
          <a:srcRect r="15236" b="1523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标题 6">
            <a:extLst>
              <a:ext uri="{FF2B5EF4-FFF2-40B4-BE49-F238E27FC236}">
                <a16:creationId xmlns:a16="http://schemas.microsoft.com/office/drawing/2014/main" id="{464C3F68-3875-4E87-99D4-A4A9F6943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1074" y="5648818"/>
            <a:ext cx="4554024" cy="691510"/>
          </a:xfrm>
          <a:solidFill>
            <a:schemeClr val="accent4"/>
          </a:solidFill>
        </p:spPr>
        <p:txBody>
          <a:bodyPr rtlCol="0"/>
          <a:lstStyle>
            <a:lvl1pPr>
              <a:defRPr sz="2400"/>
            </a:lvl1pPr>
          </a:lstStyle>
          <a:p>
            <a:pPr rtl="0"/>
            <a:r>
              <a:rPr lang="zh-CN" altLang="en-US" noProof="0" dirty="0"/>
              <a:t>页面标题</a:t>
            </a: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089C56B6-7610-42D5-8E38-2F45B781C9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5097" y="663284"/>
            <a:ext cx="4320000" cy="4320000"/>
          </a:xfrm>
          <a:custGeom>
            <a:avLst/>
            <a:gdLst>
              <a:gd name="connsiteX0" fmla="*/ 0 w 4320000"/>
              <a:gd name="connsiteY0" fmla="*/ 0 h 4320000"/>
              <a:gd name="connsiteX1" fmla="*/ 4320000 w 4320000"/>
              <a:gd name="connsiteY1" fmla="*/ 0 h 4320000"/>
              <a:gd name="connsiteX2" fmla="*/ 4320000 w 4320000"/>
              <a:gd name="connsiteY2" fmla="*/ 4320000 h 4320000"/>
              <a:gd name="connsiteX3" fmla="*/ 0 w 432000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00" h="4320000">
                <a:moveTo>
                  <a:pt x="0" y="0"/>
                </a:moveTo>
                <a:lnTo>
                  <a:pt x="4320000" y="0"/>
                </a:lnTo>
                <a:lnTo>
                  <a:pt x="4320000" y="4320000"/>
                </a:lnTo>
                <a:lnTo>
                  <a:pt x="0" y="43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8" name="图片占位符 17">
            <a:extLst>
              <a:ext uri="{FF2B5EF4-FFF2-40B4-BE49-F238E27FC236}">
                <a16:creationId xmlns:a16="http://schemas.microsoft.com/office/drawing/2014/main" id="{2C31E7BC-93FA-4C26-B471-AEEF13A24B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48907" y="939033"/>
            <a:ext cx="4320000" cy="4320000"/>
          </a:xfrm>
          <a:custGeom>
            <a:avLst/>
            <a:gdLst>
              <a:gd name="connsiteX0" fmla="*/ 2160000 w 4320000"/>
              <a:gd name="connsiteY0" fmla="*/ 0 h 4320000"/>
              <a:gd name="connsiteX1" fmla="*/ 4320000 w 4320000"/>
              <a:gd name="connsiteY1" fmla="*/ 4320000 h 4320000"/>
              <a:gd name="connsiteX2" fmla="*/ 0 w 4320000"/>
              <a:gd name="connsiteY2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000" h="4320000">
                <a:moveTo>
                  <a:pt x="2160000" y="0"/>
                </a:moveTo>
                <a:lnTo>
                  <a:pt x="4320000" y="4320000"/>
                </a:lnTo>
                <a:lnTo>
                  <a:pt x="0" y="432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53633B8-291A-4606-B21A-8C93D3A8CD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227" y="675984"/>
            <a:ext cx="4320000" cy="4320000"/>
          </a:xfrm>
          <a:custGeom>
            <a:avLst/>
            <a:gdLst>
              <a:gd name="connsiteX0" fmla="*/ 2160000 w 4320000"/>
              <a:gd name="connsiteY0" fmla="*/ 0 h 4320000"/>
              <a:gd name="connsiteX1" fmla="*/ 4320000 w 4320000"/>
              <a:gd name="connsiteY1" fmla="*/ 2160000 h 4320000"/>
              <a:gd name="connsiteX2" fmla="*/ 2160000 w 4320000"/>
              <a:gd name="connsiteY2" fmla="*/ 4320000 h 4320000"/>
              <a:gd name="connsiteX3" fmla="*/ 0 w 4320000"/>
              <a:gd name="connsiteY3" fmla="*/ 2160000 h 4320000"/>
              <a:gd name="connsiteX4" fmla="*/ 2160000 w 4320000"/>
              <a:gd name="connsiteY4" fmla="*/ 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4320000">
                <a:moveTo>
                  <a:pt x="2160000" y="0"/>
                </a:moveTo>
                <a:cubicBezTo>
                  <a:pt x="3352935" y="0"/>
                  <a:pt x="4320000" y="967065"/>
                  <a:pt x="4320000" y="2160000"/>
                </a:cubicBezTo>
                <a:cubicBezTo>
                  <a:pt x="4320000" y="3352935"/>
                  <a:pt x="3352935" y="4320000"/>
                  <a:pt x="2160000" y="4320000"/>
                </a:cubicBezTo>
                <a:cubicBezTo>
                  <a:pt x="967065" y="4320000"/>
                  <a:pt x="0" y="3352935"/>
                  <a:pt x="0" y="2160000"/>
                </a:cubicBezTo>
                <a:cubicBezTo>
                  <a:pt x="0" y="967065"/>
                  <a:pt x="967065" y="0"/>
                  <a:pt x="216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5" name="文本占位符 14">
            <a:extLst>
              <a:ext uri="{FF2B5EF4-FFF2-40B4-BE49-F238E27FC236}">
                <a16:creationId xmlns:a16="http://schemas.microsoft.com/office/drawing/2014/main" id="{71182D31-EB4B-6A05-3DFA-5CFB539AC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0004" y="5646568"/>
            <a:ext cx="2106594" cy="693759"/>
          </a:xfrm>
        </p:spPr>
        <p:txBody>
          <a:bodyPr lIns="0" tIns="0" rIns="0" b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7000" b="1"/>
            </a:lvl1pPr>
            <a:lvl2pPr marL="457200" indent="0">
              <a:buNone/>
              <a:defRPr sz="13300"/>
            </a:lvl2pPr>
            <a:lvl3pPr marL="914400" indent="0">
              <a:buNone/>
              <a:defRPr sz="13300"/>
            </a:lvl3pPr>
            <a:lvl4pPr marL="1371600" indent="0">
              <a:buNone/>
              <a:defRPr sz="13300"/>
            </a:lvl4pPr>
            <a:lvl5pPr marL="1828800" indent="0">
              <a:buNone/>
              <a:defRPr sz="13300"/>
            </a:lvl5pPr>
          </a:lstStyle>
          <a:p>
            <a:pPr lvl="0" rtl="0"/>
            <a:r>
              <a:rPr lang="zh-CN" altLang="en-US" noProof="0" dirty="0"/>
              <a:t>我</a:t>
            </a:r>
          </a:p>
        </p:txBody>
      </p:sp>
    </p:spTree>
    <p:extLst>
      <p:ext uri="{BB962C8B-B14F-4D97-AF65-F5344CB8AC3E}">
        <p14:creationId xmlns:p14="http://schemas.microsoft.com/office/powerpoint/2010/main" val="242188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小各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一张包含蛋糕、室内、鸡蛋、装饰的图片&#10;&#10;说明已自动生成">
            <a:extLst>
              <a:ext uri="{FF2B5EF4-FFF2-40B4-BE49-F238E27FC236}">
                <a16:creationId xmlns:a16="http://schemas.microsoft.com/office/drawing/2014/main" id="{42DC6B46-9E5C-A7F6-38D1-29AABD06CC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3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 t="7714" b="7714"/>
          <a:stretch/>
        </p:blipFill>
        <p:spPr>
          <a:xfrm>
            <a:off x="-1" y="0"/>
            <a:ext cx="12192000" cy="6874042"/>
          </a:xfrm>
          <a:prstGeom prst="rect">
            <a:avLst/>
          </a:prstGeom>
        </p:spPr>
      </p:pic>
      <p:pic>
        <p:nvPicPr>
          <p:cNvPr id="3" name="图片 2" descr="一张包含蛋糕、室内、鸡蛋、装饰的图片&#10;&#10;说明已自动生成">
            <a:extLst>
              <a:ext uri="{FF2B5EF4-FFF2-40B4-BE49-F238E27FC236}">
                <a16:creationId xmlns:a16="http://schemas.microsoft.com/office/drawing/2014/main" id="{0C534999-D886-6BE5-A450-D2277CBE41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3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 r="569" b="1610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666F9A7C-DCF7-4C0E-9812-816CCD0DBD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778121" cy="6858000"/>
          </a:xfrm>
          <a:custGeom>
            <a:avLst/>
            <a:gdLst>
              <a:gd name="connsiteX0" fmla="*/ 2807471 w 7778121"/>
              <a:gd name="connsiteY0" fmla="*/ 0 h 6858000"/>
              <a:gd name="connsiteX1" fmla="*/ 2853525 w 7778121"/>
              <a:gd name="connsiteY1" fmla="*/ 0 h 6858000"/>
              <a:gd name="connsiteX2" fmla="*/ 7778121 w 7778121"/>
              <a:gd name="connsiteY2" fmla="*/ 4924599 h 6858000"/>
              <a:gd name="connsiteX3" fmla="*/ 5844720 w 7778121"/>
              <a:gd name="connsiteY3" fmla="*/ 6858000 h 6858000"/>
              <a:gd name="connsiteX4" fmla="*/ 0 w 7778121"/>
              <a:gd name="connsiteY4" fmla="*/ 6858000 h 6858000"/>
              <a:gd name="connsiteX5" fmla="*/ 0 w 7778121"/>
              <a:gd name="connsiteY5" fmla="*/ 28074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8121" h="6858000">
                <a:moveTo>
                  <a:pt x="2807471" y="0"/>
                </a:moveTo>
                <a:lnTo>
                  <a:pt x="2853525" y="0"/>
                </a:lnTo>
                <a:lnTo>
                  <a:pt x="7778121" y="4924599"/>
                </a:lnTo>
                <a:lnTo>
                  <a:pt x="5844720" y="6858000"/>
                </a:lnTo>
                <a:lnTo>
                  <a:pt x="0" y="6858000"/>
                </a:lnTo>
                <a:lnTo>
                  <a:pt x="0" y="280747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464C3F68-3875-4E87-99D4-A4A9F6943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300000">
            <a:off x="3355216" y="980586"/>
            <a:ext cx="2520000" cy="720000"/>
          </a:xfrm>
          <a:solidFill>
            <a:schemeClr val="accent6"/>
          </a:solidFill>
        </p:spPr>
        <p:txBody>
          <a:bodyPr rtlCol="0"/>
          <a:lstStyle>
            <a:lvl1pPr>
              <a:defRPr sz="2400"/>
            </a:lvl1pPr>
          </a:lstStyle>
          <a:p>
            <a:pPr rtl="0"/>
            <a:r>
              <a:rPr lang="zh-CN" altLang="en-US" noProof="0" dirty="0"/>
              <a:t>短标题</a:t>
            </a:r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33F448CF-99E6-4FA1-AAB0-8549A47E43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87209" y="1071340"/>
            <a:ext cx="3127676" cy="3127676"/>
          </a:xfrm>
          <a:custGeom>
            <a:avLst/>
            <a:gdLst>
              <a:gd name="connsiteX0" fmla="*/ 1563838 w 3127676"/>
              <a:gd name="connsiteY0" fmla="*/ 0 h 3127676"/>
              <a:gd name="connsiteX1" fmla="*/ 3127676 w 3127676"/>
              <a:gd name="connsiteY1" fmla="*/ 1563838 h 3127676"/>
              <a:gd name="connsiteX2" fmla="*/ 1563838 w 3127676"/>
              <a:gd name="connsiteY2" fmla="*/ 3127676 h 3127676"/>
              <a:gd name="connsiteX3" fmla="*/ 0 w 3127676"/>
              <a:gd name="connsiteY3" fmla="*/ 1563838 h 3127676"/>
              <a:gd name="connsiteX4" fmla="*/ 1563838 w 3127676"/>
              <a:gd name="connsiteY4" fmla="*/ 0 h 312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676" h="3127676">
                <a:moveTo>
                  <a:pt x="1563838" y="0"/>
                </a:moveTo>
                <a:cubicBezTo>
                  <a:pt x="2427522" y="0"/>
                  <a:pt x="3127676" y="700154"/>
                  <a:pt x="3127676" y="1563838"/>
                </a:cubicBezTo>
                <a:cubicBezTo>
                  <a:pt x="3127676" y="2427522"/>
                  <a:pt x="2427522" y="3127676"/>
                  <a:pt x="1563838" y="3127676"/>
                </a:cubicBezTo>
                <a:cubicBezTo>
                  <a:pt x="700154" y="3127676"/>
                  <a:pt x="0" y="2427522"/>
                  <a:pt x="0" y="1563838"/>
                </a:cubicBezTo>
                <a:cubicBezTo>
                  <a:pt x="0" y="700154"/>
                  <a:pt x="700154" y="0"/>
                  <a:pt x="156383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9FF11431-3A23-4588-9991-D196205D6C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300000">
            <a:off x="7891047" y="4150731"/>
            <a:ext cx="2520000" cy="720000"/>
          </a:xfrm>
          <a:solidFill>
            <a:schemeClr val="accent3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2400" b="0" spc="0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114300" lvl="0" indent="-342900" algn="ctr" rtl="0">
              <a:spcBef>
                <a:spcPct val="0"/>
              </a:spcBef>
            </a:pPr>
            <a:r>
              <a:rPr lang="zh-CN" altLang="en-US" noProof="0" dirty="0"/>
              <a:t>短标题</a:t>
            </a:r>
          </a:p>
        </p:txBody>
      </p:sp>
    </p:spTree>
    <p:extLst>
      <p:ext uri="{BB962C8B-B14F-4D97-AF65-F5344CB8AC3E}">
        <p14:creationId xmlns:p14="http://schemas.microsoft.com/office/powerpoint/2010/main" val="1786044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带数字的两张图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一张包含室内、白色、人群的图片&#10;&#10;说明已自动生成">
            <a:extLst>
              <a:ext uri="{FF2B5EF4-FFF2-40B4-BE49-F238E27FC236}">
                <a16:creationId xmlns:a16="http://schemas.microsoft.com/office/drawing/2014/main" id="{4D4050B2-63DC-2E1D-E3E4-E897F99A6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</a:blip>
          <a:srcRect t="7714" b="7714"/>
          <a:stretch/>
        </p:blipFill>
        <p:spPr>
          <a:xfrm>
            <a:off x="0" y="0"/>
            <a:ext cx="12192000" cy="6874042"/>
          </a:xfrm>
          <a:prstGeom prst="rect">
            <a:avLst/>
          </a:prstGeom>
        </p:spPr>
      </p:pic>
      <p:sp>
        <p:nvSpPr>
          <p:cNvPr id="18" name="图片占位符 17">
            <a:extLst>
              <a:ext uri="{FF2B5EF4-FFF2-40B4-BE49-F238E27FC236}">
                <a16:creationId xmlns:a16="http://schemas.microsoft.com/office/drawing/2014/main" id="{9ADE601C-A217-4401-9835-773905535F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9711" y="423000"/>
            <a:ext cx="4832577" cy="6012000"/>
          </a:xfrm>
          <a:custGeom>
            <a:avLst/>
            <a:gdLst>
              <a:gd name="connsiteX0" fmla="*/ 1267585 w 4832577"/>
              <a:gd name="connsiteY0" fmla="*/ 0 h 6012000"/>
              <a:gd name="connsiteX1" fmla="*/ 3564992 w 4832577"/>
              <a:gd name="connsiteY1" fmla="*/ 0 h 6012000"/>
              <a:gd name="connsiteX2" fmla="*/ 4832577 w 4832577"/>
              <a:gd name="connsiteY2" fmla="*/ 1267585 h 6012000"/>
              <a:gd name="connsiteX3" fmla="*/ 4832577 w 4832577"/>
              <a:gd name="connsiteY3" fmla="*/ 4744415 h 6012000"/>
              <a:gd name="connsiteX4" fmla="*/ 3564992 w 4832577"/>
              <a:gd name="connsiteY4" fmla="*/ 6012000 h 6012000"/>
              <a:gd name="connsiteX5" fmla="*/ 1267585 w 4832577"/>
              <a:gd name="connsiteY5" fmla="*/ 6012000 h 6012000"/>
              <a:gd name="connsiteX6" fmla="*/ 0 w 4832577"/>
              <a:gd name="connsiteY6" fmla="*/ 4744415 h 6012000"/>
              <a:gd name="connsiteX7" fmla="*/ 0 w 4832577"/>
              <a:gd name="connsiteY7" fmla="*/ 1267585 h 60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2577" h="6012000">
                <a:moveTo>
                  <a:pt x="1267585" y="0"/>
                </a:moveTo>
                <a:lnTo>
                  <a:pt x="3564992" y="0"/>
                </a:lnTo>
                <a:lnTo>
                  <a:pt x="4832577" y="1267585"/>
                </a:lnTo>
                <a:lnTo>
                  <a:pt x="4832577" y="4744415"/>
                </a:lnTo>
                <a:lnTo>
                  <a:pt x="3564992" y="6012000"/>
                </a:lnTo>
                <a:lnTo>
                  <a:pt x="1267585" y="6012000"/>
                </a:lnTo>
                <a:lnTo>
                  <a:pt x="0" y="4744415"/>
                </a:lnTo>
                <a:lnTo>
                  <a:pt x="0" y="126758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8" name="标题 6">
            <a:extLst>
              <a:ext uri="{FF2B5EF4-FFF2-40B4-BE49-F238E27FC236}">
                <a16:creationId xmlns:a16="http://schemas.microsoft.com/office/drawing/2014/main" id="{6EA542A9-74C5-80AE-33A9-01E4A060A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300000">
            <a:off x="998219" y="1147346"/>
            <a:ext cx="3685655" cy="720000"/>
          </a:xfrm>
          <a:solidFill>
            <a:schemeClr val="accent2"/>
          </a:solidFill>
        </p:spPr>
        <p:txBody>
          <a:bodyPr rtlCol="0"/>
          <a:lstStyle>
            <a:lvl1pPr>
              <a:defRPr sz="2400"/>
            </a:lvl1pPr>
          </a:lstStyle>
          <a:p>
            <a:pPr rtl="0"/>
            <a:r>
              <a:rPr lang="zh-CN" altLang="en-US" noProof="0" dirty="0"/>
              <a:t>页面标题</a:t>
            </a:r>
          </a:p>
        </p:txBody>
      </p:sp>
      <p:sp>
        <p:nvSpPr>
          <p:cNvPr id="9" name="文本占位符 10">
            <a:extLst>
              <a:ext uri="{FF2B5EF4-FFF2-40B4-BE49-F238E27FC236}">
                <a16:creationId xmlns:a16="http://schemas.microsoft.com/office/drawing/2014/main" id="{5D22330F-EB66-431E-996C-D52E1AEA6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3241" y="2599062"/>
            <a:ext cx="3251200" cy="373856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5000" b="1">
                <a:latin typeface="+mj-lt"/>
              </a:defRPr>
            </a:lvl1pPr>
          </a:lstStyle>
          <a:p>
            <a:pPr lvl="0" rtl="0"/>
            <a:r>
              <a:rPr lang="en-US" altLang="zh-CN" noProof="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70308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图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说明已自动生成">
            <a:extLst>
              <a:ext uri="{FF2B5EF4-FFF2-40B4-BE49-F238E27FC236}">
                <a16:creationId xmlns:a16="http://schemas.microsoft.com/office/drawing/2014/main" id="{2CC2F558-054F-6FD4-780A-F06BC3175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4000" pencilSize="2"/>
                    </a14:imgEffect>
                  </a14:imgLayer>
                </a14:imgProps>
              </a:ext>
            </a:extLst>
          </a:blip>
          <a:srcRect r="15236" b="1523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FA0BF92A-B6FA-4E54-9D63-3347CCBA86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5728" y="311729"/>
            <a:ext cx="8520545" cy="6234545"/>
          </a:xfrm>
          <a:custGeom>
            <a:avLst/>
            <a:gdLst>
              <a:gd name="connsiteX0" fmla="*/ 700326 w 8520545"/>
              <a:gd name="connsiteY0" fmla="*/ 0 h 6234545"/>
              <a:gd name="connsiteX1" fmla="*/ 7820219 w 8520545"/>
              <a:gd name="connsiteY1" fmla="*/ 0 h 6234545"/>
              <a:gd name="connsiteX2" fmla="*/ 8520545 w 8520545"/>
              <a:gd name="connsiteY2" fmla="*/ 700326 h 6234545"/>
              <a:gd name="connsiteX3" fmla="*/ 8520545 w 8520545"/>
              <a:gd name="connsiteY3" fmla="*/ 5534219 h 6234545"/>
              <a:gd name="connsiteX4" fmla="*/ 7820219 w 8520545"/>
              <a:gd name="connsiteY4" fmla="*/ 6234545 h 6234545"/>
              <a:gd name="connsiteX5" fmla="*/ 700326 w 8520545"/>
              <a:gd name="connsiteY5" fmla="*/ 6234545 h 6234545"/>
              <a:gd name="connsiteX6" fmla="*/ 0 w 8520545"/>
              <a:gd name="connsiteY6" fmla="*/ 5534219 h 6234545"/>
              <a:gd name="connsiteX7" fmla="*/ 0 w 8520545"/>
              <a:gd name="connsiteY7" fmla="*/ 700326 h 623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0545" h="6234545">
                <a:moveTo>
                  <a:pt x="700326" y="0"/>
                </a:moveTo>
                <a:lnTo>
                  <a:pt x="7820219" y="0"/>
                </a:lnTo>
                <a:lnTo>
                  <a:pt x="8520545" y="700326"/>
                </a:lnTo>
                <a:lnTo>
                  <a:pt x="8520545" y="5534219"/>
                </a:lnTo>
                <a:lnTo>
                  <a:pt x="7820219" y="6234545"/>
                </a:lnTo>
                <a:lnTo>
                  <a:pt x="700326" y="6234545"/>
                </a:lnTo>
                <a:lnTo>
                  <a:pt x="0" y="5534219"/>
                </a:lnTo>
                <a:lnTo>
                  <a:pt x="0" y="70032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464C3F68-3875-4E87-99D4-A4A9F6943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3173" y="6154042"/>
            <a:ext cx="3685655" cy="720000"/>
          </a:xfrm>
          <a:solidFill>
            <a:schemeClr val="accent4"/>
          </a:solidFill>
        </p:spPr>
        <p:txBody>
          <a:bodyPr rtlCol="0"/>
          <a:lstStyle>
            <a:lvl1pPr>
              <a:defRPr sz="2400"/>
            </a:lvl1pPr>
          </a:lstStyle>
          <a:p>
            <a:pPr rtl="0"/>
            <a:r>
              <a:rPr lang="zh-CN" altLang="en-US" noProof="0" dirty="0"/>
              <a:t>页面标题</a:t>
            </a:r>
          </a:p>
        </p:txBody>
      </p:sp>
    </p:spTree>
    <p:extLst>
      <p:ext uri="{BB962C8B-B14F-4D97-AF65-F5344CB8AC3E}">
        <p14:creationId xmlns:p14="http://schemas.microsoft.com/office/powerpoint/2010/main" val="2759994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标题和图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包含背景图案的图片&#10;&#10;说明已自动生成">
            <a:extLst>
              <a:ext uri="{FF2B5EF4-FFF2-40B4-BE49-F238E27FC236}">
                <a16:creationId xmlns:a16="http://schemas.microsoft.com/office/drawing/2014/main" id="{CED1BC6A-4975-0979-E177-71461C48D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56361"/>
            <a:ext cx="12192001" cy="6914362"/>
          </a:xfrm>
          <a:prstGeom prst="rect">
            <a:avLst/>
          </a:prstGeom>
        </p:spPr>
      </p:pic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D2865088-6953-442D-9404-EFFA7C786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4000" y="927000"/>
            <a:ext cx="5004000" cy="50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>
                <a:lumMod val="85000"/>
              </a:schemeClr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464C3F68-3875-4E87-99D4-A4A9F6943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349" y="5646254"/>
            <a:ext cx="4584852" cy="748245"/>
          </a:xfrm>
        </p:spPr>
        <p:txBody>
          <a:bodyPr lIns="144000" rtlCol="0"/>
          <a:lstStyle>
            <a:lvl1pPr algn="l">
              <a:defRPr sz="4000" b="1"/>
            </a:lvl1pPr>
          </a:lstStyle>
          <a:p>
            <a:pPr rtl="0"/>
            <a:r>
              <a:rPr lang="zh-CN" altLang="en-US" noProof="0" dirty="0"/>
              <a:t>今天我马上要</a:t>
            </a:r>
          </a:p>
        </p:txBody>
      </p:sp>
      <p:sp>
        <p:nvSpPr>
          <p:cNvPr id="6" name="文本占位符 14">
            <a:extLst>
              <a:ext uri="{FF2B5EF4-FFF2-40B4-BE49-F238E27FC236}">
                <a16:creationId xmlns:a16="http://schemas.microsoft.com/office/drawing/2014/main" id="{5D69847E-4D06-7DB7-9E6B-B128ACEBEF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150" y="4952788"/>
            <a:ext cx="1739850" cy="190521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3300" b="1"/>
            </a:lvl1pPr>
            <a:lvl2pPr marL="457200" indent="0">
              <a:buNone/>
              <a:defRPr sz="13300"/>
            </a:lvl2pPr>
            <a:lvl3pPr marL="914400" indent="0">
              <a:buNone/>
              <a:defRPr sz="13300"/>
            </a:lvl3pPr>
            <a:lvl4pPr marL="1371600" indent="0">
              <a:buNone/>
              <a:defRPr sz="13300"/>
            </a:lvl4pPr>
            <a:lvl5pPr marL="1828800" indent="0">
              <a:buNone/>
              <a:defRPr sz="13300"/>
            </a:lvl5pPr>
          </a:lstStyle>
          <a:p>
            <a:pPr lvl="0" rtl="0"/>
            <a:r>
              <a:rPr lang="en-US" altLang="zh-CN" noProof="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99420271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2.xml" Id="rId3" /><Relationship Type="http://schemas.openxmlformats.org/officeDocument/2006/relationships/slideLayout" Target="/ppt/slideLayouts/slideLayout23.xml" Id="rId2" /><Relationship Type="http://schemas.openxmlformats.org/officeDocument/2006/relationships/slideLayout" Target="/ppt/slideLayouts/slideLayout14.xml" Id="rId1" /><Relationship Type="http://schemas.openxmlformats.org/officeDocument/2006/relationships/theme" Target="/ppt/theme/theme12.xml" Id="rId6" /><Relationship Type="http://schemas.openxmlformats.org/officeDocument/2006/relationships/slideLayout" Target="/ppt/slideLayouts/slideLayout55.xml" Id="rId5" /><Relationship Type="http://schemas.openxmlformats.org/officeDocument/2006/relationships/slideLayout" Target="/ppt/slideLayouts/slideLayout41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B0C3BE2-B34C-4EBD-A5E5-F0C4797C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110" y="653784"/>
            <a:ext cx="5935781" cy="748245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EB9D18-F405-444A-9AE5-45CC834C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149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5" r:id="rId3"/>
    <p:sldLayoutId id="2147483652" r:id="rId4"/>
    <p:sldLayoutId id="2147483649" r:id="rId5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 spc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57.jpeg" Id="rId3" /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4.xml" Id="rId1" /><Relationship Type="http://schemas.openxmlformats.org/officeDocument/2006/relationships/image" Target="/ppt/media/image78.jpg" Id="rId5" /><Relationship Type="http://schemas.openxmlformats.org/officeDocument/2006/relationships/image" Target="/ppt/media/image69.jpg" Id="rId4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85.jpg" Id="rId3" /><Relationship Type="http://schemas.openxmlformats.org/officeDocument/2006/relationships/notesSlide" Target="/ppt/notesSlides/notesSlide23.xml" Id="rId2" /><Relationship Type="http://schemas.openxmlformats.org/officeDocument/2006/relationships/slideLayout" Target="/ppt/slideLayouts/slideLayout23.xml" Id="rId1" /><Relationship Type="http://schemas.openxmlformats.org/officeDocument/2006/relationships/image" Target="/ppt/media/image96.jpg" Id="rId4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104.jpg" Id="rId3" /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32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11.jp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/Relationships>
</file>

<file path=ppt/slides/_rels/slide55.xml.rels>&#65279;<?xml version="1.0" encoding="utf-8"?><Relationships xmlns="http://schemas.openxmlformats.org/package/2006/relationships"><Relationship Type="http://schemas.openxmlformats.org/officeDocument/2006/relationships/image" Target="/ppt/media/image1210.jpg" Id="rId3" /><Relationship Type="http://schemas.openxmlformats.org/officeDocument/2006/relationships/notesSlide" Target="/ppt/notesSlides/notesSlide55.xml" Id="rId2" /><Relationship Type="http://schemas.openxmlformats.org/officeDocument/2006/relationships/slideLayout" Target="/ppt/slideLayouts/slideLayout55.xml" Id="rId1" /></Relationships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C918B0A-D872-4FD5-4D55-C23B86CF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庆祝我的生日，加入</a:t>
            </a:r>
          </a:p>
        </p:txBody>
      </p:sp>
      <p:pic>
        <p:nvPicPr>
          <p:cNvPr id="14" name="图片占位符 8" descr="桌子上的礼物">
            <a:extLst>
              <a:ext uri="{FF2B5EF4-FFF2-40B4-BE49-F238E27FC236}">
                <a16:creationId xmlns:a16="http://schemas.microsoft.com/office/drawing/2014/main" id="{E52ACE61-7B74-E128-D5FC-99A3C05580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8" descr="戴着派对帽的孩子">
            <a:extLst>
              <a:ext uri="{FF2B5EF4-FFF2-40B4-BE49-F238E27FC236}">
                <a16:creationId xmlns:a16="http://schemas.microsoft.com/office/drawing/2014/main" id="{56F623F6-4536-4C46-9642-EDE25D2B50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667" r="16667"/>
          <a:stretch>
            <a:fillRect/>
          </a:stretch>
        </p:blipFill>
        <p:spPr/>
      </p:pic>
      <p:pic>
        <p:nvPicPr>
          <p:cNvPr id="9" name="图片占位符 13" descr="插着蜡烛的生日蛋糕">
            <a:extLst>
              <a:ext uri="{FF2B5EF4-FFF2-40B4-BE49-F238E27FC236}">
                <a16:creationId xmlns:a16="http://schemas.microsoft.com/office/drawing/2014/main" id="{75DD6ADE-F097-93AC-8161-44BDFA56A9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14115" r="14115"/>
          <a:stretch>
            <a:fillRect/>
          </a:stretch>
        </p:blipFill>
        <p:spPr/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4FA48CE5-55FE-1B3D-C4BA-24EC8BFD8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我</a:t>
            </a:r>
          </a:p>
        </p:txBody>
      </p:sp>
    </p:spTree>
    <p:extLst>
      <p:ext uri="{BB962C8B-B14F-4D97-AF65-F5344CB8AC3E}">
        <p14:creationId xmlns:p14="http://schemas.microsoft.com/office/powerpoint/2010/main" val="1546730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6" descr="婴儿抓着成人手指的特写">
            <a:extLst>
              <a:ext uri="{FF2B5EF4-FFF2-40B4-BE49-F238E27FC236}">
                <a16:creationId xmlns:a16="http://schemas.microsoft.com/office/drawing/2014/main" id="{B41F96AF-3666-9DEE-F7B4-1D9E50E32C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191" r="12191"/>
          <a:stretch>
            <a:fillRect/>
          </a:stretch>
        </p:blipFill>
        <p:spPr/>
      </p:pic>
      <p:sp>
        <p:nvSpPr>
          <p:cNvPr id="10" name="标题 9">
            <a:extLst>
              <a:ext uri="{FF2B5EF4-FFF2-40B4-BE49-F238E27FC236}">
                <a16:creationId xmlns:a16="http://schemas.microsoft.com/office/drawing/2014/main" id="{30F31F75-3ABF-3214-F72D-000C9177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00000">
            <a:off x="3354789" y="970809"/>
            <a:ext cx="2744359" cy="720000"/>
          </a:xfrm>
        </p:spPr>
        <p:txBody>
          <a:bodyPr rtlCol="0"/>
          <a:lstStyle/>
          <a:p>
            <a:pPr rtl="0"/>
            <a:r>
              <a:rPr lang="zh-CN" altLang="en-US" dirty="0"/>
              <a:t>首先，我那时 </a:t>
            </a:r>
            <a:r>
              <a:rPr lang="en-US" altLang="zh-CN" dirty="0"/>
              <a:t>1 </a:t>
            </a:r>
            <a:r>
              <a:rPr lang="zh-CN" altLang="en-US" dirty="0"/>
              <a:t>岁</a:t>
            </a:r>
          </a:p>
        </p:txBody>
      </p:sp>
      <p:pic>
        <p:nvPicPr>
          <p:cNvPr id="13" name="图片占位符 14" descr="一个年轻人展示他脏兮兮的油漆手">
            <a:extLst>
              <a:ext uri="{FF2B5EF4-FFF2-40B4-BE49-F238E27FC236}">
                <a16:creationId xmlns:a16="http://schemas.microsoft.com/office/drawing/2014/main" id="{FF4F4DCC-F0AC-B319-4CA1-94FF5411B5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6650" r="16650"/>
          <a:stretch>
            <a:fillRect/>
          </a:stretch>
        </p:blipFill>
        <p:spPr/>
      </p:pic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7992C052-2640-907B-663C-7C67898EF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然后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岁</a:t>
            </a:r>
          </a:p>
        </p:txBody>
      </p:sp>
    </p:spTree>
    <p:extLst>
      <p:ext uri="{BB962C8B-B14F-4D97-AF65-F5344CB8AC3E}">
        <p14:creationId xmlns:p14="http://schemas.microsoft.com/office/powerpoint/2010/main" val="2781736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9" descr="一个玩恐龙模型的孩子">
            <a:extLst>
              <a:ext uri="{FF2B5EF4-FFF2-40B4-BE49-F238E27FC236}">
                <a16:creationId xmlns:a16="http://schemas.microsoft.com/office/drawing/2014/main" id="{5E77192E-EA0E-7040-444C-C00A493C21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3214" r="23214"/>
          <a:stretch>
            <a:fillRect/>
          </a:stretch>
        </p:blipFill>
        <p:spPr/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0CD2D267-96DC-C619-0954-0C753302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然后，我长到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93358E-C6DB-83AD-8E55-7656A44302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84057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一个人捧着一个小孩的脸">
            <a:extLst>
              <a:ext uri="{FF2B5EF4-FFF2-40B4-BE49-F238E27FC236}">
                <a16:creationId xmlns:a16="http://schemas.microsoft.com/office/drawing/2014/main" id="{65E3EC07-5642-9270-7C29-74FDF5F354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447" r="4447"/>
          <a:stretch>
            <a:fillRect/>
          </a:stretch>
        </p:blipFill>
        <p:spPr/>
      </p:pic>
      <p:sp>
        <p:nvSpPr>
          <p:cNvPr id="8" name="标题 7">
            <a:extLst>
              <a:ext uri="{FF2B5EF4-FFF2-40B4-BE49-F238E27FC236}">
                <a16:creationId xmlns:a16="http://schemas.microsoft.com/office/drawing/2014/main" id="{A8F8C09D-55B3-F9F2-8654-262827AB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然后我 </a:t>
            </a:r>
            <a:r>
              <a:rPr lang="en-US" altLang="zh-CN" dirty="0"/>
              <a:t>4 </a:t>
            </a:r>
            <a:r>
              <a:rPr lang="zh-CN" altLang="en-US" dirty="0"/>
              <a:t>岁了</a:t>
            </a:r>
          </a:p>
        </p:txBody>
      </p:sp>
    </p:spTree>
    <p:extLst>
      <p:ext uri="{BB962C8B-B14F-4D97-AF65-F5344CB8AC3E}">
        <p14:creationId xmlns:p14="http://schemas.microsoft.com/office/powerpoint/2010/main" val="1597367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一个微笑的男孩">
            <a:extLst>
              <a:ext uri="{FF2B5EF4-FFF2-40B4-BE49-F238E27FC236}">
                <a16:creationId xmlns:a16="http://schemas.microsoft.com/office/drawing/2014/main" id="{113F0A18-09AB-D909-FC10-2A85224A48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6667" r="16667"/>
          <a:stretch/>
        </p:blipFill>
        <p:spPr/>
      </p:pic>
      <p:sp>
        <p:nvSpPr>
          <p:cNvPr id="12" name="标题 11">
            <a:extLst>
              <a:ext uri="{FF2B5EF4-FFF2-40B4-BE49-F238E27FC236}">
                <a16:creationId xmlns:a16="http://schemas.microsoft.com/office/drawing/2014/main" id="{E2AD16B2-4123-7F2D-4FAC-074780F1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今天我马上要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E8EE8BD5-C3AE-4E81-BE34-C4634C04C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07296602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Custom 2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FF9F"/>
      </a:accent1>
      <a:accent2>
        <a:srgbClr val="FFD89F"/>
      </a:accent2>
      <a:accent3>
        <a:srgbClr val="C6FF9F"/>
      </a:accent3>
      <a:accent4>
        <a:srgbClr val="9FFFE1"/>
      </a:accent4>
      <a:accent5>
        <a:srgbClr val="DDD5FF"/>
      </a:accent5>
      <a:accent6>
        <a:srgbClr val="FFD5FA"/>
      </a:accent6>
      <a:hlink>
        <a:srgbClr val="FCFF9F"/>
      </a:hlink>
      <a:folHlink>
        <a:srgbClr val="FCFF9F"/>
      </a:folHlink>
    </a:clrScheme>
    <a:fontScheme name="Custom 286">
      <a:majorFont>
        <a:latin typeface="Franklin Gothic Book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8991183_win32_fixed" id="{12427E2B-9116-4739-B69D-07D6DB75F169}" vid="{5BBFA0A7-0F59-4978-B859-9988C1301BB5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01E89152-1F14-4999-BA8A-2B47E8A7D3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1EDF6CB2-D3BB-424B-8F60-AC0365282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3BE4E010-E345-41E4-9030-657311B5C55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Office Theme</ap:Template>
  <ap:TotalTime>0</ap:TotalTime>
  <ap:Words>37</ap:Words>
  <ap:PresentationFormat>宽屏</ap:PresentationFormat>
  <ap:Paragraphs>14</ap:Paragraphs>
  <ap:Slides>5</ap:Slides>
  <ap:Notes>5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ap:HeadingPairs>
  <ap:TitlesOfParts>
    <vt:vector baseType="lpstr" size="9">
      <vt:lpstr>Microsoft YaHei UI</vt:lpstr>
      <vt:lpstr>Arial</vt:lpstr>
      <vt:lpstr>Franklin Gothic Book</vt:lpstr>
      <vt:lpstr>Office 主题</vt:lpstr>
      <vt:lpstr>庆祝我的生日，加入</vt:lpstr>
      <vt:lpstr>首先，我那时 1 岁</vt:lpstr>
      <vt:lpstr>然后，我长到</vt:lpstr>
      <vt:lpstr>然后我 4 岁了</vt:lpstr>
      <vt:lpstr>今天我马上要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2023-02-01T21:13:37Z</dcterms:created>
  <dcterms:modified xsi:type="dcterms:W3CDTF">2023-02-20T07:00:15Z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