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8" r:id="rId5"/>
    <p:sldId id="257" r:id="rId6"/>
    <p:sldId id="259" r:id="rId7"/>
    <p:sldId id="260" r:id="rId8"/>
    <p:sldId id="261" r:id="rId9"/>
  </p:sldIdLst>
  <p:sldSz cx="10058400" cy="7772400"/>
  <p:notesSz cx="6858000" cy="9144000"/>
  <p:defaultTextStyle>
    <a:defPPr rtl="0">
      <a:defRPr lang="zh-cn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4658" autoAdjust="0"/>
  </p:normalViewPr>
  <p:slideViewPr>
    <p:cSldViewPr snapToGrid="0">
      <p:cViewPr varScale="1">
        <p:scale>
          <a:sx n="89" d="100"/>
          <a:sy n="89" d="100"/>
        </p:scale>
        <p:origin x="984" y="9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7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CC32456-4FF3-435F-B03B-B8D0CE646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AAF674-F26D-473E-9D53-48E35C080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6968D5-DE8B-4271-811E-B6FA675CF68D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2020/4/29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45A715-4835-402B-BB1A-CF0CABC045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6AE5A0-5322-48C1-AAD9-D4F92B3C7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8DA370-3937-44ED-9988-7642B6F3E4B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869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D7811E0-7A65-4854-B71A-1C6F0727F26B}" type="datetime1">
              <a:rPr lang="zh-CN" altLang="en-US" noProof="0" smtClean="0"/>
              <a:t>2020/4/29</a:t>
            </a:fld>
            <a:endParaRPr lang="zh-CN" altLang="en-US" noProof="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A0C5344-2AF1-4DB7-89C3-3B38D8B6B998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7094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8824" rtl="0" eaLnBrk="1" latinLnBrk="0" hangingPunct="1">
      <a:defRPr sz="1337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113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340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600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397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53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5C1084-4980-48F0-8491-4EDFEE9D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703" y="154727"/>
            <a:ext cx="9154994" cy="1502305"/>
          </a:xfrm>
        </p:spPr>
        <p:txBody>
          <a:bodyPr rtlCol="0">
            <a:normAutofit/>
          </a:bodyPr>
          <a:lstStyle>
            <a:lvl1pPr algn="ctr">
              <a:defRPr sz="4800" b="1"/>
            </a:lvl1pPr>
          </a:lstStyle>
          <a:p>
            <a:pPr rtl="0"/>
            <a:r>
              <a:rPr lang="zh-CN" altLang="en-US" noProof="0" dirty="0"/>
              <a:t>单击以编辑模板标题样式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7EDC26-1C8A-49E6-8649-DC237393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21DFE2-6CEB-4D3F-A8C6-548E74295E77}" type="datetime1">
              <a:rPr lang="zh-CN" altLang="en-US" noProof="0" smtClean="0"/>
              <a:t>2020/4/29</a:t>
            </a:fld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9BE249-3B9F-4033-B1C5-264A0EBC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E5DA54-7512-48DD-9777-1C5EF5EA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B7BE8F-0DAB-48BB-B5ED-43D873A94FC9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7AFF38DF-3722-4EE9-AE05-26B3C07994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703" y="1667698"/>
            <a:ext cx="6163056" cy="581558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2F9E3191-4C97-4E96-BDCA-9CFAAF733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6238" y="1667698"/>
            <a:ext cx="3244850" cy="581558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/>
            </a:lvl1pPr>
            <a:lvl2pPr marL="377190" indent="0">
              <a:buNone/>
              <a:defRPr/>
            </a:lvl2pPr>
            <a:lvl3pPr marL="754380" indent="0">
              <a:buNone/>
              <a:defRPr/>
            </a:lvl3pPr>
            <a:lvl4pPr marL="1131570" indent="0">
              <a:buNone/>
              <a:defRPr/>
            </a:lvl4pPr>
            <a:lvl5pPr marL="1508760" indent="0">
              <a:buNone/>
              <a:defRPr/>
            </a:lvl5pPr>
          </a:lstStyle>
          <a:p>
            <a:pPr lvl="0" rtl="0"/>
            <a:r>
              <a:rPr lang="zh-CN" altLang="en-US" noProof="0" dirty="0"/>
              <a:t>单击此处添加文本 </a:t>
            </a:r>
          </a:p>
        </p:txBody>
      </p:sp>
    </p:spTree>
    <p:extLst>
      <p:ext uri="{BB962C8B-B14F-4D97-AF65-F5344CB8AC3E}">
        <p14:creationId xmlns:p14="http://schemas.microsoft.com/office/powerpoint/2010/main" val="227894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087FA025-9CE5-4D24-88F3-5B393073121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50876" y="116586"/>
            <a:ext cx="9756648" cy="7539228"/>
          </a:xfrm>
        </p:spPr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4BBEC44-041F-4312-9B0C-3A67D7B6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16587"/>
            <a:ext cx="9756648" cy="768604"/>
          </a:xfrm>
        </p:spPr>
        <p:txBody>
          <a:bodyPr rtlCol="0" anchor="t">
            <a:normAutofit/>
          </a:bodyPr>
          <a:lstStyle>
            <a:lvl1pPr algn="ctr">
              <a:defRPr sz="1980"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4BB180C-9C77-4695-AFDF-D7E0EAD2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97133-02D6-48BA-A726-41A5798F43BC}" type="datetime1">
              <a:rPr lang="zh-CN" altLang="en-US" noProof="0" smtClean="0"/>
              <a:t>2020/4/29</a:t>
            </a:fld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E80EC47-D9D3-466D-8977-9CE5E7E1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42C35B-B517-42A0-BADD-6AF6A83C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B7BE8F-0DAB-48BB-B5ED-43D873A94FC9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064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FC5AF8-D558-466F-A592-16B2A4D3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EB6FAB-E45B-4FEF-8078-5C0BD672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1AEDAE-1AB7-4054-8DD3-4591873A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46360E6-CFDB-4A80-9640-73EC2F7E1AAB}" type="datetime1">
              <a:rPr lang="zh-CN" altLang="en-US" noProof="0" smtClean="0"/>
              <a:t>2020/4/29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B9C897-D318-432C-9927-F3D50FB36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D17AD6-49F1-4CCF-BF69-04E62D41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B7BE8F-0DAB-48BB-B5ED-43D873A94FC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646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</p:sldLayoutIdLst>
  <p:hf sldNum="0"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EDC446-E26D-44B3-8917-2D48E924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火箭</a:t>
            </a:r>
            <a:br>
              <a:rPr lang="zh-CN" altLang="en-US" dirty="0"/>
            </a:br>
            <a:r>
              <a:rPr lang="zh-CN" altLang="en-US" dirty="0"/>
              <a:t>涂色簿</a:t>
            </a:r>
          </a:p>
        </p:txBody>
      </p:sp>
      <p:pic>
        <p:nvPicPr>
          <p:cNvPr id="7" name="图片占位符 6" descr="太空页面涂色">
            <a:extLst>
              <a:ext uri="{FF2B5EF4-FFF2-40B4-BE49-F238E27FC236}">
                <a16:creationId xmlns:a16="http://schemas.microsoft.com/office/drawing/2014/main" id="{1F2417B5-0A7F-45D3-9480-9BBCC6B596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" r="12"/>
          <a:stretch>
            <a:fillRect/>
          </a:stretch>
        </p:blipFill>
        <p:spPr/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3785C7-22C5-4304-B394-861A614BB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在这些火箭绘图中涂上自己的颜色。</a:t>
            </a:r>
          </a:p>
          <a:p>
            <a:pPr rtl="0"/>
            <a:endParaRPr lang="zh-CN" altLang="en-US" dirty="0"/>
          </a:p>
          <a:p>
            <a:pPr rtl="0"/>
            <a:r>
              <a:rPr lang="zh-CN" altLang="en-US" dirty="0"/>
              <a:t>说明：</a:t>
            </a:r>
            <a:br>
              <a:rPr lang="zh-CN" altLang="en-US" dirty="0"/>
            </a:br>
            <a:r>
              <a:rPr lang="zh-CN" altLang="en-US" dirty="0"/>
              <a:t>打印。着色。重复。</a:t>
            </a:r>
          </a:p>
          <a:p>
            <a:pPr rt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6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D59D10E-9031-4F70-8246-55A5BB21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夏日海滨涂色簿 </a:t>
            </a:r>
            <a:r>
              <a:rPr lang="en-US" altLang="zh-CN" dirty="0"/>
              <a:t>- </a:t>
            </a:r>
            <a:r>
              <a:rPr lang="zh-CN" altLang="en-US" dirty="0"/>
              <a:t>图片 </a:t>
            </a:r>
            <a:r>
              <a:rPr lang="en-US" altLang="zh-CN" dirty="0"/>
              <a:t>1</a:t>
            </a:r>
          </a:p>
        </p:txBody>
      </p:sp>
      <p:pic>
        <p:nvPicPr>
          <p:cNvPr id="7" name="图片占位符 6" descr="太空涂色图">
            <a:extLst>
              <a:ext uri="{FF2B5EF4-FFF2-40B4-BE49-F238E27FC236}">
                <a16:creationId xmlns:a16="http://schemas.microsoft.com/office/drawing/2014/main" id="{97492BA9-5BE3-45B0-A26F-7A6E1219E0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" b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320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>
            <a:extLst>
              <a:ext uri="{FF2B5EF4-FFF2-40B4-BE49-F238E27FC236}">
                <a16:creationId xmlns:a16="http://schemas.microsoft.com/office/drawing/2014/main" id="{89BE9A99-AF7D-4E1D-AB86-E93CF448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</a:rPr>
              <a:t>夏日海滨涂色簿 </a:t>
            </a:r>
            <a:r>
              <a:rPr lang="en-US" altLang="zh-CN" dirty="0">
                <a:solidFill>
                  <a:schemeClr val="bg1"/>
                </a:solidFill>
              </a:rPr>
              <a:t>- </a:t>
            </a:r>
            <a:r>
              <a:rPr lang="zh-CN" altLang="en-US" dirty="0">
                <a:solidFill>
                  <a:schemeClr val="bg1"/>
                </a:solidFill>
              </a:rPr>
              <a:t>图片 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图片占位符 5" descr="火箭太空涂色图">
            <a:extLst>
              <a:ext uri="{FF2B5EF4-FFF2-40B4-BE49-F238E27FC236}">
                <a16:creationId xmlns:a16="http://schemas.microsoft.com/office/drawing/2014/main" id="{2407F42C-1A81-4860-8E32-CE8E539266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" b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818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6B4BB-8948-432A-976E-88954FC0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</a:rPr>
              <a:t>夏日海滨涂色簿 </a:t>
            </a:r>
            <a:r>
              <a:rPr lang="en-US" altLang="zh-CN" dirty="0">
                <a:solidFill>
                  <a:schemeClr val="bg1"/>
                </a:solidFill>
              </a:rPr>
              <a:t>- </a:t>
            </a:r>
            <a:r>
              <a:rPr lang="zh-CN" altLang="en-US" dirty="0">
                <a:solidFill>
                  <a:schemeClr val="bg1"/>
                </a:solidFill>
              </a:rPr>
              <a:t>图片 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图片占位符 6" descr="火箭太空涂色图">
            <a:extLst>
              <a:ext uri="{FF2B5EF4-FFF2-40B4-BE49-F238E27FC236}">
                <a16:creationId xmlns:a16="http://schemas.microsoft.com/office/drawing/2014/main" id="{F928836D-63EA-40E5-A433-709DB49EFF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" r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475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32A313-11FC-484D-84D3-7F326BC2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</a:rPr>
              <a:t>夏日海滨涂色簿 </a:t>
            </a:r>
            <a:r>
              <a:rPr lang="en-US" altLang="zh-CN" dirty="0">
                <a:solidFill>
                  <a:schemeClr val="bg1"/>
                </a:solidFill>
              </a:rPr>
              <a:t>- </a:t>
            </a:r>
            <a:r>
              <a:rPr lang="zh-CN" altLang="en-US" dirty="0">
                <a:solidFill>
                  <a:schemeClr val="bg1"/>
                </a:solidFill>
              </a:rPr>
              <a:t>图片 </a:t>
            </a:r>
            <a:r>
              <a:rPr lang="en-US" altLang="zh-CN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图片占位符 6" descr="太空涂色图">
            <a:extLst>
              <a:ext uri="{FF2B5EF4-FFF2-40B4-BE49-F238E27FC236}">
                <a16:creationId xmlns:a16="http://schemas.microsoft.com/office/drawing/2014/main" id="{060A15AE-95B3-4B7D-B0E1-D284A9D7F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" b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994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E56BF5-8D74-43B4-AFBC-500CB7F89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E3A40-99D5-4750-9892-FFC02B3B52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E8C4040-ED6D-4381-A243-CFE96510A8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PresentationFormat>自定义</PresentationFormat>
  <Paragraphs>13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8" baseType="lpstr">
      <vt:lpstr>Microsoft YaHei UI</vt:lpstr>
      <vt:lpstr>Arial</vt:lpstr>
      <vt:lpstr>Office 主题</vt:lpstr>
      <vt:lpstr>火箭 涂色簿</vt:lpstr>
      <vt:lpstr>夏日海滨涂色簿 - 图片 1</vt:lpstr>
      <vt:lpstr>夏日海滨涂色簿 - 图片 2</vt:lpstr>
      <vt:lpstr>夏日海滨涂色簿 - 图片 3</vt:lpstr>
      <vt:lpstr>夏日海滨涂色簿 - 图片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2019-07-31T16:40:05Z</dcterms:created>
  <dcterms:modified xsi:type="dcterms:W3CDTF">2020-04-29T10:26:27Z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