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presProps.xml" ContentType="application/vnd.openxmlformats-officedocument.presentationml.presProps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commentAuthors.xml" ContentType="application/vnd.openxmlformats-officedocument.presentationml.commentAuthor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26" r:id="rId6"/>
    <p:sldId id="315" r:id="rId7"/>
    <p:sldId id="328" r:id="rId8"/>
    <p:sldId id="316" r:id="rId9"/>
    <p:sldId id="324" r:id="rId10"/>
    <p:sldId id="325" r:id="rId11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 autoAdjust="0"/>
    <p:restoredTop sz="95652" autoAdjust="0"/>
  </p:normalViewPr>
  <p:slideViewPr>
    <p:cSldViewPr snapToGrid="0">
      <p:cViewPr varScale="1">
        <p:scale>
          <a:sx n="102" d="100"/>
          <a:sy n="102" d="100"/>
        </p:scale>
        <p:origin x="1374" y="11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7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handoutMaster" Target="/ppt/handoutMasters/handoutMaster11.xml" Id="rId13" /><Relationship Type="http://schemas.openxmlformats.org/officeDocument/2006/relationships/tableStyles" Target="/ppt/tableStyles.xml" Id="rId18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notesMaster" Target="/ppt/notesMasters/notesMaster11.xml" Id="rId12" /><Relationship Type="http://schemas.openxmlformats.org/officeDocument/2006/relationships/theme" Target="/ppt/theme/theme12.xml" Id="rId17" /><Relationship Type="http://schemas.openxmlformats.org/officeDocument/2006/relationships/customXml" Target="/customXml/item22.xml" Id="rId2" /><Relationship Type="http://schemas.openxmlformats.org/officeDocument/2006/relationships/viewProps" Target="/ppt/viewProp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slide" Target="/ppt/slides/slide74.xml" Id="rId11" /><Relationship Type="http://schemas.openxmlformats.org/officeDocument/2006/relationships/slide" Target="/ppt/slides/slide15.xml" Id="rId5" /><Relationship Type="http://schemas.openxmlformats.org/officeDocument/2006/relationships/presProps" Target="/ppt/presProps.xml" Id="rId15" /><Relationship Type="http://schemas.openxmlformats.org/officeDocument/2006/relationships/slide" Target="/ppt/slides/slide66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7.xml" Id="rId9" /><Relationship Type="http://schemas.openxmlformats.org/officeDocument/2006/relationships/commentAuthors" Target="/ppt/commentAuthor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C2798D-8E87-49A4-86B2-73EB785AEC6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2023/2/20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E5226B2-BFEC-417D-B35B-E60B3E636E11}" type="datetime1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D18E0B9-48E4-499D-93B2-B07D00395BAC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7.xml.rels>&#65279;<?xml version="1.0" encoding="utf-8"?><Relationships xmlns="http://schemas.openxmlformats.org/package/2006/relationships"><Relationship Type="http://schemas.openxmlformats.org/officeDocument/2006/relationships/slide" Target="/ppt/slides/slide57.xml" Id="rId2" /><Relationship Type="http://schemas.openxmlformats.org/officeDocument/2006/relationships/notesMaster" Target="/ppt/notesMasters/notesMaster11.xml" Id="rId1" /></Relationships>
</file>

<file path=ppt/notesSlides/_rels/notesSlide66.xml.rels>&#65279;<?xml version="1.0" encoding="utf-8"?><Relationships xmlns="http://schemas.openxmlformats.org/package/2006/relationships"><Relationship Type="http://schemas.openxmlformats.org/officeDocument/2006/relationships/slide" Target="/ppt/slides/slide66.xml" Id="rId2" /><Relationship Type="http://schemas.openxmlformats.org/officeDocument/2006/relationships/notesMaster" Target="/ppt/notesMasters/notesMaster11.xml" Id="rId1" /></Relationships>
</file>

<file path=ppt/notesSlides/_rels/notesSlide74.xml.rels>&#65279;<?xml version="1.0" encoding="utf-8"?><Relationships xmlns="http://schemas.openxmlformats.org/package/2006/relationships"><Relationship Type="http://schemas.openxmlformats.org/officeDocument/2006/relationships/slide" Target="/ppt/slides/slide74.xml" Id="rId2" /><Relationship Type="http://schemas.openxmlformats.org/officeDocument/2006/relationships/notesMaster" Target="/ppt/notesMasters/notesMaster11.xml" Id="rId1" /></Relationship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altLang="zh-CN" smtClean="0"/>
              <a:pPr/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26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altLang="zh-CN" smtClean="0"/>
              <a:pPr/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813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altLang="zh-CN" smtClean="0"/>
              <a:pPr/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776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altLang="zh-CN" smtClean="0"/>
              <a:pPr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41219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1130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altLang="zh-CN" smtClean="0"/>
              <a:pPr/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98212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764029"/>
      </p:ext>
    </p:extLst>
  </p:cSld>
  <p:clrMapOvr>
    <a:masterClrMapping/>
  </p:clrMapOvr>
</p:note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901952"/>
            <a:ext cx="4078224" cy="2054388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5840" y="3995928"/>
            <a:ext cx="4078224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840A27-9145-55C3-EC0D-067E580C7B2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6699" y="4220465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24" name="文本占位符 12">
            <a:extLst>
              <a:ext uri="{FF2B5EF4-FFF2-40B4-BE49-F238E27FC236}">
                <a16:creationId xmlns:a16="http://schemas.microsoft.com/office/drawing/2014/main" id="{1D271407-2A7C-722A-0103-FD07F037E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6699" y="4707873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429F36B0-6E5A-7750-4DF5-9BEC42E18D4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73225" y="4220465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26" name="文本占位符 12">
            <a:extLst>
              <a:ext uri="{FF2B5EF4-FFF2-40B4-BE49-F238E27FC236}">
                <a16:creationId xmlns:a16="http://schemas.microsoft.com/office/drawing/2014/main" id="{812D4754-2232-0EF9-BC7B-55413FA8A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3225" y="4707873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5" name="文本占位符 2">
            <a:extLst>
              <a:ext uri="{FF2B5EF4-FFF2-40B4-BE49-F238E27FC236}">
                <a16:creationId xmlns:a16="http://schemas.microsoft.com/office/drawing/2014/main" id="{21EECEF9-D98F-A3BC-93AA-44D2853ABA6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56699" y="2491873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6" name="文本占位符 12">
            <a:extLst>
              <a:ext uri="{FF2B5EF4-FFF2-40B4-BE49-F238E27FC236}">
                <a16:creationId xmlns:a16="http://schemas.microsoft.com/office/drawing/2014/main" id="{AD5EFBBC-536B-8A32-8171-F38F937A67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6699" y="2979281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359258B1-6352-FB7C-BB2D-C35AB6EF332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573225" y="2491873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8" name="文本占位符 12">
            <a:extLst>
              <a:ext uri="{FF2B5EF4-FFF2-40B4-BE49-F238E27FC236}">
                <a16:creationId xmlns:a16="http://schemas.microsoft.com/office/drawing/2014/main" id="{713DD997-1130-A778-0049-2767A4FFA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3225" y="2979281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1" name="页脚占位符 7">
            <a:extLst>
              <a:ext uri="{FF2B5EF4-FFF2-40B4-BE49-F238E27FC236}">
                <a16:creationId xmlns:a16="http://schemas.microsoft.com/office/drawing/2014/main" id="{BAF25DF6-9D20-554E-9847-0B63376D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募资活动计划</a:t>
            </a:r>
          </a:p>
        </p:txBody>
      </p:sp>
      <p:sp>
        <p:nvSpPr>
          <p:cNvPr id="42" name="幻灯片编号占位符 8">
            <a:extLst>
              <a:ext uri="{FF2B5EF4-FFF2-40B4-BE49-F238E27FC236}">
                <a16:creationId xmlns:a16="http://schemas.microsoft.com/office/drawing/2014/main" id="{286B9520-5DDF-23A3-3471-FF2E646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3" name="图片占位符 7">
            <a:extLst>
              <a:ext uri="{FF2B5EF4-FFF2-40B4-BE49-F238E27FC236}">
                <a16:creationId xmlns:a16="http://schemas.microsoft.com/office/drawing/2014/main" id="{2E19F58C-2700-2E0B-257C-F038C29B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5635532" cy="571500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F39A64F-0E82-3B0B-A002-9E28DF1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3" y="1062164"/>
            <a:ext cx="4352862" cy="1062386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0779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包含左侧图像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2361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3429000"/>
            <a:ext cx="495300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9" name="图片占位符 7">
            <a:extLst>
              <a:ext uri="{FF2B5EF4-FFF2-40B4-BE49-F238E27FC236}">
                <a16:creationId xmlns:a16="http://schemas.microsoft.com/office/drawing/2014/main" id="{271EE8F4-CD75-FB20-B986-44B31703E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" y="1062164"/>
            <a:ext cx="5356211" cy="4652836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B6B90EE8-69B7-0A01-B397-78E785B1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6988" y="2787650"/>
            <a:ext cx="4953000" cy="457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81B7EA28-61E1-38E4-2650-A97BC8BB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募资活动计划</a:t>
            </a:r>
          </a:p>
        </p:txBody>
      </p:sp>
      <p:sp>
        <p:nvSpPr>
          <p:cNvPr id="13" name="幻灯片编号占位符 8">
            <a:extLst>
              <a:ext uri="{FF2B5EF4-FFF2-40B4-BE49-F238E27FC236}">
                <a16:creationId xmlns:a16="http://schemas.microsoft.com/office/drawing/2014/main" id="{0E445CF1-3881-5B04-A9A4-282225C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CBFD7F-3FEB-C562-E94B-A5F0FE4489E6}"/>
              </a:ext>
            </a:extLst>
          </p:cNvPr>
          <p:cNvSpPr txBox="1"/>
          <p:nvPr userDrawn="1"/>
        </p:nvSpPr>
        <p:spPr>
          <a:xfrm>
            <a:off x="7189940" y="66012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 rtl="0"/>
            <a:endParaRPr lang="zh-CN" alt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信息图和图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募资活动计划</a:t>
            </a:r>
          </a:p>
        </p:txBody>
      </p:sp>
      <p:sp>
        <p:nvSpPr>
          <p:cNvPr id="8" name="幻灯片编号占位符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rtlCol="0"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0" name="文本占位符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41" name="文本占位符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44" name="图片占位符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49" name="文本占位符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50" name="文本占位符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51" name="文本占位符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52" name="文本占位符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53" name="文本占位符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单击此处添加副标题</a:t>
            </a:r>
          </a:p>
        </p:txBody>
      </p:sp>
      <p:sp>
        <p:nvSpPr>
          <p:cNvPr id="54" name="文本占位符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999414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70F68C6A-FCB6-3345-EE10-E21D3C9F0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614"/>
            <a:ext cx="10515600" cy="1044074"/>
          </a:xfrm>
        </p:spPr>
        <p:txBody>
          <a:bodyPr rtlCol="0" anchor="t"/>
          <a:lstStyle>
            <a:lvl1pPr algn="ctr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718402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名称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4058" y="1718798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4057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名称</a:t>
            </a:r>
          </a:p>
        </p:txBody>
      </p:sp>
      <p:sp>
        <p:nvSpPr>
          <p:cNvPr id="13" name="文本占位符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4057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14" name="图片占位符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09916" y="1718402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15" name="文本占位符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15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名称</a:t>
            </a:r>
          </a:p>
        </p:txBody>
      </p:sp>
      <p:sp>
        <p:nvSpPr>
          <p:cNvPr id="16" name="文本占位符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9915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标题</a:t>
            </a:r>
          </a:p>
        </p:txBody>
      </p:sp>
      <p:sp>
        <p:nvSpPr>
          <p:cNvPr id="20" name="页脚占位符 7">
            <a:extLst>
              <a:ext uri="{FF2B5EF4-FFF2-40B4-BE49-F238E27FC236}">
                <a16:creationId xmlns:a16="http://schemas.microsoft.com/office/drawing/2014/main" id="{02853C4A-0AC0-3EC4-2BC5-AEE3C8A4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募资活动计划</a:t>
            </a:r>
          </a:p>
        </p:txBody>
      </p:sp>
      <p:sp>
        <p:nvSpPr>
          <p:cNvPr id="21" name="幻灯片编号占位符 8">
            <a:extLst>
              <a:ext uri="{FF2B5EF4-FFF2-40B4-BE49-F238E27FC236}">
                <a16:creationId xmlns:a16="http://schemas.microsoft.com/office/drawing/2014/main" id="{3629D386-F559-A276-4443-C29678B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预算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164"/>
            <a:ext cx="2911867" cy="1725486"/>
          </a:xfrm>
        </p:spPr>
        <p:txBody>
          <a:bodyPr rtlCol="0"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9CEAE8A-9ADA-0B65-76CD-F0CC632DFB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3989514"/>
            <a:ext cx="10515600" cy="2118616"/>
          </a:xfrm>
        </p:spPr>
        <p:txBody>
          <a:bodyPr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7" name="图片占位符 10">
            <a:extLst>
              <a:ext uri="{FF2B5EF4-FFF2-40B4-BE49-F238E27FC236}">
                <a16:creationId xmlns:a16="http://schemas.microsoft.com/office/drawing/2014/main" id="{CD0365C8-B6BF-A864-123B-A6F2EEC179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38600" y="1"/>
            <a:ext cx="7315200" cy="3698696"/>
          </a:xfrm>
          <a:noFill/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14" name="页脚占位符 7">
            <a:extLst>
              <a:ext uri="{FF2B5EF4-FFF2-40B4-BE49-F238E27FC236}">
                <a16:creationId xmlns:a16="http://schemas.microsoft.com/office/drawing/2014/main" id="{844692A4-EDC3-2E38-2AFD-41C6C92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募资活动计划</a:t>
            </a:r>
          </a:p>
        </p:txBody>
      </p:sp>
      <p:sp>
        <p:nvSpPr>
          <p:cNvPr id="15" name="幻灯片编号占位符 8">
            <a:extLst>
              <a:ext uri="{FF2B5EF4-FFF2-40B4-BE49-F238E27FC236}">
                <a16:creationId xmlns:a16="http://schemas.microsoft.com/office/drawing/2014/main" id="{C9B20B20-1FD1-EBDE-FA1C-D4AF930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8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>
            <a:extLst>
              <a:ext uri="{FF2B5EF4-FFF2-40B4-BE49-F238E27FC236}">
                <a16:creationId xmlns:a16="http://schemas.microsoft.com/office/drawing/2014/main" id="{81939E1B-F286-9912-6D4E-158007A09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3344" y="457200"/>
            <a:ext cx="8599932" cy="594360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2141919"/>
            <a:ext cx="3167636" cy="2054388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024" y="4507992"/>
            <a:ext cx="2560320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1014969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8" /><Relationship Type="http://schemas.openxmlformats.org/officeDocument/2006/relationships/slideLayout" Target="/ppt/slideLayouts/slideLayout32.xml" Id="rId3" /><Relationship Type="http://schemas.openxmlformats.org/officeDocument/2006/relationships/slideLayout" Target="/ppt/slideLayouts/slideLayout73.xml" Id="rId7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57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r>
              <a:rPr lang="zh-CN" altLang="en-US" noProof="0" dirty="0"/>
              <a:t>募资活动计划</a:t>
            </a:r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6" r:id="rId4"/>
    <p:sldLayoutId id="2147483654" r:id="rId5"/>
    <p:sldLayoutId id="2147483693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jpe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5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jp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4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jp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image" Target="/ppt/media/image57.jpg" Id="rId3" /><Relationship Type="http://schemas.openxmlformats.org/officeDocument/2006/relationships/notesSlide" Target="/ppt/notesSlides/notesSlide57.xml" Id="rId2" /><Relationship Type="http://schemas.openxmlformats.org/officeDocument/2006/relationships/slideLayout" Target="/ppt/slideLayouts/slideLayout57.xml" Id="rId1" /><Relationship Type="http://schemas.openxmlformats.org/officeDocument/2006/relationships/image" Target="/ppt/media/image78.jpg" Id="rId5" /><Relationship Type="http://schemas.openxmlformats.org/officeDocument/2006/relationships/image" Target="/ppt/media/image69.jpg" Id="rId4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image" Target="/ppt/media/image86.jpg" Id="rId3" /><Relationship Type="http://schemas.openxmlformats.org/officeDocument/2006/relationships/notesSlide" Target="/ppt/notesSlides/notesSlide66.xml" Id="rId2" /><Relationship Type="http://schemas.openxmlformats.org/officeDocument/2006/relationships/slideLayout" Target="/ppt/slideLayouts/slideLayout66.xml" Id="rId1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image" Target="/ppt/media/image94.jpg" Id="rId3" /><Relationship Type="http://schemas.openxmlformats.org/officeDocument/2006/relationships/notesSlide" Target="/ppt/notesSlides/notesSlide74.xml" Id="rId2" /><Relationship Type="http://schemas.openxmlformats.org/officeDocument/2006/relationships/slideLayout" Target="/ppt/slideLayouts/slideLayout73.xml" Id="rId1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站在储物柜前的女孩">
            <a:extLst>
              <a:ext uri="{FF2B5EF4-FFF2-40B4-BE49-F238E27FC236}">
                <a16:creationId xmlns:a16="http://schemas.microsoft.com/office/drawing/2014/main" id="{A08789A8-CBF2-24AC-F8A0-59E1DFF96F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/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39" y="1901952"/>
            <a:ext cx="4565401" cy="2054388"/>
          </a:xfrm>
        </p:spPr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翡翠园小学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概述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3C73C62-46C7-15CA-9ED4-46BD6D34EC36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详细信息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1976D770-E438-233D-1CCE-CFFAB738CC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日期</a:t>
            </a:r>
          </a:p>
          <a:p>
            <a:pPr rtl="0"/>
            <a:r>
              <a:rPr lang="zh-CN" altLang="en-US" dirty="0"/>
              <a:t>地点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E039D0E-3FF4-6977-7376-B9DAD937BD4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供应商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DBD8266-BE5E-D217-604F-8898C4EE79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南街墨西哥卷饼</a:t>
            </a:r>
          </a:p>
          <a:p>
            <a:pPr rtl="0"/>
            <a:r>
              <a:rPr lang="zh-CN" altLang="en-US" dirty="0"/>
              <a:t>市中心餐饮</a:t>
            </a:r>
          </a:p>
          <a:p>
            <a:pPr rtl="0"/>
            <a:r>
              <a:rPr lang="zh-CN" altLang="en-US" dirty="0"/>
              <a:t>火箭男孩咖啡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81358C3-871E-6683-9043-96AC728C0573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宾客名单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F23A350C-31E7-0C51-AF2C-32B2D65BA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RSVP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2926241-AECE-E388-19FE-68B71E9C1B5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预算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57AE98D-0330-F98F-0443-A7E032C6DC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成本估算</a:t>
            </a:r>
          </a:p>
        </p:txBody>
      </p:sp>
      <p:pic>
        <p:nvPicPr>
          <p:cNvPr id="15" name="图片占位符 14" descr="坐在轮椅上的女孩">
            <a:extLst>
              <a:ext uri="{FF2B5EF4-FFF2-40B4-BE49-F238E27FC236}">
                <a16:creationId xmlns:a16="http://schemas.microsoft.com/office/drawing/2014/main" id="{FC86871E-B3DC-5DB3-DB04-B9B538C399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6279" b="16279"/>
          <a:stretch/>
        </p:blipFill>
        <p:spPr/>
      </p:pic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20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翡翠园小学</a:t>
            </a:r>
          </a:p>
        </p:txBody>
      </p:sp>
      <p:pic>
        <p:nvPicPr>
          <p:cNvPr id="10" name="图片占位符 9" descr="一位教师在教室里摆姿势">
            <a:extLst>
              <a:ext uri="{FF2B5EF4-FFF2-40B4-BE49-F238E27FC236}">
                <a16:creationId xmlns:a16="http://schemas.microsoft.com/office/drawing/2014/main" id="{B01D4FF5-AD6E-5EDB-AD8F-A73B04C422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629" r="11629"/>
          <a:stretch/>
        </p:blipFill>
        <p:spPr/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@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下午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6:00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更多详细信息：</a:t>
            </a:r>
            <a:br>
              <a:rPr lang="zh-CN" altLang="en-US" dirty="0"/>
            </a:br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elit.Maecenas</a:t>
            </a:r>
            <a:r>
              <a:rPr lang="en-US" altLang="zh-CN" dirty="0"/>
              <a:t>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massa.Fusce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sed pulvinar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libero,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eros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endParaRPr lang="zh-CN" altLang="en-US" dirty="0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079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2DD875A-8263-4FFA-3017-69FC2B9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RSVP </a:t>
            </a:r>
            <a:r>
              <a:rPr lang="zh-CN" altLang="en-US" dirty="0"/>
              <a:t>跟踪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47C2E5E-56D9-2608-E4E6-2D48622C3C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是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517B58DD-17B1-655D-DD86-2293CE393E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61/100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11E1679-B7C7-902A-5093-A51CDE5C5F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可能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8741E1D-EA70-8FFB-31A0-FC3EA205A6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16/100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F9451D9-F440-5EEE-1CB3-C00812A373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否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52BB7AF-1383-A9B2-C2FB-8FB296CE92E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14/100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10ECC-8EA0-A175-00D3-6FB26F157C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无回应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296202A-3C65-624D-DD98-DEDF51A1E5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9/100</a:t>
            </a:r>
          </a:p>
        </p:txBody>
      </p:sp>
      <p:pic>
        <p:nvPicPr>
          <p:cNvPr id="15" name="图片占位符 14" descr="一群孩子围成一圈 ">
            <a:extLst>
              <a:ext uri="{FF2B5EF4-FFF2-40B4-BE49-F238E27FC236}">
                <a16:creationId xmlns:a16="http://schemas.microsoft.com/office/drawing/2014/main" id="{0D21B0F5-97C3-9DE2-203D-777265D3A8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/>
        </p:blipFill>
        <p:spPr/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E33BA49-8791-73C4-BF3C-CCAD2B2C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575A7F7-4FB9-9C74-91C3-F5976E51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122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7E0A2-737E-BA68-ACC8-F8022B96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食品和饮品商贩</a:t>
            </a:r>
          </a:p>
        </p:txBody>
      </p:sp>
      <p:pic>
        <p:nvPicPr>
          <p:cNvPr id="16" name="图片占位符 15" descr="一盘墨西哥卷饼">
            <a:extLst>
              <a:ext uri="{FF2B5EF4-FFF2-40B4-BE49-F238E27FC236}">
                <a16:creationId xmlns:a16="http://schemas.microsoft.com/office/drawing/2014/main" id="{12D14D09-DEF3-29DF-6ED2-1E432FC42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468" b="15468"/>
          <a:stretch>
            <a:fillRect/>
          </a:stretch>
        </p:blipFill>
        <p:spPr/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AF3F00-BAA0-0694-06DD-D18591BD8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南街墨西哥卷饼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6CC5CF-57CE-1EC5-88E4-0F2AD9DDC5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食品货车</a:t>
            </a:r>
          </a:p>
        </p:txBody>
      </p:sp>
      <p:pic>
        <p:nvPicPr>
          <p:cNvPr id="18" name="图片占位符 17" descr="独角兽纸杯蛋糕">
            <a:extLst>
              <a:ext uri="{FF2B5EF4-FFF2-40B4-BE49-F238E27FC236}">
                <a16:creationId xmlns:a16="http://schemas.microsoft.com/office/drawing/2014/main" id="{C6DEBD2F-1392-BE9D-61B0-E22023B80D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7769" r="17769"/>
          <a:stretch>
            <a:fillRect/>
          </a:stretch>
        </p:blipFill>
        <p:spPr/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78FF79F-FDC5-EEBA-09D2-0FF64F34F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市中心餐饮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AA949D9-C5EB-4F80-371B-48B62C528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开胃菜</a:t>
            </a:r>
          </a:p>
        </p:txBody>
      </p:sp>
      <p:pic>
        <p:nvPicPr>
          <p:cNvPr id="20" name="图片占位符 19" descr="提供茶水的人">
            <a:extLst>
              <a:ext uri="{FF2B5EF4-FFF2-40B4-BE49-F238E27FC236}">
                <a16:creationId xmlns:a16="http://schemas.microsoft.com/office/drawing/2014/main" id="{3DC53FA3-A6D8-357E-49C7-3E07B0660F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8829" r="18829"/>
          <a:stretch>
            <a:fillRect/>
          </a:stretch>
        </p:blipFill>
        <p:spPr/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6B29419-621A-A6C7-92A2-218AA702E3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火箭男孩咖啡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071FFF8-709F-59B3-AC52-17334EEF75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饮料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712E8C-3AAD-29F9-7B79-3D3CF3F2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69A6E5D-6BBC-E33C-D692-29419D16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002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3B5E7-006C-6F5D-1DD9-87107D9D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预算选项</a:t>
            </a:r>
          </a:p>
        </p:txBody>
      </p:sp>
      <p:pic>
        <p:nvPicPr>
          <p:cNvPr id="10" name="图片占位符 9" descr="儿童画架的图片">
            <a:extLst>
              <a:ext uri="{FF2B5EF4-FFF2-40B4-BE49-F238E27FC236}">
                <a16:creationId xmlns:a16="http://schemas.microsoft.com/office/drawing/2014/main" id="{CA07B4CD-7ADA-3217-23EC-D30A779232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077" b="12077"/>
          <a:stretch>
            <a:fillRect/>
          </a:stretch>
        </p:blipFill>
        <p:spPr/>
      </p:pic>
      <p:graphicFrame>
        <p:nvGraphicFramePr>
          <p:cNvPr id="23" name="表 9">
            <a:extLst>
              <a:ext uri="{FF2B5EF4-FFF2-40B4-BE49-F238E27FC236}">
                <a16:creationId xmlns:a16="http://schemas.microsoft.com/office/drawing/2014/main" id="{0211DEA3-20E8-FEF5-D1E4-4DBA38894BD0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1943122986"/>
              </p:ext>
            </p:extLst>
          </p:nvPr>
        </p:nvGraphicFramePr>
        <p:xfrm>
          <a:off x="838200" y="3989388"/>
          <a:ext cx="10515600" cy="2133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218434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145791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45791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005584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285209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选项 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选项 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选项 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募资活动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餐饮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装饰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饮料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i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250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场地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0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sz="1400" b="1" u="none" strike="noStrike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费用总计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</a:t>
                      </a:r>
                      <a:r>
                        <a:rPr lang="zh-cn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,</a:t>
                      </a:r>
                      <a:r>
                        <a:rPr 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1,900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2,100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080B2B17-1DC3-9FE1-FE51-2D19A65A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募资活动计划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5C4C3E3-63CA-6322-07E1-C1F75F4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5964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在公园里拿着书的两个孩子">
            <a:extLst>
              <a:ext uri="{FF2B5EF4-FFF2-40B4-BE49-F238E27FC236}">
                <a16:creationId xmlns:a16="http://schemas.microsoft.com/office/drawing/2014/main" id="{3EACF64B-64CB-FA1C-97D0-9A83238E8F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34" r="1734"/>
          <a:stretch>
            <a:fillRect/>
          </a:stretch>
        </p:blipFill>
        <p:spPr/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6AC5AA14-CFD9-D75F-D673-137F98D8B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谢谢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2A026FA8-E03C-C3D0-B5F4-332394D0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那里见！</a:t>
            </a:r>
          </a:p>
        </p:txBody>
      </p:sp>
    </p:spTree>
    <p:extLst>
      <p:ext uri="{BB962C8B-B14F-4D97-AF65-F5344CB8AC3E}">
        <p14:creationId xmlns:p14="http://schemas.microsoft.com/office/powerpoint/2010/main" val="2412566949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ht Pitch Deck_tm66722518_Win32_JB_SL_v3" id="{F88C4BC3-D7CC-4809-9A20-83B96B306E67}" vid="{C89703AC-DCB6-4757-83A4-6B2EB7B7FA67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002C4C2A-98AF-4F44-87FB-737853E0B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AD9E8F16-C70D-4320-9F02-A473A6DD95B9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B8644C53-B50B-47D5-A1A0-9BA6ECC6200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191</ap:Words>
  <ap:PresentationFormat>宽屏</ap:PresentationFormat>
  <ap:Paragraphs>77</ap:Paragraphs>
  <ap:Slides>7</ap:Slides>
  <ap:Notes>7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ap:HeadingPairs>
  <ap:TitlesOfParts>
    <vt:vector baseType="lpstr" size="14">
      <vt:lpstr>Microsoft YaHei UI</vt:lpstr>
      <vt:lpstr>Microsoft YaHei UI Light</vt:lpstr>
      <vt:lpstr>Arial</vt:lpstr>
      <vt:lpstr>Bodoni MT</vt:lpstr>
      <vt:lpstr>Source Sans Pro Light</vt:lpstr>
      <vt:lpstr>Source Sans Pro SemiBold</vt:lpstr>
      <vt:lpstr>Office 主题</vt:lpstr>
      <vt:lpstr>募资活动计划</vt:lpstr>
      <vt:lpstr>概述</vt:lpstr>
      <vt:lpstr>翡翠园小学</vt:lpstr>
      <vt:lpstr>RSVP 跟踪</vt:lpstr>
      <vt:lpstr>食品和饮品商贩</vt:lpstr>
      <vt:lpstr>预算选项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2023-02-02T07:57:33Z</dcterms:created>
  <dcterms:modified xsi:type="dcterms:W3CDTF">2023-02-20T07:40:21Z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