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jpeg" ContentType="image/jpe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slideLayouts/slideLayout2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customXml/item3.xml" ContentType="application/xml"/>
  <Override PartName="/customXml/itemProps31.xml" ContentType="application/vnd.openxmlformats-officedocument.customXmlProperties+xml"/>
  <Override PartName="/ppt/slides/slide32.xml" ContentType="application/vnd.openxmlformats-officedocument.presentationml.slide+xml"/>
  <Override PartName="/ppt/notesSlides/notesSlide32.xml" ContentType="application/vnd.openxmlformats-officedocument.presentationml.notesSlide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ppt/tableStyles.xml" ContentType="application/vnd.openxmlformats-officedocument.presentationml.tableStyles+xml"/>
  <Override PartName="/customXml/item13.xml" ContentType="application/xml"/>
  <Override PartName="/customXml/itemProps13.xml" ContentType="application/vnd.openxmlformats-officedocument.customXmlProperties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65.xml" ContentType="application/vnd.openxmlformats-officedocument.presentationml.slide+xml"/>
  <Override PartName="/ppt/notesSlides/notesSlide65.xml" ContentType="application/vnd.openxmlformats-officedocument.presentationml.notesSlide+xml"/>
  <Override PartName="/ppt/slides/slide56.xml" ContentType="application/vnd.openxmlformats-officedocument.presentationml.slide+xml"/>
  <Override PartName="/ppt/notesSlides/notesSlide56.xml" ContentType="application/vnd.openxmlformats-officedocument.presentationml.notesSlide+xml"/>
  <Override PartName="/ppt/viewProps.xml" ContentType="application/vnd.openxmlformats-officedocument.presentationml.viewProp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8" r:id="rId6"/>
    <p:sldId id="259" r:id="rId7"/>
    <p:sldId id="257" r:id="rId8"/>
    <p:sldId id="260" r:id="rId9"/>
    <p:sldId id="261" r:id="rId10"/>
  </p:sldIdLst>
  <p:sldSz cx="9144000" cy="6858000" type="letter"/>
  <p:notesSz cx="9144000" cy="6858000"/>
  <p:defaultTextStyle>
    <a:defPPr rtl="0"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345D"/>
    <a:srgbClr val="6086C0"/>
    <a:srgbClr val="62C5EB"/>
    <a:srgbClr val="89CDB6"/>
    <a:srgbClr val="AFCF64"/>
    <a:srgbClr val="F9E865"/>
    <a:srgbClr val="FFB351"/>
    <a:srgbClr val="F96040"/>
    <a:srgbClr val="8CC63E"/>
    <a:srgbClr val="23B5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59" autoAdjust="0"/>
    <p:restoredTop sz="94249" autoAdjust="0"/>
  </p:normalViewPr>
  <p:slideViewPr>
    <p:cSldViewPr snapToGrid="0">
      <p:cViewPr>
        <p:scale>
          <a:sx n="100" d="100"/>
          <a:sy n="100" d="100"/>
        </p:scale>
        <p:origin x="1930" y="14"/>
      </p:cViewPr>
      <p:guideLst>
        <p:guide pos="288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178" y="77"/>
      </p:cViewPr>
      <p:guideLst/>
    </p:cSldViewPr>
  </p:notes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41.xml" Id="rId8" /><Relationship Type="http://schemas.openxmlformats.org/officeDocument/2006/relationships/presProps" Target="/ppt/presProps.xml" Id="rId13" /><Relationship Type="http://schemas.openxmlformats.org/officeDocument/2006/relationships/customXml" Target="/customXml/item3.xml" Id="rId3" /><Relationship Type="http://schemas.openxmlformats.org/officeDocument/2006/relationships/slide" Target="/ppt/slides/slide32.xml" Id="rId7" /><Relationship Type="http://schemas.openxmlformats.org/officeDocument/2006/relationships/handoutMaster" Target="/ppt/handoutMasters/handoutMaster11.xml" Id="rId12" /><Relationship Type="http://schemas.openxmlformats.org/officeDocument/2006/relationships/customXml" Target="/customXml/item22.xml" Id="rId2" /><Relationship Type="http://schemas.openxmlformats.org/officeDocument/2006/relationships/tableStyles" Target="/ppt/tableStyles.xml" Id="rId16" /><Relationship Type="http://schemas.openxmlformats.org/officeDocument/2006/relationships/customXml" Target="/customXml/item13.xml" Id="rId1" /><Relationship Type="http://schemas.openxmlformats.org/officeDocument/2006/relationships/slide" Target="/ppt/slides/slide23.xml" Id="rId6" /><Relationship Type="http://schemas.openxmlformats.org/officeDocument/2006/relationships/notesMaster" Target="/ppt/notesMasters/notesMaster11.xml" Id="rId11" /><Relationship Type="http://schemas.openxmlformats.org/officeDocument/2006/relationships/slide" Target="/ppt/slides/slide14.xml" Id="rId5" /><Relationship Type="http://schemas.openxmlformats.org/officeDocument/2006/relationships/theme" Target="/ppt/theme/theme12.xml" Id="rId15" /><Relationship Type="http://schemas.openxmlformats.org/officeDocument/2006/relationships/slide" Target="/ppt/slides/slide65.xml" Id="rId10" /><Relationship Type="http://schemas.openxmlformats.org/officeDocument/2006/relationships/slideMaster" Target="/ppt/slideMasters/slideMaster11.xml" Id="rId4" /><Relationship Type="http://schemas.openxmlformats.org/officeDocument/2006/relationships/slide" Target="/ppt/slides/slide56.xml" Id="rId9" /><Relationship Type="http://schemas.openxmlformats.org/officeDocument/2006/relationships/viewProps" Target="/ppt/viewProps.xml" Id="rId14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53E483A9-46FE-46E3-9A3E-4D9C1FE3C1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C9736C7-C77E-459C-8961-5DA17932BB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5125A15-988B-406C-9BE3-F142EC10277A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2022/3/15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025DC9D-F207-4280-B9FD-1E5E23561D9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1767533-8134-4D7B-91DB-0591EB9077C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A7C9331-60BB-4856-B41D-F9719BFBEDC5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159170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F046D03B-A269-44AA-8857-667821E11AFA}" type="datetime1">
              <a:rPr lang="zh-CN" altLang="en-US" noProof="0" smtClean="0"/>
              <a:t>2022/3/15</a:t>
            </a:fld>
            <a:endParaRPr lang="zh-CN" altLang="en-US" noProof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 dirty="0"/>
              <a:t>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E54F3808-3695-477D-B619-073B8E681BF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0771323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4.xml.rels>&#65279;<?xml version="1.0" encoding="utf-8"?><Relationships xmlns="http://schemas.openxmlformats.org/package/2006/relationships"><Relationship Type="http://schemas.openxmlformats.org/officeDocument/2006/relationships/slide" Target="/ppt/slides/slide14.xml" Id="rId2" /><Relationship Type="http://schemas.openxmlformats.org/officeDocument/2006/relationships/notesMaster" Target="/ppt/notesMasters/notesMaster11.xml" Id="rId1" /></Relationships>
</file>

<file path=ppt/notesSlides/_rels/notesSlide23.xml.rels>&#65279;<?xml version="1.0" encoding="utf-8"?><Relationships xmlns="http://schemas.openxmlformats.org/package/2006/relationships"><Relationship Type="http://schemas.openxmlformats.org/officeDocument/2006/relationships/slide" Target="/ppt/slides/slide23.xml" Id="rId2" /><Relationship Type="http://schemas.openxmlformats.org/officeDocument/2006/relationships/notesMaster" Target="/ppt/notesMasters/notesMaster11.xml" Id="rId1" /></Relationships>
</file>

<file path=ppt/notesSlides/_rels/notesSlide32.xml.rels>&#65279;<?xml version="1.0" encoding="utf-8"?><Relationships xmlns="http://schemas.openxmlformats.org/package/2006/relationships"><Relationship Type="http://schemas.openxmlformats.org/officeDocument/2006/relationships/slide" Target="/ppt/slides/slide32.xml" Id="rId2" /><Relationship Type="http://schemas.openxmlformats.org/officeDocument/2006/relationships/notesMaster" Target="/ppt/notesMasters/notesMaster11.xml" Id="rId1" /></Relationships>
</file>

<file path=ppt/notesSlides/_rels/notesSlide41.xml.rels>&#65279;<?xml version="1.0" encoding="utf-8"?><Relationships xmlns="http://schemas.openxmlformats.org/package/2006/relationships"><Relationship Type="http://schemas.openxmlformats.org/officeDocument/2006/relationships/slide" Target="/ppt/slides/slide41.xml" Id="rId2" /><Relationship Type="http://schemas.openxmlformats.org/officeDocument/2006/relationships/notesMaster" Target="/ppt/notesMasters/notesMaster11.xml" Id="rId1" /></Relationships>
</file>

<file path=ppt/notesSlides/_rels/notesSlide56.xml.rels>&#65279;<?xml version="1.0" encoding="utf-8"?><Relationships xmlns="http://schemas.openxmlformats.org/package/2006/relationships"><Relationship Type="http://schemas.openxmlformats.org/officeDocument/2006/relationships/slide" Target="/ppt/slides/slide56.xml" Id="rId2" /><Relationship Type="http://schemas.openxmlformats.org/officeDocument/2006/relationships/notesMaster" Target="/ppt/notesMasters/notesMaster11.xml" Id="rId1" /></Relationships>
</file>

<file path=ppt/notesSlides/_rels/notesSlide65.xml.rels>&#65279;<?xml version="1.0" encoding="utf-8"?><Relationships xmlns="http://schemas.openxmlformats.org/package/2006/relationships"><Relationship Type="http://schemas.openxmlformats.org/officeDocument/2006/relationships/slide" Target="/ppt/slides/slide65.xml" Id="rId2" /><Relationship Type="http://schemas.openxmlformats.org/officeDocument/2006/relationships/notesMaster" Target="/ppt/notesMasters/notesMaster11.xml" Id="rId1" /></Relationship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54F3808-3695-477D-B619-073B8E681BFB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1512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54F3808-3695-477D-B619-073B8E681BFB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0660745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54F3808-3695-477D-B619-073B8E681BFB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4124261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54F3808-3695-477D-B619-073B8E681BFB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2193037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54F3808-3695-477D-B619-073B8E681BFB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5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44509941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54F3808-3695-477D-B619-073B8E681BFB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6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0801826"/>
      </p:ext>
    </p:extLst>
  </p:cSld>
  <p:clrMapOvr>
    <a:masterClrMapping/>
  </p:clrMapOvr>
</p:notes>
</file>

<file path=ppt/slideLayouts/_rels/slideLayout1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张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照片">
            <a:extLst>
              <a:ext uri="{FF2B5EF4-FFF2-40B4-BE49-F238E27FC236}">
                <a16:creationId xmlns:a16="http://schemas.microsoft.com/office/drawing/2014/main" id="{1DD3CB2A-099A-4434-AFE2-0FD466AE8F12}"/>
              </a:ext>
            </a:extLst>
          </p:cNvPr>
          <p:cNvSpPr txBox="1"/>
          <p:nvPr userDrawn="1"/>
        </p:nvSpPr>
        <p:spPr>
          <a:xfrm>
            <a:off x="369522" y="1360538"/>
            <a:ext cx="814751" cy="156825"/>
          </a:xfrm>
          <a:prstGeom prst="round2Same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0" rIns="0" bIns="0" rtlCol="0" anchor="ctr" anchorCtr="0">
            <a:noAutofit/>
          </a:bodyPr>
          <a:lstStyle>
            <a:defPPr>
              <a:defRPr lang="en-US"/>
            </a:defPPr>
            <a:lvl1pPr>
              <a:defRPr sz="900" b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 rtl="0"/>
            <a:r>
              <a: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照片：</a:t>
            </a:r>
          </a:p>
        </p:txBody>
      </p:sp>
      <p:sp>
        <p:nvSpPr>
          <p:cNvPr id="71" name="场景 T">
            <a:extLst>
              <a:ext uri="{FF2B5EF4-FFF2-40B4-BE49-F238E27FC236}">
                <a16:creationId xmlns:a16="http://schemas.microsoft.com/office/drawing/2014/main" id="{132743A0-D1F3-4D15-9E31-54A469D94EEF}"/>
              </a:ext>
            </a:extLst>
          </p:cNvPr>
          <p:cNvSpPr txBox="1"/>
          <p:nvPr userDrawn="1"/>
        </p:nvSpPr>
        <p:spPr>
          <a:xfrm>
            <a:off x="360000" y="588236"/>
            <a:ext cx="36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l" rtl="0"/>
            <a:r>
              <a:rPr lang="zh-CN" altLang="en-US" sz="900" b="0" kern="1200" noProof="0">
                <a:solidFill>
                  <a:schemeClr val="bg2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anose="020B0604030504040204" pitchFamily="34" charset="0"/>
              </a:rPr>
              <a:t>场景：</a:t>
            </a:r>
          </a:p>
        </p:txBody>
      </p:sp>
      <p:sp>
        <p:nvSpPr>
          <p:cNvPr id="175" name="场景 T2">
            <a:extLst>
              <a:ext uri="{FF2B5EF4-FFF2-40B4-BE49-F238E27FC236}">
                <a16:creationId xmlns:a16="http://schemas.microsoft.com/office/drawing/2014/main" id="{D029757B-32B3-4441-B236-51352C70EFA5}"/>
              </a:ext>
            </a:extLst>
          </p:cNvPr>
          <p:cNvSpPr txBox="1"/>
          <p:nvPr userDrawn="1"/>
        </p:nvSpPr>
        <p:spPr>
          <a:xfrm>
            <a:off x="1191670" y="588236"/>
            <a:ext cx="10243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l" rtl="0"/>
            <a:r>
              <a:rPr lang="zh-CN" altLang="en-US" sz="900" b="0" kern="1200" noProof="0">
                <a:solidFill>
                  <a:schemeClr val="bg2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anose="020B0604030504040204" pitchFamily="34" charset="0"/>
              </a:rPr>
              <a:t>场景说明：</a:t>
            </a:r>
          </a:p>
        </p:txBody>
      </p:sp>
      <p:cxnSp>
        <p:nvCxnSpPr>
          <p:cNvPr id="48" name="直接连接符​​(S) 47">
            <a:extLst>
              <a:ext uri="{FF2B5EF4-FFF2-40B4-BE49-F238E27FC236}">
                <a16:creationId xmlns:a16="http://schemas.microsoft.com/office/drawing/2014/main" id="{55808655-76A3-469E-97C6-E88D271DD350}"/>
              </a:ext>
            </a:extLst>
          </p:cNvPr>
          <p:cNvCxnSpPr>
            <a:cxnSpLocks/>
          </p:cNvCxnSpPr>
          <p:nvPr userDrawn="1"/>
        </p:nvCxnSpPr>
        <p:spPr>
          <a:xfrm>
            <a:off x="369522" y="773779"/>
            <a:ext cx="8414478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操作">
            <a:extLst>
              <a:ext uri="{FF2B5EF4-FFF2-40B4-BE49-F238E27FC236}">
                <a16:creationId xmlns:a16="http://schemas.microsoft.com/office/drawing/2014/main" id="{90521229-7381-4E43-8B9D-AB0357A7E6C8}"/>
              </a:ext>
            </a:extLst>
          </p:cNvPr>
          <p:cNvSpPr txBox="1"/>
          <p:nvPr userDrawn="1"/>
        </p:nvSpPr>
        <p:spPr>
          <a:xfrm>
            <a:off x="2913396" y="1551128"/>
            <a:ext cx="1620000" cy="1440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zh-CN" altLang="en-US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操作</a:t>
            </a:r>
          </a:p>
        </p:txBody>
      </p:sp>
      <p:sp>
        <p:nvSpPr>
          <p:cNvPr id="64" name="对话">
            <a:extLst>
              <a:ext uri="{FF2B5EF4-FFF2-40B4-BE49-F238E27FC236}">
                <a16:creationId xmlns:a16="http://schemas.microsoft.com/office/drawing/2014/main" id="{303782A6-0050-4732-89DD-B4C1EC601395}"/>
              </a:ext>
            </a:extLst>
          </p:cNvPr>
          <p:cNvSpPr txBox="1"/>
          <p:nvPr userDrawn="1"/>
        </p:nvSpPr>
        <p:spPr>
          <a:xfrm>
            <a:off x="2913396" y="2214906"/>
            <a:ext cx="1620000" cy="1440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zh-CN" altLang="en-US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对话</a:t>
            </a:r>
          </a:p>
        </p:txBody>
      </p:sp>
      <p:sp>
        <p:nvSpPr>
          <p:cNvPr id="69" name="FX">
            <a:extLst>
              <a:ext uri="{FF2B5EF4-FFF2-40B4-BE49-F238E27FC236}">
                <a16:creationId xmlns:a16="http://schemas.microsoft.com/office/drawing/2014/main" id="{A1E34177-396F-40B3-9E4A-E0A69641AF59}"/>
              </a:ext>
            </a:extLst>
          </p:cNvPr>
          <p:cNvSpPr txBox="1"/>
          <p:nvPr userDrawn="1"/>
        </p:nvSpPr>
        <p:spPr>
          <a:xfrm>
            <a:off x="2913396" y="2878684"/>
            <a:ext cx="1620000" cy="1440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en-US" altLang="zh-CN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FX</a:t>
            </a:r>
            <a:endParaRPr lang="zh-CN" altLang="en-US" sz="900" b="1" kern="1200" noProof="0">
              <a:solidFill>
                <a:srgbClr val="14345D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103" name="场景编号">
            <a:extLst>
              <a:ext uri="{FF2B5EF4-FFF2-40B4-BE49-F238E27FC236}">
                <a16:creationId xmlns:a16="http://schemas.microsoft.com/office/drawing/2014/main" id="{B1D10E93-2073-4379-AA59-83E5D30857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4958" y="588236"/>
            <a:ext cx="370250" cy="144000"/>
          </a:xfrm>
        </p:spPr>
        <p:txBody>
          <a:bodyPr wrap="square" lIns="0" tIns="0" rIns="0" bIns="0" rtlCol="0" anchor="ctr" anchorCtr="0">
            <a:noAutofit/>
          </a:bodyPr>
          <a:lstStyle>
            <a:lvl1pPr marL="0" marR="0" indent="0" algn="l" defTabSz="3857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900" b="1" kern="120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anose="020B0604030504040204" pitchFamily="34" charset="0"/>
              </a:defRPr>
            </a:lvl1pPr>
          </a:lstStyle>
          <a:p>
            <a:pPr marL="0" marR="0" lvl="0" indent="0" algn="l" defTabSz="3857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noProof="0"/>
              <a:t>###</a:t>
            </a:r>
            <a:endParaRPr lang="zh-CN" altLang="en-US" noProof="0"/>
          </a:p>
        </p:txBody>
      </p:sp>
      <p:sp>
        <p:nvSpPr>
          <p:cNvPr id="15" name="场景说明">
            <a:extLst>
              <a:ext uri="{FF2B5EF4-FFF2-40B4-BE49-F238E27FC236}">
                <a16:creationId xmlns:a16="http://schemas.microsoft.com/office/drawing/2014/main" id="{AF6B8588-D1A7-41E2-A393-C1CDCDC7EA72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771650" y="588799"/>
            <a:ext cx="7012350" cy="142875"/>
          </a:xfrm>
        </p:spPr>
        <p:txBody>
          <a:bodyPr rtlCol="0" anchor="ctr">
            <a:noAutofit/>
          </a:bodyPr>
          <a:lstStyle>
            <a:lvl1pPr marL="0" indent="0">
              <a:buNone/>
              <a:defRPr sz="900"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900"/>
            </a:lvl2pPr>
            <a:lvl3pPr marL="385763" indent="0">
              <a:buNone/>
              <a:defRPr sz="900"/>
            </a:lvl3pPr>
            <a:lvl4pPr marL="578644" indent="0">
              <a:buNone/>
              <a:defRPr sz="900"/>
            </a:lvl4pPr>
            <a:lvl5pPr marL="771525" indent="0">
              <a:buNone/>
              <a:defRPr sz="900"/>
            </a:lvl5pPr>
          </a:lstStyle>
          <a:p>
            <a:pPr lvl="0" rtl="0"/>
            <a:r>
              <a:rPr lang="zh-CN" altLang="en-US" noProof="0" dirty="0"/>
              <a:t>描述场景或留空</a:t>
            </a:r>
          </a:p>
        </p:txBody>
      </p:sp>
      <p:sp>
        <p:nvSpPr>
          <p:cNvPr id="105" name="照片编号">
            <a:extLst>
              <a:ext uri="{FF2B5EF4-FFF2-40B4-BE49-F238E27FC236}">
                <a16:creationId xmlns:a16="http://schemas.microsoft.com/office/drawing/2014/main" id="{AA97551E-2CC7-48ED-9838-1C5ECAFE63D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4455" y="1372444"/>
            <a:ext cx="360000" cy="144000"/>
          </a:xfrm>
        </p:spPr>
        <p:txBody>
          <a:bodyPr vert="horz" wrap="square" lIns="0" tIns="0" rIns="0" bIns="0" rtlCol="0" anchor="ctr" anchorCtr="0">
            <a:noAutofit/>
          </a:bodyPr>
          <a:lstStyle>
            <a:lvl1pPr marL="0" indent="0" algn="l">
              <a:buNone/>
              <a:defRPr lang="en-US" sz="900" b="1" dirty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anose="020B0604030504040204" pitchFamily="34" charset="0"/>
              </a:defRPr>
            </a:lvl1pPr>
          </a:lstStyle>
          <a:p>
            <a:pPr marL="96441" marR="0" lvl="0" indent="-96441" rtl="0" fontAlgn="auto"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zh-CN" noProof="0"/>
              <a:t>###</a:t>
            </a:r>
            <a:endParaRPr lang="zh-CN" altLang="en-US" noProof="0"/>
          </a:p>
        </p:txBody>
      </p:sp>
      <p:sp>
        <p:nvSpPr>
          <p:cNvPr id="93" name="拍摄的图像">
            <a:extLst>
              <a:ext uri="{FF2B5EF4-FFF2-40B4-BE49-F238E27FC236}">
                <a16:creationId xmlns:a16="http://schemas.microsoft.com/office/drawing/2014/main" id="{9629A576-0EA9-435C-B959-C7E58A21229F}"/>
              </a:ext>
            </a:extLst>
          </p:cNvPr>
          <p:cNvSpPr>
            <a:spLocks noGrp="1" noChangeAspect="1"/>
          </p:cNvSpPr>
          <p:nvPr>
            <p:ph type="pic" sz="quarter" idx="53" hasCustomPrompt="1"/>
          </p:nvPr>
        </p:nvSpPr>
        <p:spPr>
          <a:xfrm>
            <a:off x="401393" y="1551127"/>
            <a:ext cx="2385129" cy="1965442"/>
          </a:xfrm>
          <a:solidFill>
            <a:schemeClr val="bg1">
              <a:lumMod val="95000"/>
            </a:schemeClr>
          </a:solidFill>
          <a:ln w="50800" cap="sq">
            <a:solidFill>
              <a:schemeClr val="bg1"/>
            </a:solidFill>
            <a:miter lim="800000"/>
          </a:ln>
          <a:effectLst>
            <a:outerShdw sx="101000" sy="101000" algn="ctr" rotWithShape="0">
              <a:schemeClr val="bg1">
                <a:lumMod val="95000"/>
              </a:schemeClr>
            </a:outerShdw>
          </a:effectLst>
        </p:spPr>
        <p:txBody>
          <a:bodyPr wrap="square" lIns="0" tIns="0" rIns="0" bIns="0" rtlCol="0" anchor="ctr" anchorCtr="0">
            <a:noAutofit/>
          </a:bodyPr>
          <a:lstStyle>
            <a:lvl1pPr marL="0" indent="0" algn="ctr">
              <a:buNone/>
              <a:defRPr sz="900" i="1"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pPr rtl="0"/>
            <a:r>
              <a:rPr lang="zh-CN" altLang="en-US" noProof="0"/>
              <a:t>插入 </a:t>
            </a:r>
            <a:r>
              <a:rPr lang="en-US" altLang="zh-CN" noProof="0"/>
              <a:t>Storyboard</a:t>
            </a:r>
            <a:br>
              <a:rPr lang="zh-CN" altLang="en-US" noProof="0"/>
            </a:br>
            <a:r>
              <a:rPr lang="zh-CN" altLang="en-US" noProof="0"/>
              <a:t>在此处插入图像</a:t>
            </a:r>
          </a:p>
        </p:txBody>
      </p:sp>
      <p:sp>
        <p:nvSpPr>
          <p:cNvPr id="12" name="操作文本">
            <a:extLst>
              <a:ext uri="{FF2B5EF4-FFF2-40B4-BE49-F238E27FC236}">
                <a16:creationId xmlns:a16="http://schemas.microsoft.com/office/drawing/2014/main" id="{63FBAD1D-CE61-49F1-8989-1A742D35C312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913395" y="1721017"/>
            <a:ext cx="1620000" cy="46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在此处描述操作</a:t>
            </a:r>
          </a:p>
        </p:txBody>
      </p:sp>
      <p:sp>
        <p:nvSpPr>
          <p:cNvPr id="65" name="对话文本">
            <a:extLst>
              <a:ext uri="{FF2B5EF4-FFF2-40B4-BE49-F238E27FC236}">
                <a16:creationId xmlns:a16="http://schemas.microsoft.com/office/drawing/2014/main" id="{848AB30C-3BD6-4566-AF87-C1A7EED7ED67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913396" y="2384795"/>
            <a:ext cx="1620000" cy="46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在此处插入对话</a:t>
            </a:r>
          </a:p>
        </p:txBody>
      </p:sp>
      <p:sp>
        <p:nvSpPr>
          <p:cNvPr id="70" name="效果​​文本">
            <a:extLst>
              <a:ext uri="{FF2B5EF4-FFF2-40B4-BE49-F238E27FC236}">
                <a16:creationId xmlns:a16="http://schemas.microsoft.com/office/drawing/2014/main" id="{758F1A9C-A189-4B62-A79B-EBB495EBFE9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913396" y="3048573"/>
            <a:ext cx="1620000" cy="46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en-US" altLang="zh-CN" noProof="0"/>
              <a:t>Lorem ipsum dolor sit amet, consectetur adipiscing elit. </a:t>
            </a:r>
            <a:endParaRPr lang="zh-CN" altLang="en-US" noProof="0"/>
          </a:p>
        </p:txBody>
      </p:sp>
      <p:sp>
        <p:nvSpPr>
          <p:cNvPr id="233" name="照片">
            <a:extLst>
              <a:ext uri="{FF2B5EF4-FFF2-40B4-BE49-F238E27FC236}">
                <a16:creationId xmlns:a16="http://schemas.microsoft.com/office/drawing/2014/main" id="{62CE7AC7-5730-49DC-880C-D44A1C56D0C7}"/>
              </a:ext>
            </a:extLst>
          </p:cNvPr>
          <p:cNvSpPr txBox="1"/>
          <p:nvPr userDrawn="1"/>
        </p:nvSpPr>
        <p:spPr>
          <a:xfrm>
            <a:off x="4623306" y="1360538"/>
            <a:ext cx="814751" cy="156825"/>
          </a:xfrm>
          <a:prstGeom prst="round2Same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0" rIns="0" bIns="0" rtlCol="0" anchor="ctr" anchorCtr="0">
            <a:noAutofit/>
          </a:bodyPr>
          <a:lstStyle>
            <a:defPPr>
              <a:defRPr lang="en-US"/>
            </a:defPPr>
            <a:lvl1pPr>
              <a:defRPr sz="900" b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 rtl="0"/>
            <a:r>
              <a: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照片：</a:t>
            </a:r>
          </a:p>
        </p:txBody>
      </p:sp>
      <p:sp>
        <p:nvSpPr>
          <p:cNvPr id="234" name="操作">
            <a:extLst>
              <a:ext uri="{FF2B5EF4-FFF2-40B4-BE49-F238E27FC236}">
                <a16:creationId xmlns:a16="http://schemas.microsoft.com/office/drawing/2014/main" id="{81F88A84-8D53-4F80-BAD4-80C59CB3B919}"/>
              </a:ext>
            </a:extLst>
          </p:cNvPr>
          <p:cNvSpPr txBox="1"/>
          <p:nvPr userDrawn="1"/>
        </p:nvSpPr>
        <p:spPr>
          <a:xfrm>
            <a:off x="7167180" y="1551128"/>
            <a:ext cx="1620000" cy="1440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zh-CN" altLang="en-US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操作</a:t>
            </a:r>
          </a:p>
        </p:txBody>
      </p:sp>
      <p:sp>
        <p:nvSpPr>
          <p:cNvPr id="235" name="对话">
            <a:extLst>
              <a:ext uri="{FF2B5EF4-FFF2-40B4-BE49-F238E27FC236}">
                <a16:creationId xmlns:a16="http://schemas.microsoft.com/office/drawing/2014/main" id="{7827CB4E-9F80-44FD-A6F3-F396C8E1B653}"/>
              </a:ext>
            </a:extLst>
          </p:cNvPr>
          <p:cNvSpPr txBox="1"/>
          <p:nvPr userDrawn="1"/>
        </p:nvSpPr>
        <p:spPr>
          <a:xfrm>
            <a:off x="7167180" y="2214906"/>
            <a:ext cx="1620000" cy="1440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zh-CN" altLang="en-US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对话</a:t>
            </a:r>
          </a:p>
        </p:txBody>
      </p:sp>
      <p:sp>
        <p:nvSpPr>
          <p:cNvPr id="236" name="FX">
            <a:extLst>
              <a:ext uri="{FF2B5EF4-FFF2-40B4-BE49-F238E27FC236}">
                <a16:creationId xmlns:a16="http://schemas.microsoft.com/office/drawing/2014/main" id="{57877807-8D46-4C31-8BE4-AAE28F8EE7BE}"/>
              </a:ext>
            </a:extLst>
          </p:cNvPr>
          <p:cNvSpPr txBox="1"/>
          <p:nvPr userDrawn="1"/>
        </p:nvSpPr>
        <p:spPr>
          <a:xfrm>
            <a:off x="7167180" y="2878684"/>
            <a:ext cx="1620000" cy="1440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en-US" altLang="zh-CN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FX</a:t>
            </a:r>
            <a:endParaRPr lang="zh-CN" altLang="en-US" sz="900" b="1" kern="1200" noProof="0">
              <a:solidFill>
                <a:srgbClr val="14345D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237" name="照片编号">
            <a:extLst>
              <a:ext uri="{FF2B5EF4-FFF2-40B4-BE49-F238E27FC236}">
                <a16:creationId xmlns:a16="http://schemas.microsoft.com/office/drawing/2014/main" id="{D4334091-C3D2-4B2C-8DD7-C8CDD7E1F6DF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5018239" y="1372444"/>
            <a:ext cx="360000" cy="144000"/>
          </a:xfrm>
        </p:spPr>
        <p:txBody>
          <a:bodyPr vert="horz" wrap="square" lIns="0" tIns="0" rIns="0" bIns="0" rtlCol="0" anchor="ctr" anchorCtr="0">
            <a:noAutofit/>
          </a:bodyPr>
          <a:lstStyle>
            <a:lvl1pPr marL="0" indent="0" algn="l">
              <a:buNone/>
              <a:defRPr lang="en-US" sz="900" b="1" dirty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anose="020B0604030504040204" pitchFamily="34" charset="0"/>
              </a:defRPr>
            </a:lvl1pPr>
          </a:lstStyle>
          <a:p>
            <a:pPr marL="96441" marR="0" lvl="0" indent="-96441" rtl="0" fontAlgn="auto"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zh-CN" noProof="0"/>
              <a:t>###</a:t>
            </a:r>
            <a:endParaRPr lang="zh-CN" altLang="en-US" noProof="0"/>
          </a:p>
        </p:txBody>
      </p:sp>
      <p:sp>
        <p:nvSpPr>
          <p:cNvPr id="238" name="拍摄的图像">
            <a:extLst>
              <a:ext uri="{FF2B5EF4-FFF2-40B4-BE49-F238E27FC236}">
                <a16:creationId xmlns:a16="http://schemas.microsoft.com/office/drawing/2014/main" id="{678D7082-88F1-4A75-B3D9-E30DCF1F6B6E}"/>
              </a:ext>
            </a:extLst>
          </p:cNvPr>
          <p:cNvSpPr>
            <a:spLocks noGrp="1" noChangeAspect="1"/>
          </p:cNvSpPr>
          <p:nvPr>
            <p:ph type="pic" sz="quarter" idx="59" hasCustomPrompt="1"/>
          </p:nvPr>
        </p:nvSpPr>
        <p:spPr>
          <a:xfrm>
            <a:off x="4655177" y="1551127"/>
            <a:ext cx="2385129" cy="1965442"/>
          </a:xfrm>
          <a:solidFill>
            <a:schemeClr val="bg1">
              <a:lumMod val="95000"/>
            </a:schemeClr>
          </a:solidFill>
          <a:ln w="50800" cap="sq">
            <a:solidFill>
              <a:schemeClr val="bg1"/>
            </a:solidFill>
            <a:miter lim="800000"/>
          </a:ln>
          <a:effectLst>
            <a:outerShdw sx="101000" sy="101000" algn="ctr" rotWithShape="0">
              <a:schemeClr val="bg1">
                <a:lumMod val="95000"/>
              </a:schemeClr>
            </a:outerShdw>
          </a:effectLst>
        </p:spPr>
        <p:txBody>
          <a:bodyPr wrap="square" lIns="0" tIns="0" rIns="0" bIns="0" rtlCol="0" anchor="ctr" anchorCtr="0">
            <a:noAutofit/>
          </a:bodyPr>
          <a:lstStyle>
            <a:lvl1pPr marL="0" indent="0" algn="ctr">
              <a:buNone/>
              <a:defRPr sz="900" i="1"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pPr rtl="0"/>
            <a:r>
              <a:rPr lang="zh-CN" altLang="en-US" noProof="0"/>
              <a:t>插入 </a:t>
            </a:r>
            <a:r>
              <a:rPr lang="en-US" altLang="zh-CN" noProof="0"/>
              <a:t>Storyboard</a:t>
            </a:r>
            <a:br>
              <a:rPr lang="zh-CN" altLang="en-US" noProof="0"/>
            </a:br>
            <a:r>
              <a:rPr lang="zh-CN" altLang="en-US" noProof="0"/>
              <a:t>在此处插入图像</a:t>
            </a:r>
          </a:p>
        </p:txBody>
      </p:sp>
      <p:sp>
        <p:nvSpPr>
          <p:cNvPr id="239" name="操作文本">
            <a:extLst>
              <a:ext uri="{FF2B5EF4-FFF2-40B4-BE49-F238E27FC236}">
                <a16:creationId xmlns:a16="http://schemas.microsoft.com/office/drawing/2014/main" id="{E7F7429B-63AF-4345-BCAA-A105894F7B92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167179" y="1721017"/>
            <a:ext cx="1620000" cy="46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在此处描述操作</a:t>
            </a:r>
          </a:p>
        </p:txBody>
      </p:sp>
      <p:sp>
        <p:nvSpPr>
          <p:cNvPr id="240" name="对话文本">
            <a:extLst>
              <a:ext uri="{FF2B5EF4-FFF2-40B4-BE49-F238E27FC236}">
                <a16:creationId xmlns:a16="http://schemas.microsoft.com/office/drawing/2014/main" id="{C6F697D2-C84C-41E2-A0D3-C2558B2E5993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7167180" y="2384795"/>
            <a:ext cx="1620000" cy="46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在此处插入对话</a:t>
            </a:r>
          </a:p>
        </p:txBody>
      </p:sp>
      <p:sp>
        <p:nvSpPr>
          <p:cNvPr id="241" name="效果​​文本">
            <a:extLst>
              <a:ext uri="{FF2B5EF4-FFF2-40B4-BE49-F238E27FC236}">
                <a16:creationId xmlns:a16="http://schemas.microsoft.com/office/drawing/2014/main" id="{13B8FB94-5BC0-4A3E-8DB8-BA1AFB4DEC84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7167180" y="3048573"/>
            <a:ext cx="1620000" cy="46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en-US" altLang="zh-CN" noProof="0"/>
              <a:t>Lorem ipsum dolor sit amet, consectetur adipiscing elit. </a:t>
            </a:r>
            <a:endParaRPr lang="zh-CN" altLang="en-US" noProof="0"/>
          </a:p>
        </p:txBody>
      </p:sp>
      <p:sp>
        <p:nvSpPr>
          <p:cNvPr id="242" name="照片">
            <a:extLst>
              <a:ext uri="{FF2B5EF4-FFF2-40B4-BE49-F238E27FC236}">
                <a16:creationId xmlns:a16="http://schemas.microsoft.com/office/drawing/2014/main" id="{EC4D9E2E-E715-495C-A151-42AED7D12427}"/>
              </a:ext>
            </a:extLst>
          </p:cNvPr>
          <p:cNvSpPr txBox="1"/>
          <p:nvPr userDrawn="1"/>
        </p:nvSpPr>
        <p:spPr>
          <a:xfrm>
            <a:off x="369522" y="3684403"/>
            <a:ext cx="814751" cy="156825"/>
          </a:xfrm>
          <a:prstGeom prst="round2Same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0" rIns="0" bIns="0" rtlCol="0" anchor="ctr" anchorCtr="0">
            <a:noAutofit/>
          </a:bodyPr>
          <a:lstStyle>
            <a:defPPr>
              <a:defRPr lang="en-US"/>
            </a:defPPr>
            <a:lvl1pPr>
              <a:defRPr sz="900" b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 rtl="0"/>
            <a:r>
              <a: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照片：</a:t>
            </a:r>
          </a:p>
        </p:txBody>
      </p:sp>
      <p:sp>
        <p:nvSpPr>
          <p:cNvPr id="243" name="操作">
            <a:extLst>
              <a:ext uri="{FF2B5EF4-FFF2-40B4-BE49-F238E27FC236}">
                <a16:creationId xmlns:a16="http://schemas.microsoft.com/office/drawing/2014/main" id="{D31C1858-831F-4298-9AD5-DB2378F7BB14}"/>
              </a:ext>
            </a:extLst>
          </p:cNvPr>
          <p:cNvSpPr txBox="1"/>
          <p:nvPr userDrawn="1"/>
        </p:nvSpPr>
        <p:spPr>
          <a:xfrm>
            <a:off x="2913396" y="3874993"/>
            <a:ext cx="1620000" cy="1440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zh-CN" altLang="en-US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操作</a:t>
            </a:r>
          </a:p>
        </p:txBody>
      </p:sp>
      <p:sp>
        <p:nvSpPr>
          <p:cNvPr id="244" name="对话">
            <a:extLst>
              <a:ext uri="{FF2B5EF4-FFF2-40B4-BE49-F238E27FC236}">
                <a16:creationId xmlns:a16="http://schemas.microsoft.com/office/drawing/2014/main" id="{CCA61443-0C22-4FEB-8175-FBCEE92FE4AD}"/>
              </a:ext>
            </a:extLst>
          </p:cNvPr>
          <p:cNvSpPr txBox="1"/>
          <p:nvPr userDrawn="1"/>
        </p:nvSpPr>
        <p:spPr>
          <a:xfrm>
            <a:off x="2913396" y="4538771"/>
            <a:ext cx="1620000" cy="1440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zh-CN" altLang="en-US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对话</a:t>
            </a:r>
          </a:p>
        </p:txBody>
      </p:sp>
      <p:sp>
        <p:nvSpPr>
          <p:cNvPr id="245" name="FX">
            <a:extLst>
              <a:ext uri="{FF2B5EF4-FFF2-40B4-BE49-F238E27FC236}">
                <a16:creationId xmlns:a16="http://schemas.microsoft.com/office/drawing/2014/main" id="{4A5DB294-3E0D-4A9A-AF83-9B1959FC09AB}"/>
              </a:ext>
            </a:extLst>
          </p:cNvPr>
          <p:cNvSpPr txBox="1"/>
          <p:nvPr userDrawn="1"/>
        </p:nvSpPr>
        <p:spPr>
          <a:xfrm>
            <a:off x="2913396" y="5202549"/>
            <a:ext cx="1620000" cy="1440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en-US" altLang="zh-CN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FX</a:t>
            </a:r>
            <a:endParaRPr lang="zh-CN" altLang="en-US" sz="900" b="1" kern="1200" noProof="0">
              <a:solidFill>
                <a:srgbClr val="14345D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246" name="照片编号">
            <a:extLst>
              <a:ext uri="{FF2B5EF4-FFF2-40B4-BE49-F238E27FC236}">
                <a16:creationId xmlns:a16="http://schemas.microsoft.com/office/drawing/2014/main" id="{CD5F0AEE-60C8-4539-8569-E304E7F904F6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64455" y="3696309"/>
            <a:ext cx="360000" cy="144000"/>
          </a:xfrm>
        </p:spPr>
        <p:txBody>
          <a:bodyPr vert="horz" wrap="square" lIns="0" tIns="0" rIns="0" bIns="0" rtlCol="0" anchor="ctr" anchorCtr="0">
            <a:noAutofit/>
          </a:bodyPr>
          <a:lstStyle>
            <a:lvl1pPr marL="0" indent="0" algn="l">
              <a:buNone/>
              <a:defRPr lang="en-US" sz="900" b="1" dirty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anose="020B0604030504040204" pitchFamily="34" charset="0"/>
              </a:defRPr>
            </a:lvl1pPr>
          </a:lstStyle>
          <a:p>
            <a:pPr marL="96441" marR="0" lvl="0" indent="-96441" rtl="0" fontAlgn="auto"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zh-CN" noProof="0"/>
              <a:t>###</a:t>
            </a:r>
            <a:endParaRPr lang="zh-CN" altLang="en-US" noProof="0"/>
          </a:p>
        </p:txBody>
      </p:sp>
      <p:sp>
        <p:nvSpPr>
          <p:cNvPr id="247" name="拍摄的图像">
            <a:extLst>
              <a:ext uri="{FF2B5EF4-FFF2-40B4-BE49-F238E27FC236}">
                <a16:creationId xmlns:a16="http://schemas.microsoft.com/office/drawing/2014/main" id="{22A832BA-7265-4045-ABDD-DB7B5E105106}"/>
              </a:ext>
            </a:extLst>
          </p:cNvPr>
          <p:cNvSpPr>
            <a:spLocks noGrp="1" noChangeAspect="1"/>
          </p:cNvSpPr>
          <p:nvPr>
            <p:ph type="pic" sz="quarter" idx="64" hasCustomPrompt="1"/>
          </p:nvPr>
        </p:nvSpPr>
        <p:spPr>
          <a:xfrm>
            <a:off x="401393" y="3874992"/>
            <a:ext cx="2385129" cy="1965442"/>
          </a:xfrm>
          <a:solidFill>
            <a:schemeClr val="bg1">
              <a:lumMod val="95000"/>
            </a:schemeClr>
          </a:solidFill>
          <a:ln w="50800" cap="sq">
            <a:solidFill>
              <a:schemeClr val="bg1"/>
            </a:solidFill>
            <a:miter lim="800000"/>
          </a:ln>
          <a:effectLst>
            <a:outerShdw sx="101000" sy="101000" algn="ctr" rotWithShape="0">
              <a:schemeClr val="bg1">
                <a:lumMod val="95000"/>
              </a:schemeClr>
            </a:outerShdw>
          </a:effectLst>
        </p:spPr>
        <p:txBody>
          <a:bodyPr wrap="square" lIns="0" tIns="0" rIns="0" bIns="0" rtlCol="0" anchor="ctr" anchorCtr="0">
            <a:noAutofit/>
          </a:bodyPr>
          <a:lstStyle>
            <a:lvl1pPr marL="0" indent="0" algn="ctr">
              <a:buNone/>
              <a:defRPr sz="900" i="1"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pPr rtl="0"/>
            <a:r>
              <a:rPr lang="zh-CN" altLang="en-US" noProof="0"/>
              <a:t>插入 </a:t>
            </a:r>
            <a:r>
              <a:rPr lang="en-US" altLang="zh-CN" noProof="0"/>
              <a:t>Storyboard</a:t>
            </a:r>
            <a:br>
              <a:rPr lang="zh-CN" altLang="en-US" noProof="0"/>
            </a:br>
            <a:r>
              <a:rPr lang="zh-CN" altLang="en-US" noProof="0"/>
              <a:t>在此处插入图像</a:t>
            </a:r>
          </a:p>
        </p:txBody>
      </p:sp>
      <p:sp>
        <p:nvSpPr>
          <p:cNvPr id="248" name="操作文本">
            <a:extLst>
              <a:ext uri="{FF2B5EF4-FFF2-40B4-BE49-F238E27FC236}">
                <a16:creationId xmlns:a16="http://schemas.microsoft.com/office/drawing/2014/main" id="{AA350FCB-E64A-453C-8089-F914F8AD5137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2913395" y="4044882"/>
            <a:ext cx="1620000" cy="46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在此处描述操作</a:t>
            </a:r>
          </a:p>
        </p:txBody>
      </p:sp>
      <p:sp>
        <p:nvSpPr>
          <p:cNvPr id="249" name="对话文本">
            <a:extLst>
              <a:ext uri="{FF2B5EF4-FFF2-40B4-BE49-F238E27FC236}">
                <a16:creationId xmlns:a16="http://schemas.microsoft.com/office/drawing/2014/main" id="{33082E8B-039F-44EB-B416-9CEC9C3D1C80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2913396" y="4708660"/>
            <a:ext cx="1620000" cy="46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在此处插入对话</a:t>
            </a:r>
          </a:p>
        </p:txBody>
      </p:sp>
      <p:sp>
        <p:nvSpPr>
          <p:cNvPr id="250" name="效果​​文本">
            <a:extLst>
              <a:ext uri="{FF2B5EF4-FFF2-40B4-BE49-F238E27FC236}">
                <a16:creationId xmlns:a16="http://schemas.microsoft.com/office/drawing/2014/main" id="{8E739350-BDFB-4944-A845-3924EEB6B8BA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2913396" y="5372438"/>
            <a:ext cx="1620000" cy="46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en-US" altLang="zh-CN" noProof="0"/>
              <a:t>Lorem ipsum dolor sit amet, consectetur adipiscing elit. </a:t>
            </a:r>
            <a:endParaRPr lang="zh-CN" altLang="en-US" noProof="0"/>
          </a:p>
        </p:txBody>
      </p:sp>
      <p:sp>
        <p:nvSpPr>
          <p:cNvPr id="251" name="照片">
            <a:extLst>
              <a:ext uri="{FF2B5EF4-FFF2-40B4-BE49-F238E27FC236}">
                <a16:creationId xmlns:a16="http://schemas.microsoft.com/office/drawing/2014/main" id="{AC868469-2B6A-4A02-AF9F-37A2E2EC445E}"/>
              </a:ext>
            </a:extLst>
          </p:cNvPr>
          <p:cNvSpPr txBox="1"/>
          <p:nvPr userDrawn="1"/>
        </p:nvSpPr>
        <p:spPr>
          <a:xfrm>
            <a:off x="4623306" y="3684403"/>
            <a:ext cx="814751" cy="156825"/>
          </a:xfrm>
          <a:prstGeom prst="round2Same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0" rIns="0" bIns="0" rtlCol="0" anchor="ctr" anchorCtr="0">
            <a:noAutofit/>
          </a:bodyPr>
          <a:lstStyle>
            <a:defPPr>
              <a:defRPr lang="en-US"/>
            </a:defPPr>
            <a:lvl1pPr>
              <a:defRPr sz="900" b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 rtl="0"/>
            <a:r>
              <a: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照片：</a:t>
            </a:r>
          </a:p>
        </p:txBody>
      </p:sp>
      <p:sp>
        <p:nvSpPr>
          <p:cNvPr id="252" name="操作">
            <a:extLst>
              <a:ext uri="{FF2B5EF4-FFF2-40B4-BE49-F238E27FC236}">
                <a16:creationId xmlns:a16="http://schemas.microsoft.com/office/drawing/2014/main" id="{3C0D6462-0AD4-443D-BB4A-A32A3C03231F}"/>
              </a:ext>
            </a:extLst>
          </p:cNvPr>
          <p:cNvSpPr txBox="1"/>
          <p:nvPr userDrawn="1"/>
        </p:nvSpPr>
        <p:spPr>
          <a:xfrm>
            <a:off x="7167180" y="3874993"/>
            <a:ext cx="1620000" cy="1440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zh-CN" altLang="en-US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操作</a:t>
            </a:r>
          </a:p>
        </p:txBody>
      </p:sp>
      <p:sp>
        <p:nvSpPr>
          <p:cNvPr id="253" name="对话">
            <a:extLst>
              <a:ext uri="{FF2B5EF4-FFF2-40B4-BE49-F238E27FC236}">
                <a16:creationId xmlns:a16="http://schemas.microsoft.com/office/drawing/2014/main" id="{B975F078-6B4C-4A14-AE96-03A98A365F56}"/>
              </a:ext>
            </a:extLst>
          </p:cNvPr>
          <p:cNvSpPr txBox="1"/>
          <p:nvPr userDrawn="1"/>
        </p:nvSpPr>
        <p:spPr>
          <a:xfrm>
            <a:off x="7167180" y="4538771"/>
            <a:ext cx="1620000" cy="1440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zh-CN" altLang="en-US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对话</a:t>
            </a:r>
          </a:p>
        </p:txBody>
      </p:sp>
      <p:sp>
        <p:nvSpPr>
          <p:cNvPr id="254" name="FX">
            <a:extLst>
              <a:ext uri="{FF2B5EF4-FFF2-40B4-BE49-F238E27FC236}">
                <a16:creationId xmlns:a16="http://schemas.microsoft.com/office/drawing/2014/main" id="{371E12AF-993D-4EF3-9B0B-259F9FAF9DD1}"/>
              </a:ext>
            </a:extLst>
          </p:cNvPr>
          <p:cNvSpPr txBox="1"/>
          <p:nvPr userDrawn="1"/>
        </p:nvSpPr>
        <p:spPr>
          <a:xfrm>
            <a:off x="7167180" y="5202549"/>
            <a:ext cx="1620000" cy="1440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en-US" altLang="zh-CN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FX</a:t>
            </a:r>
            <a:endParaRPr lang="zh-CN" altLang="en-US" sz="900" b="1" kern="1200" noProof="0">
              <a:solidFill>
                <a:srgbClr val="14345D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255" name="照片编号">
            <a:extLst>
              <a:ext uri="{FF2B5EF4-FFF2-40B4-BE49-F238E27FC236}">
                <a16:creationId xmlns:a16="http://schemas.microsoft.com/office/drawing/2014/main" id="{68CF664F-EC43-43D4-AD61-1E5B6DE72BE0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5018239" y="3696309"/>
            <a:ext cx="360000" cy="144000"/>
          </a:xfrm>
        </p:spPr>
        <p:txBody>
          <a:bodyPr vert="horz" wrap="square" lIns="0" tIns="0" rIns="0" bIns="0" rtlCol="0" anchor="ctr" anchorCtr="0">
            <a:noAutofit/>
          </a:bodyPr>
          <a:lstStyle>
            <a:lvl1pPr marL="0" indent="0" algn="l">
              <a:buNone/>
              <a:defRPr lang="en-US" sz="900" b="1" dirty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anose="020B0604030504040204" pitchFamily="34" charset="0"/>
              </a:defRPr>
            </a:lvl1pPr>
          </a:lstStyle>
          <a:p>
            <a:pPr marL="96441" marR="0" lvl="0" indent="-96441" rtl="0" fontAlgn="auto"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zh-CN" noProof="0"/>
              <a:t>###</a:t>
            </a:r>
            <a:endParaRPr lang="zh-CN" altLang="en-US" noProof="0"/>
          </a:p>
        </p:txBody>
      </p:sp>
      <p:sp>
        <p:nvSpPr>
          <p:cNvPr id="256" name="拍摄的图像">
            <a:extLst>
              <a:ext uri="{FF2B5EF4-FFF2-40B4-BE49-F238E27FC236}">
                <a16:creationId xmlns:a16="http://schemas.microsoft.com/office/drawing/2014/main" id="{DA49E8B6-5614-4088-A605-2479D09A2D7C}"/>
              </a:ext>
            </a:extLst>
          </p:cNvPr>
          <p:cNvSpPr>
            <a:spLocks noGrp="1" noChangeAspect="1"/>
          </p:cNvSpPr>
          <p:nvPr>
            <p:ph type="pic" sz="quarter" idx="69" hasCustomPrompt="1"/>
          </p:nvPr>
        </p:nvSpPr>
        <p:spPr>
          <a:xfrm>
            <a:off x="4655177" y="3874992"/>
            <a:ext cx="2385129" cy="1965442"/>
          </a:xfrm>
          <a:solidFill>
            <a:schemeClr val="bg1">
              <a:lumMod val="95000"/>
            </a:schemeClr>
          </a:solidFill>
          <a:ln w="50800" cap="sq">
            <a:solidFill>
              <a:schemeClr val="bg1"/>
            </a:solidFill>
            <a:miter lim="800000"/>
          </a:ln>
          <a:effectLst>
            <a:outerShdw sx="101000" sy="101000" algn="ctr" rotWithShape="0">
              <a:schemeClr val="bg1">
                <a:lumMod val="95000"/>
              </a:schemeClr>
            </a:outerShdw>
          </a:effectLst>
        </p:spPr>
        <p:txBody>
          <a:bodyPr wrap="square" lIns="0" tIns="0" rIns="0" bIns="0" rtlCol="0" anchor="ctr" anchorCtr="0">
            <a:noAutofit/>
          </a:bodyPr>
          <a:lstStyle>
            <a:lvl1pPr marL="0" indent="0" algn="ctr">
              <a:buNone/>
              <a:defRPr sz="900" i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插入 </a:t>
            </a:r>
            <a:r>
              <a:rPr lang="en-US" altLang="zh-CN" noProof="0"/>
              <a:t>Storyboard</a:t>
            </a:r>
            <a:br>
              <a:rPr lang="zh-CN" altLang="en-US" noProof="0"/>
            </a:br>
            <a:r>
              <a:rPr lang="zh-CN" altLang="en-US" noProof="0"/>
              <a:t>在此处插入图像</a:t>
            </a:r>
          </a:p>
        </p:txBody>
      </p:sp>
      <p:sp>
        <p:nvSpPr>
          <p:cNvPr id="257" name="操作文本">
            <a:extLst>
              <a:ext uri="{FF2B5EF4-FFF2-40B4-BE49-F238E27FC236}">
                <a16:creationId xmlns:a16="http://schemas.microsoft.com/office/drawing/2014/main" id="{22423A84-D8B3-487F-876B-17B594BA9B03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7167179" y="4044882"/>
            <a:ext cx="1620000" cy="46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在此处描述操作</a:t>
            </a:r>
          </a:p>
        </p:txBody>
      </p:sp>
      <p:sp>
        <p:nvSpPr>
          <p:cNvPr id="258" name="对话文本">
            <a:extLst>
              <a:ext uri="{FF2B5EF4-FFF2-40B4-BE49-F238E27FC236}">
                <a16:creationId xmlns:a16="http://schemas.microsoft.com/office/drawing/2014/main" id="{079CB7E0-0D44-4409-87D9-9D58029F39E8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7167180" y="4708660"/>
            <a:ext cx="1620000" cy="46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在此处插入对话</a:t>
            </a:r>
          </a:p>
        </p:txBody>
      </p:sp>
      <p:sp>
        <p:nvSpPr>
          <p:cNvPr id="259" name="效果​​文本">
            <a:extLst>
              <a:ext uri="{FF2B5EF4-FFF2-40B4-BE49-F238E27FC236}">
                <a16:creationId xmlns:a16="http://schemas.microsoft.com/office/drawing/2014/main" id="{E7C8A88F-0E64-4A4A-9F33-EBAECB2610BC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7167180" y="5372438"/>
            <a:ext cx="1620000" cy="46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en-US" altLang="zh-CN" noProof="0"/>
              <a:t>Lorem ipsum dolor sit amet, consectetur adipiscing elit. </a:t>
            </a:r>
            <a:endParaRPr lang="zh-CN" altLang="en-US" noProof="0"/>
          </a:p>
        </p:txBody>
      </p:sp>
      <p:sp>
        <p:nvSpPr>
          <p:cNvPr id="9" name="日期占位符 8">
            <a:extLst>
              <a:ext uri="{FF2B5EF4-FFF2-40B4-BE49-F238E27FC236}">
                <a16:creationId xmlns:a16="http://schemas.microsoft.com/office/drawing/2014/main" id="{06F84CBA-E5A1-440A-8D22-332285FE0C66}"/>
              </a:ext>
            </a:extLst>
          </p:cNvPr>
          <p:cNvSpPr>
            <a:spLocks noGrp="1"/>
          </p:cNvSpPr>
          <p:nvPr>
            <p:ph type="dt" sz="half" idx="54"/>
          </p:nvPr>
        </p:nvSpPr>
        <p:spPr/>
        <p:txBody>
          <a:bodyPr rtlCol="0"/>
          <a:lstStyle>
            <a:lvl1pPr>
              <a:defRPr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3" name="灯片编号占位符 12">
            <a:extLst>
              <a:ext uri="{FF2B5EF4-FFF2-40B4-BE49-F238E27FC236}">
                <a16:creationId xmlns:a16="http://schemas.microsoft.com/office/drawing/2014/main" id="{5A93A671-149E-4AB3-9D39-F2D8628390E2}"/>
              </a:ext>
            </a:extLst>
          </p:cNvPr>
          <p:cNvSpPr>
            <a:spLocks noGrp="1"/>
          </p:cNvSpPr>
          <p:nvPr>
            <p:ph type="sldNum" sz="quarter" idx="56"/>
          </p:nvPr>
        </p:nvSpPr>
        <p:spPr/>
        <p:txBody>
          <a:bodyPr rtlCol="0"/>
          <a:lstStyle>
            <a:lvl1pPr>
              <a:defRPr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r>
              <a:rPr lang="zh-CN" altLang="en-US"/>
              <a:t>第 </a:t>
            </a:r>
            <a:fld id="{BCD5153B-A88B-49C0-9DC6-81302951326B}" type="slidenum">
              <a:rPr lang="en-US" altLang="zh-CN" smtClean="0"/>
              <a:pPr/>
              <a:t>‹#›</a:t>
            </a:fld>
            <a:r>
              <a:rPr lang="zh-CN" altLang="en-US"/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14457875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张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照片">
            <a:extLst>
              <a:ext uri="{FF2B5EF4-FFF2-40B4-BE49-F238E27FC236}">
                <a16:creationId xmlns:a16="http://schemas.microsoft.com/office/drawing/2014/main" id="{1DD3CB2A-099A-4434-AFE2-0FD466AE8F12}"/>
              </a:ext>
            </a:extLst>
          </p:cNvPr>
          <p:cNvSpPr txBox="1"/>
          <p:nvPr userDrawn="1"/>
        </p:nvSpPr>
        <p:spPr>
          <a:xfrm>
            <a:off x="369522" y="695162"/>
            <a:ext cx="814751" cy="156825"/>
          </a:xfrm>
          <a:prstGeom prst="round2Same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0" rIns="0" bIns="0" rtlCol="0" anchor="ctr" anchorCtr="0">
            <a:noAutofit/>
          </a:bodyPr>
          <a:lstStyle>
            <a:defPPr>
              <a:defRPr lang="en-US"/>
            </a:defPPr>
            <a:lvl1pPr>
              <a:defRPr sz="900" b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 rtl="0"/>
            <a:r>
              <a: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照片：</a:t>
            </a:r>
          </a:p>
        </p:txBody>
      </p:sp>
      <p:sp>
        <p:nvSpPr>
          <p:cNvPr id="71" name="场景 T">
            <a:extLst>
              <a:ext uri="{FF2B5EF4-FFF2-40B4-BE49-F238E27FC236}">
                <a16:creationId xmlns:a16="http://schemas.microsoft.com/office/drawing/2014/main" id="{132743A0-D1F3-4D15-9E31-54A469D94EEF}"/>
              </a:ext>
            </a:extLst>
          </p:cNvPr>
          <p:cNvSpPr txBox="1"/>
          <p:nvPr userDrawn="1"/>
        </p:nvSpPr>
        <p:spPr>
          <a:xfrm>
            <a:off x="360000" y="360000"/>
            <a:ext cx="36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l" rtl="0"/>
            <a:r>
              <a:rPr lang="zh-CN" altLang="en-US" sz="900" b="0" kern="1200" noProof="0">
                <a:solidFill>
                  <a:schemeClr val="bg2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anose="020B0604030504040204" pitchFamily="34" charset="0"/>
              </a:rPr>
              <a:t>场景：</a:t>
            </a:r>
          </a:p>
        </p:txBody>
      </p:sp>
      <p:sp>
        <p:nvSpPr>
          <p:cNvPr id="175" name="场景 T2">
            <a:extLst>
              <a:ext uri="{FF2B5EF4-FFF2-40B4-BE49-F238E27FC236}">
                <a16:creationId xmlns:a16="http://schemas.microsoft.com/office/drawing/2014/main" id="{D029757B-32B3-4441-B236-51352C70EFA5}"/>
              </a:ext>
            </a:extLst>
          </p:cNvPr>
          <p:cNvSpPr txBox="1"/>
          <p:nvPr userDrawn="1"/>
        </p:nvSpPr>
        <p:spPr>
          <a:xfrm>
            <a:off x="1191670" y="360000"/>
            <a:ext cx="10243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l" rtl="0"/>
            <a:r>
              <a:rPr lang="zh-CN" altLang="en-US" sz="900" b="0" kern="1200" noProof="0">
                <a:solidFill>
                  <a:schemeClr val="bg2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anose="020B0604030504040204" pitchFamily="34" charset="0"/>
              </a:rPr>
              <a:t>场景说明：</a:t>
            </a:r>
          </a:p>
        </p:txBody>
      </p:sp>
      <p:cxnSp>
        <p:nvCxnSpPr>
          <p:cNvPr id="48" name="直接连接符​​(S) 47">
            <a:extLst>
              <a:ext uri="{FF2B5EF4-FFF2-40B4-BE49-F238E27FC236}">
                <a16:creationId xmlns:a16="http://schemas.microsoft.com/office/drawing/2014/main" id="{55808655-76A3-469E-97C6-E88D271DD350}"/>
              </a:ext>
            </a:extLst>
          </p:cNvPr>
          <p:cNvCxnSpPr>
            <a:cxnSpLocks/>
          </p:cNvCxnSpPr>
          <p:nvPr userDrawn="1"/>
        </p:nvCxnSpPr>
        <p:spPr>
          <a:xfrm>
            <a:off x="369522" y="545543"/>
            <a:ext cx="8414478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操作">
            <a:extLst>
              <a:ext uri="{FF2B5EF4-FFF2-40B4-BE49-F238E27FC236}">
                <a16:creationId xmlns:a16="http://schemas.microsoft.com/office/drawing/2014/main" id="{90521229-7381-4E43-8B9D-AB0357A7E6C8}"/>
              </a:ext>
            </a:extLst>
          </p:cNvPr>
          <p:cNvSpPr txBox="1"/>
          <p:nvPr userDrawn="1"/>
        </p:nvSpPr>
        <p:spPr>
          <a:xfrm>
            <a:off x="401395" y="2600321"/>
            <a:ext cx="468000" cy="2308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zh-CN" altLang="en-US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操作</a:t>
            </a:r>
          </a:p>
        </p:txBody>
      </p:sp>
      <p:sp>
        <p:nvSpPr>
          <p:cNvPr id="64" name="对话">
            <a:extLst>
              <a:ext uri="{FF2B5EF4-FFF2-40B4-BE49-F238E27FC236}">
                <a16:creationId xmlns:a16="http://schemas.microsoft.com/office/drawing/2014/main" id="{303782A6-0050-4732-89DD-B4C1EC601395}"/>
              </a:ext>
            </a:extLst>
          </p:cNvPr>
          <p:cNvSpPr txBox="1"/>
          <p:nvPr userDrawn="1"/>
        </p:nvSpPr>
        <p:spPr>
          <a:xfrm>
            <a:off x="401395" y="2920199"/>
            <a:ext cx="468000" cy="2308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zh-CN" altLang="en-US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对话</a:t>
            </a:r>
          </a:p>
        </p:txBody>
      </p:sp>
      <p:sp>
        <p:nvSpPr>
          <p:cNvPr id="69" name="FX">
            <a:extLst>
              <a:ext uri="{FF2B5EF4-FFF2-40B4-BE49-F238E27FC236}">
                <a16:creationId xmlns:a16="http://schemas.microsoft.com/office/drawing/2014/main" id="{A1E34177-396F-40B3-9E4A-E0A69641AF59}"/>
              </a:ext>
            </a:extLst>
          </p:cNvPr>
          <p:cNvSpPr txBox="1"/>
          <p:nvPr userDrawn="1"/>
        </p:nvSpPr>
        <p:spPr>
          <a:xfrm>
            <a:off x="401395" y="3240077"/>
            <a:ext cx="468000" cy="2308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en-US" altLang="zh-CN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FX</a:t>
            </a:r>
            <a:endParaRPr lang="zh-CN" altLang="en-US" sz="900" b="1" kern="1200" noProof="0">
              <a:solidFill>
                <a:srgbClr val="14345D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103" name="场景编号">
            <a:extLst>
              <a:ext uri="{FF2B5EF4-FFF2-40B4-BE49-F238E27FC236}">
                <a16:creationId xmlns:a16="http://schemas.microsoft.com/office/drawing/2014/main" id="{B1D10E93-2073-4379-AA59-83E5D30857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1910" y="360000"/>
            <a:ext cx="370250" cy="144000"/>
          </a:xfrm>
        </p:spPr>
        <p:txBody>
          <a:bodyPr wrap="square" lIns="0" tIns="0" rIns="0" bIns="0" rtlCol="0" anchor="ctr" anchorCtr="0">
            <a:noAutofit/>
          </a:bodyPr>
          <a:lstStyle>
            <a:lvl1pPr marL="0" marR="0" indent="0" algn="l" defTabSz="3857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900" b="1" kern="120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anose="020B0604030504040204" pitchFamily="34" charset="0"/>
              </a:defRPr>
            </a:lvl1pPr>
          </a:lstStyle>
          <a:p>
            <a:pPr marL="0" marR="0" lvl="0" indent="0" algn="l" defTabSz="3857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noProof="0"/>
              <a:t>###</a:t>
            </a:r>
            <a:endParaRPr lang="zh-CN" altLang="en-US" noProof="0"/>
          </a:p>
        </p:txBody>
      </p:sp>
      <p:sp>
        <p:nvSpPr>
          <p:cNvPr id="15" name="场景说明">
            <a:extLst>
              <a:ext uri="{FF2B5EF4-FFF2-40B4-BE49-F238E27FC236}">
                <a16:creationId xmlns:a16="http://schemas.microsoft.com/office/drawing/2014/main" id="{AF6B8588-D1A7-41E2-A393-C1CDCDC7EA72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775460" y="360563"/>
            <a:ext cx="7008540" cy="142875"/>
          </a:xfrm>
        </p:spPr>
        <p:txBody>
          <a:bodyPr rtlCol="0" anchor="ctr">
            <a:noAutofit/>
          </a:bodyPr>
          <a:lstStyle>
            <a:lvl1pPr marL="0" indent="0">
              <a:buNone/>
              <a:defRPr sz="900"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900"/>
            </a:lvl2pPr>
            <a:lvl3pPr marL="385763" indent="0">
              <a:buNone/>
              <a:defRPr sz="900"/>
            </a:lvl3pPr>
            <a:lvl4pPr marL="578644" indent="0">
              <a:buNone/>
              <a:defRPr sz="900"/>
            </a:lvl4pPr>
            <a:lvl5pPr marL="771525" indent="0">
              <a:buNone/>
              <a:defRPr sz="900"/>
            </a:lvl5pPr>
          </a:lstStyle>
          <a:p>
            <a:pPr lvl="0" rtl="0"/>
            <a:r>
              <a:rPr lang="zh-CN" altLang="en-US" noProof="0" dirty="0"/>
              <a:t>描述场景或留空</a:t>
            </a:r>
          </a:p>
        </p:txBody>
      </p:sp>
      <p:sp>
        <p:nvSpPr>
          <p:cNvPr id="105" name="照片编号">
            <a:extLst>
              <a:ext uri="{FF2B5EF4-FFF2-40B4-BE49-F238E27FC236}">
                <a16:creationId xmlns:a16="http://schemas.microsoft.com/office/drawing/2014/main" id="{AA97551E-2CC7-48ED-9838-1C5ECAFE63D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4455" y="707068"/>
            <a:ext cx="360000" cy="144000"/>
          </a:xfrm>
        </p:spPr>
        <p:txBody>
          <a:bodyPr vert="horz" wrap="square" lIns="0" tIns="0" rIns="0" bIns="0" rtlCol="0" anchor="ctr" anchorCtr="0">
            <a:noAutofit/>
          </a:bodyPr>
          <a:lstStyle>
            <a:lvl1pPr marL="0" indent="0" algn="l">
              <a:buNone/>
              <a:defRPr lang="en-US" sz="900" b="1" dirty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anose="020B0604030504040204" pitchFamily="34" charset="0"/>
              </a:defRPr>
            </a:lvl1pPr>
          </a:lstStyle>
          <a:p>
            <a:pPr marL="96441" marR="0" lvl="0" indent="-96441" rtl="0" fontAlgn="auto"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zh-CN" noProof="0" dirty="0"/>
              <a:t>###</a:t>
            </a:r>
            <a:endParaRPr lang="zh-CN" altLang="en-US" noProof="0" dirty="0"/>
          </a:p>
        </p:txBody>
      </p:sp>
      <p:sp>
        <p:nvSpPr>
          <p:cNvPr id="93" name="拍摄的图像">
            <a:extLst>
              <a:ext uri="{FF2B5EF4-FFF2-40B4-BE49-F238E27FC236}">
                <a16:creationId xmlns:a16="http://schemas.microsoft.com/office/drawing/2014/main" id="{9629A576-0EA9-435C-B959-C7E58A21229F}"/>
              </a:ext>
            </a:extLst>
          </p:cNvPr>
          <p:cNvSpPr>
            <a:spLocks noGrp="1" noChangeAspect="1"/>
          </p:cNvSpPr>
          <p:nvPr>
            <p:ph type="pic" sz="quarter" idx="53" hasCustomPrompt="1"/>
          </p:nvPr>
        </p:nvSpPr>
        <p:spPr>
          <a:xfrm>
            <a:off x="401394" y="885752"/>
            <a:ext cx="2578025" cy="1612152"/>
          </a:xfrm>
          <a:solidFill>
            <a:schemeClr val="bg1">
              <a:lumMod val="95000"/>
            </a:schemeClr>
          </a:solidFill>
          <a:ln w="50800" cap="sq">
            <a:solidFill>
              <a:schemeClr val="bg1"/>
            </a:solidFill>
            <a:miter lim="800000"/>
          </a:ln>
          <a:effectLst>
            <a:outerShdw sx="101000" sy="101000" algn="ctr" rotWithShape="0">
              <a:schemeClr val="bg1">
                <a:lumMod val="95000"/>
              </a:schemeClr>
            </a:outerShdw>
          </a:effectLst>
        </p:spPr>
        <p:txBody>
          <a:bodyPr wrap="square" lIns="0" tIns="0" rIns="0" bIns="0" rtlCol="0" anchor="ctr" anchorCtr="0">
            <a:noAutofit/>
          </a:bodyPr>
          <a:lstStyle>
            <a:lvl1pPr marL="0" indent="0" algn="ctr">
              <a:buNone/>
              <a:defRPr sz="900" i="1"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pPr rtl="0"/>
            <a:r>
              <a:rPr lang="zh-CN" altLang="en-US" noProof="0"/>
              <a:t>插入 </a:t>
            </a:r>
            <a:r>
              <a:rPr lang="en-US" altLang="zh-CN" noProof="0"/>
              <a:t>Storyboard</a:t>
            </a:r>
            <a:br>
              <a:rPr lang="zh-CN" altLang="en-US" noProof="0"/>
            </a:br>
            <a:r>
              <a:rPr lang="zh-CN" altLang="en-US" noProof="0"/>
              <a:t>在此处插入图像</a:t>
            </a:r>
          </a:p>
        </p:txBody>
      </p:sp>
      <p:sp>
        <p:nvSpPr>
          <p:cNvPr id="12" name="操作文本">
            <a:extLst>
              <a:ext uri="{FF2B5EF4-FFF2-40B4-BE49-F238E27FC236}">
                <a16:creationId xmlns:a16="http://schemas.microsoft.com/office/drawing/2014/main" id="{63FBAD1D-CE61-49F1-8989-1A742D35C312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10839" y="2600321"/>
            <a:ext cx="2268579" cy="28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 dirty="0"/>
              <a:t>在此处描述操作</a:t>
            </a:r>
          </a:p>
        </p:txBody>
      </p:sp>
      <p:sp>
        <p:nvSpPr>
          <p:cNvPr id="65" name="对话文本">
            <a:extLst>
              <a:ext uri="{FF2B5EF4-FFF2-40B4-BE49-F238E27FC236}">
                <a16:creationId xmlns:a16="http://schemas.microsoft.com/office/drawing/2014/main" id="{848AB30C-3BD6-4566-AF87-C1A7EED7ED67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10839" y="2920199"/>
            <a:ext cx="2268579" cy="28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在此处插入对话</a:t>
            </a:r>
          </a:p>
        </p:txBody>
      </p:sp>
      <p:sp>
        <p:nvSpPr>
          <p:cNvPr id="70" name="效果​​文本">
            <a:extLst>
              <a:ext uri="{FF2B5EF4-FFF2-40B4-BE49-F238E27FC236}">
                <a16:creationId xmlns:a16="http://schemas.microsoft.com/office/drawing/2014/main" id="{758F1A9C-A189-4B62-A79B-EBB495EBFE9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10839" y="3240077"/>
            <a:ext cx="2268579" cy="28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在此处插入效果说明</a:t>
            </a:r>
          </a:p>
        </p:txBody>
      </p:sp>
      <p:sp>
        <p:nvSpPr>
          <p:cNvPr id="176" name="照片">
            <a:extLst>
              <a:ext uri="{FF2B5EF4-FFF2-40B4-BE49-F238E27FC236}">
                <a16:creationId xmlns:a16="http://schemas.microsoft.com/office/drawing/2014/main" id="{1FA40C2C-1EF7-4B97-BC86-9907847E332E}"/>
              </a:ext>
            </a:extLst>
          </p:cNvPr>
          <p:cNvSpPr txBox="1"/>
          <p:nvPr userDrawn="1"/>
        </p:nvSpPr>
        <p:spPr>
          <a:xfrm>
            <a:off x="401395" y="3625669"/>
            <a:ext cx="814751" cy="156825"/>
          </a:xfrm>
          <a:prstGeom prst="round2Same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0" rIns="0" bIns="0" rtlCol="0" anchor="ctr" anchorCtr="0">
            <a:noAutofit/>
          </a:bodyPr>
          <a:lstStyle>
            <a:defPPr>
              <a:defRPr lang="en-US"/>
            </a:defPPr>
            <a:lvl1pPr>
              <a:defRPr sz="900" b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 rtl="0"/>
            <a:r>
              <a: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照片：</a:t>
            </a:r>
          </a:p>
        </p:txBody>
      </p:sp>
      <p:sp>
        <p:nvSpPr>
          <p:cNvPr id="177" name="操作">
            <a:extLst>
              <a:ext uri="{FF2B5EF4-FFF2-40B4-BE49-F238E27FC236}">
                <a16:creationId xmlns:a16="http://schemas.microsoft.com/office/drawing/2014/main" id="{05A6F452-171E-4E65-BFDA-DA10874CC4D5}"/>
              </a:ext>
            </a:extLst>
          </p:cNvPr>
          <p:cNvSpPr txBox="1"/>
          <p:nvPr userDrawn="1"/>
        </p:nvSpPr>
        <p:spPr>
          <a:xfrm>
            <a:off x="433268" y="5530828"/>
            <a:ext cx="468000" cy="2308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zh-CN" altLang="en-US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操作</a:t>
            </a:r>
          </a:p>
        </p:txBody>
      </p:sp>
      <p:sp>
        <p:nvSpPr>
          <p:cNvPr id="178" name="对话">
            <a:extLst>
              <a:ext uri="{FF2B5EF4-FFF2-40B4-BE49-F238E27FC236}">
                <a16:creationId xmlns:a16="http://schemas.microsoft.com/office/drawing/2014/main" id="{AA79408A-AA9B-4A41-A1BA-AE6B5568A654}"/>
              </a:ext>
            </a:extLst>
          </p:cNvPr>
          <p:cNvSpPr txBox="1"/>
          <p:nvPr userDrawn="1"/>
        </p:nvSpPr>
        <p:spPr>
          <a:xfrm>
            <a:off x="433268" y="5850706"/>
            <a:ext cx="468000" cy="2308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zh-CN" altLang="en-US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对话</a:t>
            </a:r>
          </a:p>
        </p:txBody>
      </p:sp>
      <p:sp>
        <p:nvSpPr>
          <p:cNvPr id="179" name="FX">
            <a:extLst>
              <a:ext uri="{FF2B5EF4-FFF2-40B4-BE49-F238E27FC236}">
                <a16:creationId xmlns:a16="http://schemas.microsoft.com/office/drawing/2014/main" id="{34E149CB-0105-445A-8B3C-8F5457C57A95}"/>
              </a:ext>
            </a:extLst>
          </p:cNvPr>
          <p:cNvSpPr txBox="1"/>
          <p:nvPr userDrawn="1"/>
        </p:nvSpPr>
        <p:spPr>
          <a:xfrm>
            <a:off x="433268" y="6170584"/>
            <a:ext cx="468000" cy="2308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en-US" altLang="zh-CN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FX</a:t>
            </a:r>
            <a:endParaRPr lang="zh-CN" altLang="en-US" sz="900" b="1" kern="1200" noProof="0">
              <a:solidFill>
                <a:srgbClr val="14345D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180" name="照片编号">
            <a:extLst>
              <a:ext uri="{FF2B5EF4-FFF2-40B4-BE49-F238E27FC236}">
                <a16:creationId xmlns:a16="http://schemas.microsoft.com/office/drawing/2014/main" id="{79F04B5B-BA6C-4D86-9071-ACF06E1FA9F0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796328" y="3637575"/>
            <a:ext cx="360000" cy="144000"/>
          </a:xfrm>
        </p:spPr>
        <p:txBody>
          <a:bodyPr vert="horz" wrap="square" lIns="0" tIns="0" rIns="0" bIns="0" rtlCol="0" anchor="ctr" anchorCtr="0">
            <a:noAutofit/>
          </a:bodyPr>
          <a:lstStyle>
            <a:lvl1pPr marL="0" indent="0" algn="l">
              <a:buNone/>
              <a:defRPr lang="en-US" sz="900" b="1" dirty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anose="020B0604030504040204" pitchFamily="34" charset="0"/>
              </a:defRPr>
            </a:lvl1pPr>
          </a:lstStyle>
          <a:p>
            <a:pPr marL="96441" marR="0" lvl="0" indent="-96441" rtl="0" fontAlgn="auto"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zh-CN" noProof="0"/>
              <a:t>###</a:t>
            </a:r>
            <a:endParaRPr lang="zh-CN" altLang="en-US" noProof="0"/>
          </a:p>
        </p:txBody>
      </p:sp>
      <p:sp>
        <p:nvSpPr>
          <p:cNvPr id="181" name="拍摄的图像">
            <a:extLst>
              <a:ext uri="{FF2B5EF4-FFF2-40B4-BE49-F238E27FC236}">
                <a16:creationId xmlns:a16="http://schemas.microsoft.com/office/drawing/2014/main" id="{56C163CA-D8C2-4E76-8669-AED8CD9DEC1A}"/>
              </a:ext>
            </a:extLst>
          </p:cNvPr>
          <p:cNvSpPr>
            <a:spLocks noGrp="1" noChangeAspect="1"/>
          </p:cNvSpPr>
          <p:nvPr>
            <p:ph type="pic" sz="quarter" idx="59" hasCustomPrompt="1"/>
          </p:nvPr>
        </p:nvSpPr>
        <p:spPr>
          <a:xfrm>
            <a:off x="433267" y="3816259"/>
            <a:ext cx="2546151" cy="1612152"/>
          </a:xfrm>
          <a:solidFill>
            <a:schemeClr val="bg1">
              <a:lumMod val="95000"/>
            </a:schemeClr>
          </a:solidFill>
          <a:ln w="50800" cap="sq">
            <a:solidFill>
              <a:schemeClr val="bg1"/>
            </a:solidFill>
            <a:miter lim="800000"/>
          </a:ln>
          <a:effectLst>
            <a:outerShdw sx="101000" sy="101000" algn="ctr" rotWithShape="0">
              <a:schemeClr val="bg1">
                <a:lumMod val="95000"/>
              </a:schemeClr>
            </a:outerShdw>
          </a:effectLst>
        </p:spPr>
        <p:txBody>
          <a:bodyPr wrap="square" lIns="0" tIns="0" rIns="0" bIns="0" rtlCol="0" anchor="ctr" anchorCtr="0">
            <a:noAutofit/>
          </a:bodyPr>
          <a:lstStyle>
            <a:lvl1pPr marL="0" indent="0" algn="ctr">
              <a:buNone/>
              <a:defRPr sz="900" i="1"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pPr rtl="0"/>
            <a:r>
              <a:rPr lang="zh-CN" altLang="en-US" noProof="0"/>
              <a:t>插入 </a:t>
            </a:r>
            <a:r>
              <a:rPr lang="en-US" altLang="zh-CN" noProof="0"/>
              <a:t>Storyboard</a:t>
            </a:r>
            <a:br>
              <a:rPr lang="zh-CN" altLang="en-US" noProof="0"/>
            </a:br>
            <a:r>
              <a:rPr lang="zh-CN" altLang="en-US" noProof="0"/>
              <a:t>在此处插入图像</a:t>
            </a:r>
          </a:p>
        </p:txBody>
      </p:sp>
      <p:sp>
        <p:nvSpPr>
          <p:cNvPr id="182" name="操作文本">
            <a:extLst>
              <a:ext uri="{FF2B5EF4-FFF2-40B4-BE49-F238E27FC236}">
                <a16:creationId xmlns:a16="http://schemas.microsoft.com/office/drawing/2014/main" id="{870266B5-85EC-46CD-B7CA-0DB46BEF39A1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42712" y="5530828"/>
            <a:ext cx="2268579" cy="28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在此处描述操作</a:t>
            </a:r>
          </a:p>
        </p:txBody>
      </p:sp>
      <p:sp>
        <p:nvSpPr>
          <p:cNvPr id="183" name="对话文本">
            <a:extLst>
              <a:ext uri="{FF2B5EF4-FFF2-40B4-BE49-F238E27FC236}">
                <a16:creationId xmlns:a16="http://schemas.microsoft.com/office/drawing/2014/main" id="{E0513A90-6A9B-4926-A63D-0C1AB8ACFC37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742712" y="5850706"/>
            <a:ext cx="2268579" cy="28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在此处插入对话</a:t>
            </a:r>
          </a:p>
        </p:txBody>
      </p:sp>
      <p:sp>
        <p:nvSpPr>
          <p:cNvPr id="184" name="效果​​文本">
            <a:extLst>
              <a:ext uri="{FF2B5EF4-FFF2-40B4-BE49-F238E27FC236}">
                <a16:creationId xmlns:a16="http://schemas.microsoft.com/office/drawing/2014/main" id="{A2BBE0F3-A52A-4426-8977-FB3F8D31A2D6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742712" y="6170584"/>
            <a:ext cx="2268579" cy="28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在此处插入效果说明</a:t>
            </a:r>
          </a:p>
        </p:txBody>
      </p:sp>
      <p:sp>
        <p:nvSpPr>
          <p:cNvPr id="185" name="照片">
            <a:extLst>
              <a:ext uri="{FF2B5EF4-FFF2-40B4-BE49-F238E27FC236}">
                <a16:creationId xmlns:a16="http://schemas.microsoft.com/office/drawing/2014/main" id="{06A5A098-2D68-4A92-BC8D-89890E7FC2B0}"/>
              </a:ext>
            </a:extLst>
          </p:cNvPr>
          <p:cNvSpPr txBox="1"/>
          <p:nvPr userDrawn="1"/>
        </p:nvSpPr>
        <p:spPr>
          <a:xfrm>
            <a:off x="3256412" y="695162"/>
            <a:ext cx="814751" cy="156825"/>
          </a:xfrm>
          <a:prstGeom prst="round2Same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0" rIns="0" bIns="0" rtlCol="0" anchor="ctr" anchorCtr="0">
            <a:noAutofit/>
          </a:bodyPr>
          <a:lstStyle>
            <a:defPPr>
              <a:defRPr lang="en-US"/>
            </a:defPPr>
            <a:lvl1pPr>
              <a:defRPr sz="900" b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 rtl="0"/>
            <a:r>
              <a: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照片：</a:t>
            </a:r>
          </a:p>
        </p:txBody>
      </p:sp>
      <p:sp>
        <p:nvSpPr>
          <p:cNvPr id="186" name="操作">
            <a:extLst>
              <a:ext uri="{FF2B5EF4-FFF2-40B4-BE49-F238E27FC236}">
                <a16:creationId xmlns:a16="http://schemas.microsoft.com/office/drawing/2014/main" id="{19ED1C36-BF75-4635-8A0A-60DA26160492}"/>
              </a:ext>
            </a:extLst>
          </p:cNvPr>
          <p:cNvSpPr txBox="1"/>
          <p:nvPr userDrawn="1"/>
        </p:nvSpPr>
        <p:spPr>
          <a:xfrm>
            <a:off x="3256412" y="2600321"/>
            <a:ext cx="468000" cy="2308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zh-CN" altLang="en-US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操作</a:t>
            </a:r>
          </a:p>
        </p:txBody>
      </p:sp>
      <p:sp>
        <p:nvSpPr>
          <p:cNvPr id="187" name="对话">
            <a:extLst>
              <a:ext uri="{FF2B5EF4-FFF2-40B4-BE49-F238E27FC236}">
                <a16:creationId xmlns:a16="http://schemas.microsoft.com/office/drawing/2014/main" id="{4999BB03-B222-45A8-A6A1-5B5560AA920B}"/>
              </a:ext>
            </a:extLst>
          </p:cNvPr>
          <p:cNvSpPr txBox="1"/>
          <p:nvPr userDrawn="1"/>
        </p:nvSpPr>
        <p:spPr>
          <a:xfrm>
            <a:off x="3256412" y="2920199"/>
            <a:ext cx="468000" cy="2308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zh-CN" altLang="en-US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对话</a:t>
            </a:r>
          </a:p>
        </p:txBody>
      </p:sp>
      <p:sp>
        <p:nvSpPr>
          <p:cNvPr id="188" name="FX">
            <a:extLst>
              <a:ext uri="{FF2B5EF4-FFF2-40B4-BE49-F238E27FC236}">
                <a16:creationId xmlns:a16="http://schemas.microsoft.com/office/drawing/2014/main" id="{86DEE7A9-E30E-40E7-A9A7-FFF51E5ACFB5}"/>
              </a:ext>
            </a:extLst>
          </p:cNvPr>
          <p:cNvSpPr txBox="1"/>
          <p:nvPr userDrawn="1"/>
        </p:nvSpPr>
        <p:spPr>
          <a:xfrm>
            <a:off x="3256412" y="3240077"/>
            <a:ext cx="468000" cy="2308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en-US" altLang="zh-CN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FX</a:t>
            </a:r>
            <a:endParaRPr lang="zh-CN" altLang="en-US" sz="900" b="1" kern="1200" noProof="0">
              <a:solidFill>
                <a:srgbClr val="14345D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189" name="照片编号">
            <a:extLst>
              <a:ext uri="{FF2B5EF4-FFF2-40B4-BE49-F238E27FC236}">
                <a16:creationId xmlns:a16="http://schemas.microsoft.com/office/drawing/2014/main" id="{2B056736-919C-482F-8E4B-D9630065191C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3651345" y="707068"/>
            <a:ext cx="360000" cy="144000"/>
          </a:xfrm>
        </p:spPr>
        <p:txBody>
          <a:bodyPr vert="horz" wrap="square" lIns="0" tIns="0" rIns="0" bIns="0" rtlCol="0" anchor="ctr" anchorCtr="0">
            <a:noAutofit/>
          </a:bodyPr>
          <a:lstStyle>
            <a:lvl1pPr marL="0" indent="0" algn="l">
              <a:buNone/>
              <a:defRPr lang="en-US" sz="900" b="1" dirty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anose="020B0604030504040204" pitchFamily="34" charset="0"/>
              </a:defRPr>
            </a:lvl1pPr>
          </a:lstStyle>
          <a:p>
            <a:pPr marL="96441" marR="0" lvl="0" indent="-96441" rtl="0" fontAlgn="auto"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zh-CN" noProof="0"/>
              <a:t>###</a:t>
            </a:r>
            <a:endParaRPr lang="zh-CN" altLang="en-US" noProof="0"/>
          </a:p>
        </p:txBody>
      </p:sp>
      <p:sp>
        <p:nvSpPr>
          <p:cNvPr id="190" name="拍摄的图像">
            <a:extLst>
              <a:ext uri="{FF2B5EF4-FFF2-40B4-BE49-F238E27FC236}">
                <a16:creationId xmlns:a16="http://schemas.microsoft.com/office/drawing/2014/main" id="{B21DE00D-99F9-4130-A9D4-ECC2D2B32B9D}"/>
              </a:ext>
            </a:extLst>
          </p:cNvPr>
          <p:cNvSpPr>
            <a:spLocks noGrp="1" noChangeAspect="1"/>
          </p:cNvSpPr>
          <p:nvPr>
            <p:ph type="pic" sz="quarter" idx="64" hasCustomPrompt="1"/>
          </p:nvPr>
        </p:nvSpPr>
        <p:spPr>
          <a:xfrm>
            <a:off x="3282988" y="885752"/>
            <a:ext cx="2578025" cy="1612152"/>
          </a:xfrm>
          <a:solidFill>
            <a:schemeClr val="bg1">
              <a:lumMod val="95000"/>
            </a:schemeClr>
          </a:solidFill>
          <a:ln w="50800" cap="sq">
            <a:solidFill>
              <a:schemeClr val="bg1"/>
            </a:solidFill>
            <a:miter lim="800000"/>
          </a:ln>
          <a:effectLst>
            <a:outerShdw sx="101000" sy="101000" algn="ctr" rotWithShape="0">
              <a:schemeClr val="bg1">
                <a:lumMod val="95000"/>
              </a:schemeClr>
            </a:outerShdw>
          </a:effectLst>
        </p:spPr>
        <p:txBody>
          <a:bodyPr wrap="square" lIns="0" tIns="0" rIns="0" bIns="0" rtlCol="0" anchor="ctr" anchorCtr="0">
            <a:noAutofit/>
          </a:bodyPr>
          <a:lstStyle>
            <a:lvl1pPr marL="0" indent="0" algn="ctr">
              <a:buNone/>
              <a:defRPr sz="900" i="1"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pPr rtl="0"/>
            <a:r>
              <a:rPr lang="zh-CN" altLang="en-US" noProof="0"/>
              <a:t>插入 </a:t>
            </a:r>
            <a:r>
              <a:rPr lang="en-US" altLang="zh-CN" noProof="0"/>
              <a:t>Storyboard</a:t>
            </a:r>
            <a:br>
              <a:rPr lang="zh-CN" altLang="en-US" noProof="0"/>
            </a:br>
            <a:r>
              <a:rPr lang="zh-CN" altLang="en-US" noProof="0"/>
              <a:t>在此处插入图像</a:t>
            </a:r>
          </a:p>
        </p:txBody>
      </p:sp>
      <p:sp>
        <p:nvSpPr>
          <p:cNvPr id="191" name="操作文本">
            <a:extLst>
              <a:ext uri="{FF2B5EF4-FFF2-40B4-BE49-F238E27FC236}">
                <a16:creationId xmlns:a16="http://schemas.microsoft.com/office/drawing/2014/main" id="{024421AC-24CC-47BD-A33E-0A243D3683C1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592434" y="2600321"/>
            <a:ext cx="2268579" cy="28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在此处描述操作</a:t>
            </a:r>
          </a:p>
        </p:txBody>
      </p:sp>
      <p:sp>
        <p:nvSpPr>
          <p:cNvPr id="192" name="对话文本">
            <a:extLst>
              <a:ext uri="{FF2B5EF4-FFF2-40B4-BE49-F238E27FC236}">
                <a16:creationId xmlns:a16="http://schemas.microsoft.com/office/drawing/2014/main" id="{DE37A343-22AA-4BC7-B2BC-44244BE81078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3592434" y="2920199"/>
            <a:ext cx="2268579" cy="28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在此处插入对话</a:t>
            </a:r>
          </a:p>
        </p:txBody>
      </p:sp>
      <p:sp>
        <p:nvSpPr>
          <p:cNvPr id="193" name="效果​​文本">
            <a:extLst>
              <a:ext uri="{FF2B5EF4-FFF2-40B4-BE49-F238E27FC236}">
                <a16:creationId xmlns:a16="http://schemas.microsoft.com/office/drawing/2014/main" id="{807F3EB2-458B-47DF-B8EB-F338D38A68CD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3592434" y="3240077"/>
            <a:ext cx="2268579" cy="28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在此处插入效果说明</a:t>
            </a:r>
          </a:p>
        </p:txBody>
      </p:sp>
      <p:sp>
        <p:nvSpPr>
          <p:cNvPr id="194" name="照片">
            <a:extLst>
              <a:ext uri="{FF2B5EF4-FFF2-40B4-BE49-F238E27FC236}">
                <a16:creationId xmlns:a16="http://schemas.microsoft.com/office/drawing/2014/main" id="{8A4DEAFE-2CD8-49DE-81EF-02FE30292146}"/>
              </a:ext>
            </a:extLst>
          </p:cNvPr>
          <p:cNvSpPr txBox="1"/>
          <p:nvPr userDrawn="1"/>
        </p:nvSpPr>
        <p:spPr>
          <a:xfrm>
            <a:off x="3256412" y="3625669"/>
            <a:ext cx="814751" cy="156825"/>
          </a:xfrm>
          <a:prstGeom prst="round2Same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0" rIns="0" bIns="0" rtlCol="0" anchor="ctr" anchorCtr="0">
            <a:noAutofit/>
          </a:bodyPr>
          <a:lstStyle>
            <a:defPPr>
              <a:defRPr lang="en-US"/>
            </a:defPPr>
            <a:lvl1pPr>
              <a:defRPr sz="900" b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 rtl="0"/>
            <a:r>
              <a: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照片：</a:t>
            </a:r>
          </a:p>
        </p:txBody>
      </p:sp>
      <p:sp>
        <p:nvSpPr>
          <p:cNvPr id="195" name="操作">
            <a:extLst>
              <a:ext uri="{FF2B5EF4-FFF2-40B4-BE49-F238E27FC236}">
                <a16:creationId xmlns:a16="http://schemas.microsoft.com/office/drawing/2014/main" id="{5CB8A6A0-7FA0-40E8-ABEC-9524C1E34F0F}"/>
              </a:ext>
            </a:extLst>
          </p:cNvPr>
          <p:cNvSpPr txBox="1"/>
          <p:nvPr userDrawn="1"/>
        </p:nvSpPr>
        <p:spPr>
          <a:xfrm>
            <a:off x="3256412" y="5530828"/>
            <a:ext cx="468000" cy="2308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zh-CN" altLang="en-US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操作</a:t>
            </a:r>
          </a:p>
        </p:txBody>
      </p:sp>
      <p:sp>
        <p:nvSpPr>
          <p:cNvPr id="196" name="对话">
            <a:extLst>
              <a:ext uri="{FF2B5EF4-FFF2-40B4-BE49-F238E27FC236}">
                <a16:creationId xmlns:a16="http://schemas.microsoft.com/office/drawing/2014/main" id="{A4831729-C3B9-48AF-B91D-53AA4F072507}"/>
              </a:ext>
            </a:extLst>
          </p:cNvPr>
          <p:cNvSpPr txBox="1"/>
          <p:nvPr userDrawn="1"/>
        </p:nvSpPr>
        <p:spPr>
          <a:xfrm>
            <a:off x="3256412" y="5850706"/>
            <a:ext cx="468000" cy="2308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zh-CN" altLang="en-US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对话</a:t>
            </a:r>
          </a:p>
        </p:txBody>
      </p:sp>
      <p:sp>
        <p:nvSpPr>
          <p:cNvPr id="197" name="FX">
            <a:extLst>
              <a:ext uri="{FF2B5EF4-FFF2-40B4-BE49-F238E27FC236}">
                <a16:creationId xmlns:a16="http://schemas.microsoft.com/office/drawing/2014/main" id="{48D424A3-F322-4C65-88AE-163DFD1B2449}"/>
              </a:ext>
            </a:extLst>
          </p:cNvPr>
          <p:cNvSpPr txBox="1"/>
          <p:nvPr userDrawn="1"/>
        </p:nvSpPr>
        <p:spPr>
          <a:xfrm>
            <a:off x="3256412" y="6170584"/>
            <a:ext cx="468000" cy="2308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en-US" altLang="zh-CN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FX</a:t>
            </a:r>
            <a:endParaRPr lang="zh-CN" altLang="en-US" sz="900" b="1" kern="1200" noProof="0">
              <a:solidFill>
                <a:srgbClr val="14345D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198" name="照片编号">
            <a:extLst>
              <a:ext uri="{FF2B5EF4-FFF2-40B4-BE49-F238E27FC236}">
                <a16:creationId xmlns:a16="http://schemas.microsoft.com/office/drawing/2014/main" id="{465B0020-2FEB-4509-BCD1-A989C381268E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3651345" y="3637575"/>
            <a:ext cx="360000" cy="144000"/>
          </a:xfrm>
        </p:spPr>
        <p:txBody>
          <a:bodyPr vert="horz" wrap="square" lIns="0" tIns="0" rIns="0" bIns="0" rtlCol="0" anchor="ctr" anchorCtr="0">
            <a:noAutofit/>
          </a:bodyPr>
          <a:lstStyle>
            <a:lvl1pPr marL="0" indent="0" algn="l">
              <a:buNone/>
              <a:defRPr lang="en-US" sz="900" b="1" dirty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anose="020B0604030504040204" pitchFamily="34" charset="0"/>
              </a:defRPr>
            </a:lvl1pPr>
          </a:lstStyle>
          <a:p>
            <a:pPr marL="96441" marR="0" lvl="0" indent="-96441" rtl="0" fontAlgn="auto"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zh-CN" noProof="0"/>
              <a:t>###</a:t>
            </a:r>
            <a:endParaRPr lang="zh-CN" altLang="en-US" noProof="0"/>
          </a:p>
        </p:txBody>
      </p:sp>
      <p:sp>
        <p:nvSpPr>
          <p:cNvPr id="199" name="拍摄的图像">
            <a:extLst>
              <a:ext uri="{FF2B5EF4-FFF2-40B4-BE49-F238E27FC236}">
                <a16:creationId xmlns:a16="http://schemas.microsoft.com/office/drawing/2014/main" id="{E1550849-8E1D-43C1-A782-0F9B214C7205}"/>
              </a:ext>
            </a:extLst>
          </p:cNvPr>
          <p:cNvSpPr>
            <a:spLocks noGrp="1" noChangeAspect="1"/>
          </p:cNvSpPr>
          <p:nvPr>
            <p:ph type="pic" sz="quarter" idx="69" hasCustomPrompt="1"/>
          </p:nvPr>
        </p:nvSpPr>
        <p:spPr>
          <a:xfrm>
            <a:off x="3256412" y="3816259"/>
            <a:ext cx="2546151" cy="1612152"/>
          </a:xfrm>
          <a:solidFill>
            <a:schemeClr val="bg1">
              <a:lumMod val="95000"/>
            </a:schemeClr>
          </a:solidFill>
          <a:ln w="50800" cap="sq">
            <a:solidFill>
              <a:schemeClr val="bg1"/>
            </a:solidFill>
            <a:miter lim="800000"/>
          </a:ln>
          <a:effectLst>
            <a:outerShdw sx="101000" sy="101000" algn="ctr" rotWithShape="0">
              <a:schemeClr val="bg1">
                <a:lumMod val="95000"/>
              </a:schemeClr>
            </a:outerShdw>
          </a:effectLst>
        </p:spPr>
        <p:txBody>
          <a:bodyPr wrap="square" lIns="0" tIns="0" rIns="0" bIns="0" rtlCol="0" anchor="ctr" anchorCtr="0">
            <a:noAutofit/>
          </a:bodyPr>
          <a:lstStyle>
            <a:lvl1pPr marL="0" indent="0" algn="ctr">
              <a:buNone/>
              <a:defRPr sz="900" i="1"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pPr rtl="0"/>
            <a:r>
              <a:rPr lang="zh-CN" altLang="en-US" noProof="0"/>
              <a:t>插入 </a:t>
            </a:r>
            <a:r>
              <a:rPr lang="en-US" altLang="zh-CN" noProof="0"/>
              <a:t>Storyboard</a:t>
            </a:r>
            <a:br>
              <a:rPr lang="zh-CN" altLang="en-US" noProof="0"/>
            </a:br>
            <a:r>
              <a:rPr lang="zh-CN" altLang="en-US" noProof="0"/>
              <a:t>在此处插入图像</a:t>
            </a:r>
          </a:p>
        </p:txBody>
      </p:sp>
      <p:sp>
        <p:nvSpPr>
          <p:cNvPr id="200" name="操作文本">
            <a:extLst>
              <a:ext uri="{FF2B5EF4-FFF2-40B4-BE49-F238E27FC236}">
                <a16:creationId xmlns:a16="http://schemas.microsoft.com/office/drawing/2014/main" id="{345E6713-C486-453D-857A-F3FF1DC6E6D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3592434" y="5530828"/>
            <a:ext cx="2268579" cy="28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在此处描述操作</a:t>
            </a:r>
          </a:p>
        </p:txBody>
      </p:sp>
      <p:sp>
        <p:nvSpPr>
          <p:cNvPr id="201" name="对话文本">
            <a:extLst>
              <a:ext uri="{FF2B5EF4-FFF2-40B4-BE49-F238E27FC236}">
                <a16:creationId xmlns:a16="http://schemas.microsoft.com/office/drawing/2014/main" id="{3DF4E052-0E1C-443B-9426-344F82AAE1A7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3592434" y="5850706"/>
            <a:ext cx="2268579" cy="28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在此处插入对话</a:t>
            </a:r>
          </a:p>
        </p:txBody>
      </p:sp>
      <p:sp>
        <p:nvSpPr>
          <p:cNvPr id="202" name="效果​​文本">
            <a:extLst>
              <a:ext uri="{FF2B5EF4-FFF2-40B4-BE49-F238E27FC236}">
                <a16:creationId xmlns:a16="http://schemas.microsoft.com/office/drawing/2014/main" id="{7AAB8528-E388-4E06-9C8F-B3B2CDDF1258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3592434" y="6170584"/>
            <a:ext cx="2268579" cy="28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在此处插入效果说明</a:t>
            </a:r>
          </a:p>
        </p:txBody>
      </p:sp>
      <p:sp>
        <p:nvSpPr>
          <p:cNvPr id="203" name="照片">
            <a:extLst>
              <a:ext uri="{FF2B5EF4-FFF2-40B4-BE49-F238E27FC236}">
                <a16:creationId xmlns:a16="http://schemas.microsoft.com/office/drawing/2014/main" id="{E3619ABD-5E17-4733-B3D6-A1F1E55E8735}"/>
              </a:ext>
            </a:extLst>
          </p:cNvPr>
          <p:cNvSpPr txBox="1"/>
          <p:nvPr userDrawn="1"/>
        </p:nvSpPr>
        <p:spPr>
          <a:xfrm>
            <a:off x="6143303" y="695162"/>
            <a:ext cx="814751" cy="156825"/>
          </a:xfrm>
          <a:prstGeom prst="round2Same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0" rIns="0" bIns="0" rtlCol="0" anchor="ctr" anchorCtr="0">
            <a:noAutofit/>
          </a:bodyPr>
          <a:lstStyle>
            <a:defPPr>
              <a:defRPr lang="en-US"/>
            </a:defPPr>
            <a:lvl1pPr>
              <a:defRPr sz="900" b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 rtl="0"/>
            <a:r>
              <a: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照片：</a:t>
            </a:r>
          </a:p>
        </p:txBody>
      </p:sp>
      <p:sp>
        <p:nvSpPr>
          <p:cNvPr id="204" name="操作">
            <a:extLst>
              <a:ext uri="{FF2B5EF4-FFF2-40B4-BE49-F238E27FC236}">
                <a16:creationId xmlns:a16="http://schemas.microsoft.com/office/drawing/2014/main" id="{35217643-BD22-45A1-BD54-5258E2B71843}"/>
              </a:ext>
            </a:extLst>
          </p:cNvPr>
          <p:cNvSpPr txBox="1"/>
          <p:nvPr userDrawn="1"/>
        </p:nvSpPr>
        <p:spPr>
          <a:xfrm>
            <a:off x="6175176" y="2600321"/>
            <a:ext cx="468000" cy="2308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zh-CN" altLang="en-US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操作</a:t>
            </a:r>
          </a:p>
        </p:txBody>
      </p:sp>
      <p:sp>
        <p:nvSpPr>
          <p:cNvPr id="205" name="对话">
            <a:extLst>
              <a:ext uri="{FF2B5EF4-FFF2-40B4-BE49-F238E27FC236}">
                <a16:creationId xmlns:a16="http://schemas.microsoft.com/office/drawing/2014/main" id="{A0E97174-97E0-40EA-81E0-78259BA7C7BC}"/>
              </a:ext>
            </a:extLst>
          </p:cNvPr>
          <p:cNvSpPr txBox="1"/>
          <p:nvPr userDrawn="1"/>
        </p:nvSpPr>
        <p:spPr>
          <a:xfrm>
            <a:off x="6175176" y="2920199"/>
            <a:ext cx="468000" cy="2308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zh-CN" altLang="en-US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对话</a:t>
            </a:r>
          </a:p>
        </p:txBody>
      </p:sp>
      <p:sp>
        <p:nvSpPr>
          <p:cNvPr id="206" name="FX">
            <a:extLst>
              <a:ext uri="{FF2B5EF4-FFF2-40B4-BE49-F238E27FC236}">
                <a16:creationId xmlns:a16="http://schemas.microsoft.com/office/drawing/2014/main" id="{14FDE017-C5C8-448E-9CBB-E6F3CA75375F}"/>
              </a:ext>
            </a:extLst>
          </p:cNvPr>
          <p:cNvSpPr txBox="1"/>
          <p:nvPr userDrawn="1"/>
        </p:nvSpPr>
        <p:spPr>
          <a:xfrm>
            <a:off x="6175176" y="3240077"/>
            <a:ext cx="468000" cy="2308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en-US" altLang="zh-CN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FX</a:t>
            </a:r>
            <a:endParaRPr lang="zh-CN" altLang="en-US" sz="900" b="1" kern="1200" noProof="0">
              <a:solidFill>
                <a:srgbClr val="14345D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207" name="照片编号">
            <a:extLst>
              <a:ext uri="{FF2B5EF4-FFF2-40B4-BE49-F238E27FC236}">
                <a16:creationId xmlns:a16="http://schemas.microsoft.com/office/drawing/2014/main" id="{5D2D4F56-36CD-4738-A3FC-F6417CC51599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6538236" y="707068"/>
            <a:ext cx="360000" cy="144000"/>
          </a:xfrm>
        </p:spPr>
        <p:txBody>
          <a:bodyPr vert="horz" wrap="square" lIns="0" tIns="0" rIns="0" bIns="0" rtlCol="0" anchor="ctr" anchorCtr="0">
            <a:noAutofit/>
          </a:bodyPr>
          <a:lstStyle>
            <a:lvl1pPr marL="0" indent="0" algn="l">
              <a:buNone/>
              <a:defRPr lang="en-US" sz="900" b="1" dirty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anose="020B0604030504040204" pitchFamily="34" charset="0"/>
              </a:defRPr>
            </a:lvl1pPr>
          </a:lstStyle>
          <a:p>
            <a:pPr marL="96441" marR="0" lvl="0" indent="-96441" rtl="0" fontAlgn="auto"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zh-CN" noProof="0"/>
              <a:t>###</a:t>
            </a:r>
            <a:endParaRPr lang="zh-CN" altLang="en-US" noProof="0"/>
          </a:p>
        </p:txBody>
      </p:sp>
      <p:sp>
        <p:nvSpPr>
          <p:cNvPr id="208" name="拍摄的图像">
            <a:extLst>
              <a:ext uri="{FF2B5EF4-FFF2-40B4-BE49-F238E27FC236}">
                <a16:creationId xmlns:a16="http://schemas.microsoft.com/office/drawing/2014/main" id="{E42317A6-B189-4463-BE77-5D112CE55D7B}"/>
              </a:ext>
            </a:extLst>
          </p:cNvPr>
          <p:cNvSpPr>
            <a:spLocks noGrp="1" noChangeAspect="1"/>
          </p:cNvSpPr>
          <p:nvPr>
            <p:ph type="pic" sz="quarter" idx="74" hasCustomPrompt="1"/>
          </p:nvPr>
        </p:nvSpPr>
        <p:spPr>
          <a:xfrm>
            <a:off x="6175175" y="885752"/>
            <a:ext cx="2578025" cy="1612152"/>
          </a:xfrm>
          <a:solidFill>
            <a:schemeClr val="bg1">
              <a:lumMod val="95000"/>
            </a:schemeClr>
          </a:solidFill>
          <a:ln w="50800" cap="sq">
            <a:solidFill>
              <a:schemeClr val="bg1"/>
            </a:solidFill>
            <a:miter lim="800000"/>
          </a:ln>
          <a:effectLst>
            <a:outerShdw sx="101000" sy="101000" algn="ctr" rotWithShape="0">
              <a:schemeClr val="bg1">
                <a:lumMod val="95000"/>
              </a:schemeClr>
            </a:outerShdw>
          </a:effectLst>
        </p:spPr>
        <p:txBody>
          <a:bodyPr wrap="square" lIns="0" tIns="0" rIns="0" bIns="0" rtlCol="0" anchor="ctr" anchorCtr="0">
            <a:noAutofit/>
          </a:bodyPr>
          <a:lstStyle>
            <a:lvl1pPr marL="0" indent="0" algn="ctr">
              <a:buNone/>
              <a:defRPr sz="900" i="1"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pPr rtl="0"/>
            <a:r>
              <a:rPr lang="zh-CN" altLang="en-US" noProof="0"/>
              <a:t>插入 </a:t>
            </a:r>
            <a:r>
              <a:rPr lang="en-US" altLang="zh-CN" noProof="0"/>
              <a:t>Storyboard</a:t>
            </a:r>
            <a:br>
              <a:rPr lang="zh-CN" altLang="en-US" noProof="0"/>
            </a:br>
            <a:r>
              <a:rPr lang="zh-CN" altLang="en-US" noProof="0"/>
              <a:t>在此处插入图像</a:t>
            </a:r>
          </a:p>
        </p:txBody>
      </p:sp>
      <p:sp>
        <p:nvSpPr>
          <p:cNvPr id="209" name="操作文本">
            <a:extLst>
              <a:ext uri="{FF2B5EF4-FFF2-40B4-BE49-F238E27FC236}">
                <a16:creationId xmlns:a16="http://schemas.microsoft.com/office/drawing/2014/main" id="{072EB809-028E-4E33-AFA0-CE3C9B8096C6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6484620" y="2600321"/>
            <a:ext cx="2268579" cy="28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在此处描述操作</a:t>
            </a:r>
          </a:p>
        </p:txBody>
      </p:sp>
      <p:sp>
        <p:nvSpPr>
          <p:cNvPr id="210" name="对话文本">
            <a:extLst>
              <a:ext uri="{FF2B5EF4-FFF2-40B4-BE49-F238E27FC236}">
                <a16:creationId xmlns:a16="http://schemas.microsoft.com/office/drawing/2014/main" id="{B63DE839-CFC4-4D0F-90DE-14074929EE71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6484620" y="2920199"/>
            <a:ext cx="2268579" cy="28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在此处插入对话</a:t>
            </a:r>
          </a:p>
        </p:txBody>
      </p:sp>
      <p:sp>
        <p:nvSpPr>
          <p:cNvPr id="211" name="效果​​文本">
            <a:extLst>
              <a:ext uri="{FF2B5EF4-FFF2-40B4-BE49-F238E27FC236}">
                <a16:creationId xmlns:a16="http://schemas.microsoft.com/office/drawing/2014/main" id="{46E87954-01DC-4628-A799-F5270D884CD3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6484620" y="3240077"/>
            <a:ext cx="2268579" cy="28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在此处插入效果说明</a:t>
            </a:r>
          </a:p>
        </p:txBody>
      </p:sp>
      <p:sp>
        <p:nvSpPr>
          <p:cNvPr id="212" name="照片">
            <a:extLst>
              <a:ext uri="{FF2B5EF4-FFF2-40B4-BE49-F238E27FC236}">
                <a16:creationId xmlns:a16="http://schemas.microsoft.com/office/drawing/2014/main" id="{6237431A-B353-4343-B76D-CBFB83408A21}"/>
              </a:ext>
            </a:extLst>
          </p:cNvPr>
          <p:cNvSpPr txBox="1"/>
          <p:nvPr userDrawn="1"/>
        </p:nvSpPr>
        <p:spPr>
          <a:xfrm>
            <a:off x="6175176" y="3625669"/>
            <a:ext cx="814751" cy="156825"/>
          </a:xfrm>
          <a:prstGeom prst="round2Same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0" rIns="0" bIns="0" rtlCol="0" anchor="ctr" anchorCtr="0">
            <a:noAutofit/>
          </a:bodyPr>
          <a:lstStyle>
            <a:defPPr>
              <a:defRPr lang="en-US"/>
            </a:defPPr>
            <a:lvl1pPr>
              <a:defRPr sz="900" b="0">
                <a:solidFill>
                  <a:schemeClr val="bg2">
                    <a:lumMod val="50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 rtl="0"/>
            <a:r>
              <a: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照片：</a:t>
            </a:r>
          </a:p>
        </p:txBody>
      </p:sp>
      <p:sp>
        <p:nvSpPr>
          <p:cNvPr id="213" name="操作">
            <a:extLst>
              <a:ext uri="{FF2B5EF4-FFF2-40B4-BE49-F238E27FC236}">
                <a16:creationId xmlns:a16="http://schemas.microsoft.com/office/drawing/2014/main" id="{EC0C69ED-4132-434E-B1B5-BC41A0EAA133}"/>
              </a:ext>
            </a:extLst>
          </p:cNvPr>
          <p:cNvSpPr txBox="1"/>
          <p:nvPr userDrawn="1"/>
        </p:nvSpPr>
        <p:spPr>
          <a:xfrm>
            <a:off x="6207049" y="5530828"/>
            <a:ext cx="468000" cy="2308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zh-CN" altLang="en-US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操作</a:t>
            </a:r>
          </a:p>
        </p:txBody>
      </p:sp>
      <p:sp>
        <p:nvSpPr>
          <p:cNvPr id="214" name="对话">
            <a:extLst>
              <a:ext uri="{FF2B5EF4-FFF2-40B4-BE49-F238E27FC236}">
                <a16:creationId xmlns:a16="http://schemas.microsoft.com/office/drawing/2014/main" id="{68331F88-5E65-4F5C-A7A8-05B9B18A515D}"/>
              </a:ext>
            </a:extLst>
          </p:cNvPr>
          <p:cNvSpPr txBox="1"/>
          <p:nvPr userDrawn="1"/>
        </p:nvSpPr>
        <p:spPr>
          <a:xfrm>
            <a:off x="6207049" y="5850706"/>
            <a:ext cx="468000" cy="2308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zh-CN" altLang="en-US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对话</a:t>
            </a:r>
          </a:p>
        </p:txBody>
      </p:sp>
      <p:sp>
        <p:nvSpPr>
          <p:cNvPr id="215" name="FX">
            <a:extLst>
              <a:ext uri="{FF2B5EF4-FFF2-40B4-BE49-F238E27FC236}">
                <a16:creationId xmlns:a16="http://schemas.microsoft.com/office/drawing/2014/main" id="{D3971B05-23E8-43BA-920A-BC722F4FD16C}"/>
              </a:ext>
            </a:extLst>
          </p:cNvPr>
          <p:cNvSpPr txBox="1"/>
          <p:nvPr userDrawn="1"/>
        </p:nvSpPr>
        <p:spPr>
          <a:xfrm>
            <a:off x="6207049" y="6170584"/>
            <a:ext cx="468000" cy="23083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 rtl="0"/>
            <a:r>
              <a:rPr lang="en-US" altLang="zh-CN" sz="900" b="1" kern="1200" noProof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FX</a:t>
            </a:r>
            <a:endParaRPr lang="zh-CN" altLang="en-US" sz="900" b="1" kern="1200" noProof="0">
              <a:solidFill>
                <a:srgbClr val="14345D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216" name="照片编号">
            <a:extLst>
              <a:ext uri="{FF2B5EF4-FFF2-40B4-BE49-F238E27FC236}">
                <a16:creationId xmlns:a16="http://schemas.microsoft.com/office/drawing/2014/main" id="{15C48EE1-E820-473C-BFC9-FF7A165E1854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6570109" y="3637575"/>
            <a:ext cx="360000" cy="144000"/>
          </a:xfrm>
        </p:spPr>
        <p:txBody>
          <a:bodyPr vert="horz" wrap="square" lIns="0" tIns="0" rIns="0" bIns="0" rtlCol="0" anchor="ctr" anchorCtr="0">
            <a:noAutofit/>
          </a:bodyPr>
          <a:lstStyle>
            <a:lvl1pPr marL="0" indent="0" algn="l">
              <a:buNone/>
              <a:defRPr lang="en-US" sz="900" b="1" dirty="0">
                <a:solidFill>
                  <a:srgbClr val="14345D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anose="020B0604030504040204" pitchFamily="34" charset="0"/>
              </a:defRPr>
            </a:lvl1pPr>
          </a:lstStyle>
          <a:p>
            <a:pPr marL="96441" marR="0" lvl="0" indent="-96441" rtl="0" fontAlgn="auto"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en-US" altLang="zh-CN" noProof="0"/>
              <a:t>###</a:t>
            </a:r>
            <a:endParaRPr lang="zh-CN" altLang="en-US" noProof="0"/>
          </a:p>
        </p:txBody>
      </p:sp>
      <p:sp>
        <p:nvSpPr>
          <p:cNvPr id="217" name="拍摄的图像">
            <a:extLst>
              <a:ext uri="{FF2B5EF4-FFF2-40B4-BE49-F238E27FC236}">
                <a16:creationId xmlns:a16="http://schemas.microsoft.com/office/drawing/2014/main" id="{0EE6DE55-5E52-4038-8191-6C59C6AC0612}"/>
              </a:ext>
            </a:extLst>
          </p:cNvPr>
          <p:cNvSpPr>
            <a:spLocks noGrp="1" noChangeAspect="1"/>
          </p:cNvSpPr>
          <p:nvPr>
            <p:ph type="pic" sz="quarter" idx="79" hasCustomPrompt="1"/>
          </p:nvPr>
        </p:nvSpPr>
        <p:spPr>
          <a:xfrm>
            <a:off x="6207048" y="3816259"/>
            <a:ext cx="2546151" cy="1612152"/>
          </a:xfrm>
          <a:solidFill>
            <a:schemeClr val="bg1">
              <a:lumMod val="95000"/>
            </a:schemeClr>
          </a:solidFill>
          <a:ln w="50800" cap="sq">
            <a:solidFill>
              <a:schemeClr val="bg1"/>
            </a:solidFill>
            <a:miter lim="800000"/>
          </a:ln>
          <a:effectLst>
            <a:outerShdw sx="101000" sy="101000" algn="ctr" rotWithShape="0">
              <a:schemeClr val="bg1">
                <a:lumMod val="95000"/>
              </a:schemeClr>
            </a:outerShdw>
          </a:effectLst>
        </p:spPr>
        <p:txBody>
          <a:bodyPr wrap="square" lIns="0" tIns="0" rIns="0" bIns="0" rtlCol="0" anchor="ctr" anchorCtr="0">
            <a:noAutofit/>
          </a:bodyPr>
          <a:lstStyle>
            <a:lvl1pPr marL="0" indent="0" algn="ctr">
              <a:buNone/>
              <a:defRPr sz="900" i="1"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pPr rtl="0"/>
            <a:r>
              <a:rPr lang="zh-CN" altLang="en-US" noProof="0"/>
              <a:t>插入 </a:t>
            </a:r>
            <a:r>
              <a:rPr lang="en-US" altLang="zh-CN" noProof="0"/>
              <a:t>Storyboard</a:t>
            </a:r>
            <a:br>
              <a:rPr lang="zh-CN" altLang="en-US" noProof="0"/>
            </a:br>
            <a:r>
              <a:rPr lang="zh-CN" altLang="en-US" noProof="0"/>
              <a:t>在此处插入图像</a:t>
            </a:r>
          </a:p>
        </p:txBody>
      </p:sp>
      <p:sp>
        <p:nvSpPr>
          <p:cNvPr id="218" name="操作文本">
            <a:extLst>
              <a:ext uri="{FF2B5EF4-FFF2-40B4-BE49-F238E27FC236}">
                <a16:creationId xmlns:a16="http://schemas.microsoft.com/office/drawing/2014/main" id="{0D2AA63F-6444-48E5-8B71-B78414B0C65F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6516493" y="5530828"/>
            <a:ext cx="2268579" cy="28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在此处描述操作</a:t>
            </a:r>
          </a:p>
        </p:txBody>
      </p:sp>
      <p:sp>
        <p:nvSpPr>
          <p:cNvPr id="219" name="对话文本">
            <a:extLst>
              <a:ext uri="{FF2B5EF4-FFF2-40B4-BE49-F238E27FC236}">
                <a16:creationId xmlns:a16="http://schemas.microsoft.com/office/drawing/2014/main" id="{BB52F18B-14E1-4D14-8E32-246CA62DF00E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6516493" y="5850706"/>
            <a:ext cx="2268579" cy="28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在此处插入对话</a:t>
            </a:r>
          </a:p>
        </p:txBody>
      </p:sp>
      <p:sp>
        <p:nvSpPr>
          <p:cNvPr id="220" name="效果​​文本">
            <a:extLst>
              <a:ext uri="{FF2B5EF4-FFF2-40B4-BE49-F238E27FC236}">
                <a16:creationId xmlns:a16="http://schemas.microsoft.com/office/drawing/2014/main" id="{DC98AC27-9599-4B0E-A1FE-AF2C780E6285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6516493" y="6170584"/>
            <a:ext cx="2268579" cy="288000"/>
          </a:xfrm>
        </p:spPr>
        <p:txBody>
          <a:bodyPr wrap="square"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sz="900" i="1">
                <a:solidFill>
                  <a:schemeClr val="bg2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zh-CN" altLang="en-US" noProof="0"/>
              <a:t>在此处插入效果说明</a:t>
            </a:r>
          </a:p>
        </p:txBody>
      </p:sp>
      <p:sp>
        <p:nvSpPr>
          <p:cNvPr id="9" name="日期占位符 8">
            <a:extLst>
              <a:ext uri="{FF2B5EF4-FFF2-40B4-BE49-F238E27FC236}">
                <a16:creationId xmlns:a16="http://schemas.microsoft.com/office/drawing/2014/main" id="{06F84CBA-E5A1-440A-8D22-332285FE0C66}"/>
              </a:ext>
            </a:extLst>
          </p:cNvPr>
          <p:cNvSpPr>
            <a:spLocks noGrp="1"/>
          </p:cNvSpPr>
          <p:nvPr>
            <p:ph type="dt" sz="half" idx="54"/>
          </p:nvPr>
        </p:nvSpPr>
        <p:spPr/>
        <p:txBody>
          <a:bodyPr rtlCol="0"/>
          <a:lstStyle>
            <a:lvl1pPr>
              <a:defRPr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3" name="灯片编号占位符 12">
            <a:extLst>
              <a:ext uri="{FF2B5EF4-FFF2-40B4-BE49-F238E27FC236}">
                <a16:creationId xmlns:a16="http://schemas.microsoft.com/office/drawing/2014/main" id="{5A93A671-149E-4AB3-9D39-F2D8628390E2}"/>
              </a:ext>
            </a:extLst>
          </p:cNvPr>
          <p:cNvSpPr>
            <a:spLocks noGrp="1"/>
          </p:cNvSpPr>
          <p:nvPr>
            <p:ph type="sldNum" sz="quarter" idx="56"/>
          </p:nvPr>
        </p:nvSpPr>
        <p:spPr/>
        <p:txBody>
          <a:bodyPr rtlCol="0"/>
          <a:lstStyle>
            <a:lvl1pPr>
              <a:defRPr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r>
              <a:rPr lang="zh-CN" altLang="en-US"/>
              <a:t>第 </a:t>
            </a:r>
            <a:fld id="{BCD5153B-A88B-49C0-9DC6-81302951326B}" type="slidenum">
              <a:rPr lang="en-US" altLang="zh-CN" smtClean="0"/>
              <a:pPr/>
              <a:t>‹#›</a:t>
            </a:fld>
            <a:r>
              <a:rPr lang="zh-CN" altLang="en-US"/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618222517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3" /><Relationship Type="http://schemas.openxmlformats.org/officeDocument/2006/relationships/slideLayout" Target="/ppt/slideLayouts/slideLayout21.xml" Id="rId2" /><Relationship Type="http://schemas.openxmlformats.org/officeDocument/2006/relationships/slideLayout" Target="/ppt/slideLayouts/slideLayout12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47706BE-BACE-4E66-BE5F-1A426D61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8DB1796-A545-42AB-AF18-8F0BB54D3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F297EE-51DA-4824-899F-488F347C53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8570" y="6511409"/>
            <a:ext cx="2057400" cy="2286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75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id="{E76B0ACA-9EEB-47D3-A53C-9872374F20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28030" y="6511409"/>
            <a:ext cx="2057400" cy="2286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r>
              <a:rPr lang="zh-CN" altLang="en-US" noProof="0"/>
              <a:t>第 </a:t>
            </a:r>
            <a:fld id="{BCD5153B-A88B-49C0-9DC6-81302951326B}" type="slidenum">
              <a:rPr lang="en-US" altLang="zh-CN" noProof="0" smtClean="0"/>
              <a:pPr/>
              <a:t>‹#›</a:t>
            </a:fld>
            <a:r>
              <a:rPr lang="zh-CN" altLang="en-US" noProof="0"/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1911727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</p:sldLayoutIdLst>
  <p:hf hdr="0" ftr="0" dt="0"/>
  <p:txStyles>
    <p:titleStyle>
      <a:lvl1pPr algn="l" defTabSz="385763" rtl="0" eaLnBrk="1" latinLnBrk="0" hangingPunct="1">
        <a:lnSpc>
          <a:spcPct val="90000"/>
        </a:lnSpc>
        <a:spcBef>
          <a:spcPct val="0"/>
        </a:spcBef>
        <a:buNone/>
        <a:defRPr sz="1856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96441" indent="-96441" algn="l" defTabSz="385763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Microsoft YaHei UI Light" panose="020B0502040204020203" pitchFamily="34" charset="-122"/>
          <a:ea typeface="Microsoft YaHei UI Light" panose="020B0502040204020203" pitchFamily="34" charset="-122"/>
          <a:cs typeface="+mn-cs"/>
        </a:defRPr>
      </a:lvl1pPr>
      <a:lvl2pPr marL="289322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Microsoft YaHei UI Light" panose="020B0502040204020203" pitchFamily="34" charset="-122"/>
          <a:ea typeface="Microsoft YaHei UI Light" panose="020B0502040204020203" pitchFamily="34" charset="-122"/>
          <a:cs typeface="+mn-cs"/>
        </a:defRPr>
      </a:lvl2pPr>
      <a:lvl3pPr marL="482204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844" kern="1200">
          <a:solidFill>
            <a:schemeClr val="tx1"/>
          </a:solidFill>
          <a:latin typeface="Microsoft YaHei UI Light" panose="020B0502040204020203" pitchFamily="34" charset="-122"/>
          <a:ea typeface="Microsoft YaHei UI Light" panose="020B0502040204020203" pitchFamily="34" charset="-122"/>
          <a:cs typeface="+mn-cs"/>
        </a:defRPr>
      </a:lvl3pPr>
      <a:lvl4pPr marL="675085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Microsoft YaHei UI Light" panose="020B0502040204020203" pitchFamily="34" charset="-122"/>
          <a:ea typeface="Microsoft YaHei UI Light" panose="020B0502040204020203" pitchFamily="34" charset="-122"/>
          <a:cs typeface="+mn-cs"/>
        </a:defRPr>
      </a:lvl4pPr>
      <a:lvl5pPr marL="867966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Microsoft YaHei UI Light" panose="020B0502040204020203" pitchFamily="34" charset="-122"/>
          <a:ea typeface="Microsoft YaHei UI Light" panose="020B0502040204020203" pitchFamily="34" charset="-122"/>
          <a:cs typeface="+mn-cs"/>
        </a:defRPr>
      </a:lvl5pPr>
      <a:lvl6pPr marL="1060847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9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6610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39491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81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3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44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406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88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69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4.xml.rels>&#65279;<?xml version="1.0" encoding="utf-8"?><Relationships xmlns="http://schemas.openxmlformats.org/package/2006/relationships"><Relationship Type="http://schemas.openxmlformats.org/officeDocument/2006/relationships/image" Target="/ppt/media/image1.jpeg" Id="rId3" /><Relationship Type="http://schemas.openxmlformats.org/officeDocument/2006/relationships/notesSlide" Target="/ppt/notesSlides/notesSlide14.xml" Id="rId2" /><Relationship Type="http://schemas.openxmlformats.org/officeDocument/2006/relationships/slideLayout" Target="/ppt/slideLayouts/slideLayout12.xml" Id="rId1" /><Relationship Type="http://schemas.openxmlformats.org/officeDocument/2006/relationships/image" Target="/ppt/media/image42.jpeg" Id="rId6" /><Relationship Type="http://schemas.openxmlformats.org/officeDocument/2006/relationships/image" Target="/ppt/media/image33.jpeg" Id="rId5" /><Relationship Type="http://schemas.openxmlformats.org/officeDocument/2006/relationships/image" Target="/ppt/media/image24.jpeg" Id="rId4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notesSlide" Target="/ppt/notesSlides/notesSlide23.xml" Id="rId2" /><Relationship Type="http://schemas.openxmlformats.org/officeDocument/2006/relationships/slideLayout" Target="/ppt/slideLayouts/slideLayout12.xml" Id="rId1" /></Relationships>
</file>

<file path=ppt/slides/_rels/slide32.xml.rels>&#65279;<?xml version="1.0" encoding="utf-8"?><Relationships xmlns="http://schemas.openxmlformats.org/package/2006/relationships"><Relationship Type="http://schemas.openxmlformats.org/officeDocument/2006/relationships/notesSlide" Target="/ppt/notesSlides/notesSlide32.xml" Id="rId2" /><Relationship Type="http://schemas.openxmlformats.org/officeDocument/2006/relationships/slideLayout" Target="/ppt/slideLayouts/slideLayout12.xml" Id="rId1" /></Relationships>
</file>

<file path=ppt/slides/_rels/slide41.xml.rels>&#65279;<?xml version="1.0" encoding="utf-8"?><Relationships xmlns="http://schemas.openxmlformats.org/package/2006/relationships"><Relationship Type="http://schemas.openxmlformats.org/officeDocument/2006/relationships/notesSlide" Target="/ppt/notesSlides/notesSlide41.xml" Id="rId2" /><Relationship Type="http://schemas.openxmlformats.org/officeDocument/2006/relationships/slideLayout" Target="/ppt/slideLayouts/slideLayout21.xml" Id="rId1" /></Relationships>
</file>

<file path=ppt/slides/_rels/slide56.xml.rels>&#65279;<?xml version="1.0" encoding="utf-8"?><Relationships xmlns="http://schemas.openxmlformats.org/package/2006/relationships"><Relationship Type="http://schemas.openxmlformats.org/officeDocument/2006/relationships/notesSlide" Target="/ppt/notesSlides/notesSlide56.xml" Id="rId2" /><Relationship Type="http://schemas.openxmlformats.org/officeDocument/2006/relationships/slideLayout" Target="/ppt/slideLayouts/slideLayout21.xml" Id="rId1" /></Relationships>
</file>

<file path=ppt/slides/_rels/slide65.xml.rels>&#65279;<?xml version="1.0" encoding="utf-8"?><Relationships xmlns="http://schemas.openxmlformats.org/package/2006/relationships"><Relationship Type="http://schemas.openxmlformats.org/officeDocument/2006/relationships/notesSlide" Target="/ppt/notesSlides/notesSlide65.xml" Id="rId2" /><Relationship Type="http://schemas.openxmlformats.org/officeDocument/2006/relationships/slideLayout" Target="/ppt/slideLayouts/slideLayout21.xml" Id="rId1" /></Relationships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513231-874B-4C23-9740-379A9F554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altLang="zh-CN"/>
              <a:t>1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77089EF-1368-4EC7-AF02-75BAD060A323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BF85D0F-CDC9-4B93-88A6-BEBFEA3178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pic>
        <p:nvPicPr>
          <p:cNvPr id="26" name="图片占位符 25" descr="汽车外部的插图">
            <a:extLst>
              <a:ext uri="{FF2B5EF4-FFF2-40B4-BE49-F238E27FC236}">
                <a16:creationId xmlns:a16="http://schemas.microsoft.com/office/drawing/2014/main" id="{EF9E8757-7F35-476C-943E-48992503C8DA}"/>
              </a:ext>
            </a:extLst>
          </p:cNvPr>
          <p:cNvPicPr>
            <a:picLocks noGrp="1" noChangeAspect="1"/>
          </p:cNvPicPr>
          <p:nvPr>
            <p:ph type="pic" sz="quarter" idx="53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文本占位符 5">
            <a:extLst>
              <a:ext uri="{FF2B5EF4-FFF2-40B4-BE49-F238E27FC236}">
                <a16:creationId xmlns:a16="http://schemas.microsoft.com/office/drawing/2014/main" id="{EC3D2702-2E40-419E-843A-694B9FF0ABF9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011F76EB-5934-45A9-B931-317041B0A73D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92D76E35-1847-48A2-9867-A851E42AF649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344725DB-50A1-459D-BAA3-CF6A3772F71C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pic>
        <p:nvPicPr>
          <p:cNvPr id="28" name="图片占位符 27" descr="公路的插图">
            <a:extLst>
              <a:ext uri="{FF2B5EF4-FFF2-40B4-BE49-F238E27FC236}">
                <a16:creationId xmlns:a16="http://schemas.microsoft.com/office/drawing/2014/main" id="{9755DB6C-0450-493C-9BB0-D7E0DFBE32E3}"/>
              </a:ext>
            </a:extLst>
          </p:cNvPr>
          <p:cNvPicPr>
            <a:picLocks noGrp="1" noChangeAspect="1"/>
          </p:cNvPicPr>
          <p:nvPr>
            <p:ph type="pic" sz="quarter" idx="59"/>
          </p:nvPr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929C8F2B-B5C1-44F1-96EA-86112C7737CC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CFF126BD-3D73-4CC3-8C6F-E2B23C6F8734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785015B2-9BB2-44C2-85D0-4C2049D91814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E4E88D68-1020-45C2-A61F-96F1914F2B44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pic>
        <p:nvPicPr>
          <p:cNvPr id="30" name="图片占位符 29" descr="一个女孩在汽车上的插图">
            <a:extLst>
              <a:ext uri="{FF2B5EF4-FFF2-40B4-BE49-F238E27FC236}">
                <a16:creationId xmlns:a16="http://schemas.microsoft.com/office/drawing/2014/main" id="{D8DD90F9-6CB0-42F6-87CB-353CD98EFA70}"/>
              </a:ext>
            </a:extLst>
          </p:cNvPr>
          <p:cNvPicPr>
            <a:picLocks noGrp="1" noChangeAspect="1"/>
          </p:cNvPicPr>
          <p:nvPr>
            <p:ph type="pic" sz="quarter" idx="64"/>
          </p:nvPr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6" name="文本占位符 15">
            <a:extLst>
              <a:ext uri="{FF2B5EF4-FFF2-40B4-BE49-F238E27FC236}">
                <a16:creationId xmlns:a16="http://schemas.microsoft.com/office/drawing/2014/main" id="{344DB863-B58E-4BB0-9C78-936D3998F17E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70AF87FD-AD2C-47ED-AAAA-12F10BF1AF7A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8" name="文本占位符 17">
            <a:extLst>
              <a:ext uri="{FF2B5EF4-FFF2-40B4-BE49-F238E27FC236}">
                <a16:creationId xmlns:a16="http://schemas.microsoft.com/office/drawing/2014/main" id="{831DF05D-424B-4A75-B87F-06145174998B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9" name="文本占位符 18">
            <a:extLst>
              <a:ext uri="{FF2B5EF4-FFF2-40B4-BE49-F238E27FC236}">
                <a16:creationId xmlns:a16="http://schemas.microsoft.com/office/drawing/2014/main" id="{45A61CA9-9CE7-4B38-BF49-83B31ACA61C6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pic>
        <p:nvPicPr>
          <p:cNvPr id="32" name="图片占位符 31" descr="道路和滑动标志的鸟瞰图">
            <a:extLst>
              <a:ext uri="{FF2B5EF4-FFF2-40B4-BE49-F238E27FC236}">
                <a16:creationId xmlns:a16="http://schemas.microsoft.com/office/drawing/2014/main" id="{0F5EB06F-6D0E-471D-9264-98D23FD02462}"/>
              </a:ext>
            </a:extLst>
          </p:cNvPr>
          <p:cNvPicPr>
            <a:picLocks noGrp="1" noChangeAspect="1"/>
          </p:cNvPicPr>
          <p:nvPr>
            <p:ph type="pic" sz="quarter" idx="69"/>
          </p:nvPr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21" name="文本占位符 20">
            <a:extLst>
              <a:ext uri="{FF2B5EF4-FFF2-40B4-BE49-F238E27FC236}">
                <a16:creationId xmlns:a16="http://schemas.microsoft.com/office/drawing/2014/main" id="{CE00A865-EB8E-43A5-A4C1-B09BFF37BFB5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2" name="文本占位符 21">
            <a:extLst>
              <a:ext uri="{FF2B5EF4-FFF2-40B4-BE49-F238E27FC236}">
                <a16:creationId xmlns:a16="http://schemas.microsoft.com/office/drawing/2014/main" id="{A9877754-CDC6-4084-B315-0AE00DEB163B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3" name="文本占位符 22">
            <a:extLst>
              <a:ext uri="{FF2B5EF4-FFF2-40B4-BE49-F238E27FC236}">
                <a16:creationId xmlns:a16="http://schemas.microsoft.com/office/drawing/2014/main" id="{DC8BA70C-B4AF-4DA4-ADB8-57872A8F1873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4" name="灯片编号占位符 23">
            <a:extLst>
              <a:ext uri="{FF2B5EF4-FFF2-40B4-BE49-F238E27FC236}">
                <a16:creationId xmlns:a16="http://schemas.microsoft.com/office/drawing/2014/main" id="{C2C87D6F-9BDB-4982-BD03-8FAC7D4DD94D}"/>
              </a:ext>
            </a:extLst>
          </p:cNvPr>
          <p:cNvSpPr>
            <a:spLocks noGrp="1"/>
          </p:cNvSpPr>
          <p:nvPr>
            <p:ph type="sldNum" sz="quarter" idx="56"/>
          </p:nvPr>
        </p:nvSpPr>
        <p:spPr/>
        <p:txBody>
          <a:bodyPr rtlCol="0"/>
          <a:lstStyle/>
          <a:p>
            <a:pPr rtl="0"/>
            <a:r>
              <a:rPr lang="zh-CN" altLang="en-US"/>
              <a:t>第 </a:t>
            </a:r>
            <a:fld id="{BCD5153B-A88B-49C0-9DC6-81302951326B}" type="slidenum">
              <a:rPr lang="en-US" altLang="zh-CN" smtClean="0"/>
              <a:pPr/>
              <a:t>1</a:t>
            </a:fld>
            <a:r>
              <a:rPr lang="zh-CN" altLang="en-US"/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9453877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1031CA-1D39-4FA8-9FE0-C6DA20B71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altLang="zh-CN"/>
              <a:t>2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96FE39D-7446-4685-AC3E-78DF7978AA5E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C1FBA71-1F03-4289-BFC2-46A6F1B9FB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5" name="图片占位符 4" descr="图片占位符">
            <a:extLst>
              <a:ext uri="{FF2B5EF4-FFF2-40B4-BE49-F238E27FC236}">
                <a16:creationId xmlns:a16="http://schemas.microsoft.com/office/drawing/2014/main" id="{B8239438-5177-47B0-AA04-6027DDC08464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/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55FF2C50-6DD4-4FBE-B9D9-F9D61679D71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zh-CN" altLang="en-US" dirty="0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E18678ED-576D-45A2-84BA-424258DFA818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439B8068-7ED4-44BD-A259-F1E6A26B4D6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FD36E883-DCF1-4883-B3B1-5A6EEA971834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0" name="图片占位符 9" descr="图片占位符">
            <a:extLst>
              <a:ext uri="{FF2B5EF4-FFF2-40B4-BE49-F238E27FC236}">
                <a16:creationId xmlns:a16="http://schemas.microsoft.com/office/drawing/2014/main" id="{ABB98F5E-F7F3-471B-BCE2-38A67E78968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/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78A7A483-221C-4477-BE9B-482EFFB26576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7DB5C654-D471-4387-A75C-3469A12D70E9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9B07DC14-8D0E-4981-B566-ADC1A10EDC4D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CF945379-7A04-49CA-8955-1B8598508539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5" name="图片占位符 14" descr="图片占位符">
            <a:extLst>
              <a:ext uri="{FF2B5EF4-FFF2-40B4-BE49-F238E27FC236}">
                <a16:creationId xmlns:a16="http://schemas.microsoft.com/office/drawing/2014/main" id="{34E576DF-DCB1-49CB-8102-252C21D0D4F7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/>
      </p:sp>
      <p:sp>
        <p:nvSpPr>
          <p:cNvPr id="16" name="文本占位符 15">
            <a:extLst>
              <a:ext uri="{FF2B5EF4-FFF2-40B4-BE49-F238E27FC236}">
                <a16:creationId xmlns:a16="http://schemas.microsoft.com/office/drawing/2014/main" id="{0046B41D-EE0E-4E50-8BA1-C881F17E5BED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1152B447-3DED-494D-B50D-315F274A28A7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8" name="文本占位符 17">
            <a:extLst>
              <a:ext uri="{FF2B5EF4-FFF2-40B4-BE49-F238E27FC236}">
                <a16:creationId xmlns:a16="http://schemas.microsoft.com/office/drawing/2014/main" id="{48761E5F-6D69-48A9-830B-5198CB16CD5D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9" name="文本占位符 18">
            <a:extLst>
              <a:ext uri="{FF2B5EF4-FFF2-40B4-BE49-F238E27FC236}">
                <a16:creationId xmlns:a16="http://schemas.microsoft.com/office/drawing/2014/main" id="{E8519083-06F3-47BE-9F2D-D8EC34CD8A76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0" name="图片占位符 19" descr="图片占位符">
            <a:extLst>
              <a:ext uri="{FF2B5EF4-FFF2-40B4-BE49-F238E27FC236}">
                <a16:creationId xmlns:a16="http://schemas.microsoft.com/office/drawing/2014/main" id="{847060E6-20D1-4E15-BAE8-AD2645120777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/>
      </p:sp>
      <p:sp>
        <p:nvSpPr>
          <p:cNvPr id="21" name="文本占位符 20">
            <a:extLst>
              <a:ext uri="{FF2B5EF4-FFF2-40B4-BE49-F238E27FC236}">
                <a16:creationId xmlns:a16="http://schemas.microsoft.com/office/drawing/2014/main" id="{2F37BC00-1EC6-4FBE-85D8-BCF95D51F51E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2" name="文本占位符 21">
            <a:extLst>
              <a:ext uri="{FF2B5EF4-FFF2-40B4-BE49-F238E27FC236}">
                <a16:creationId xmlns:a16="http://schemas.microsoft.com/office/drawing/2014/main" id="{70F2F53D-5185-40A8-8860-6184B4455926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3" name="文本占位符 22">
            <a:extLst>
              <a:ext uri="{FF2B5EF4-FFF2-40B4-BE49-F238E27FC236}">
                <a16:creationId xmlns:a16="http://schemas.microsoft.com/office/drawing/2014/main" id="{433F3F87-0C15-4769-B259-A3ABD4179BDD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4" name="灯片编号占位符 23">
            <a:extLst>
              <a:ext uri="{FF2B5EF4-FFF2-40B4-BE49-F238E27FC236}">
                <a16:creationId xmlns:a16="http://schemas.microsoft.com/office/drawing/2014/main" id="{ECD32A79-AA35-458A-99FE-554AFCD7FFF0}"/>
              </a:ext>
            </a:extLst>
          </p:cNvPr>
          <p:cNvSpPr>
            <a:spLocks noGrp="1"/>
          </p:cNvSpPr>
          <p:nvPr>
            <p:ph type="sldNum" sz="quarter" idx="56"/>
          </p:nvPr>
        </p:nvSpPr>
        <p:spPr/>
        <p:txBody>
          <a:bodyPr rtlCol="0"/>
          <a:lstStyle/>
          <a:p>
            <a:pPr rtl="0"/>
            <a:r>
              <a:rPr lang="zh-CN" altLang="en-US"/>
              <a:t>第 </a:t>
            </a:r>
            <a:fld id="{BCD5153B-A88B-49C0-9DC6-81302951326B}" type="slidenum">
              <a:rPr lang="en-US" altLang="zh-CN" smtClean="0"/>
              <a:pPr/>
              <a:t>2</a:t>
            </a:fld>
            <a:r>
              <a:rPr lang="zh-CN" altLang="en-US"/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083640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A5E7A6-B794-4D32-9849-0A8C05D02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altLang="zh-CN"/>
              <a:t>3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1CF741E-E6C1-46E8-BCDF-0064EBED1440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55C9D2A-BD52-43B9-9BA2-7BF9943B4D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5" name="图片占位符 4" descr="图片占位符">
            <a:extLst>
              <a:ext uri="{FF2B5EF4-FFF2-40B4-BE49-F238E27FC236}">
                <a16:creationId xmlns:a16="http://schemas.microsoft.com/office/drawing/2014/main" id="{2864DD45-2348-4F76-BCB4-278C53A1713A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/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3A442696-47DE-4D2F-ADD0-40F19595E54C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AC0401BE-0752-4F1F-9397-3EC1A657571D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91CF8FF0-D4D7-4690-8171-85110E2CDFB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22304105-DFE2-47DE-BBCD-135925CD898A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0" name="图片占位符 9" descr="图片占位符">
            <a:extLst>
              <a:ext uri="{FF2B5EF4-FFF2-40B4-BE49-F238E27FC236}">
                <a16:creationId xmlns:a16="http://schemas.microsoft.com/office/drawing/2014/main" id="{CA4606DD-1D02-4D30-A156-C7053CD9CE99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/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ED35598C-1C80-4D68-B5AF-590245BD1B3A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4B58BDED-E7A2-4EBF-894B-F8D1F14274E5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93ED08E3-3E76-4FDE-9BBB-478731DBDB15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F6B75D17-B1CF-4863-9401-8E974192A592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5" name="图片占位符 14" descr="图片占位符">
            <a:extLst>
              <a:ext uri="{FF2B5EF4-FFF2-40B4-BE49-F238E27FC236}">
                <a16:creationId xmlns:a16="http://schemas.microsoft.com/office/drawing/2014/main" id="{E100953D-BD13-4572-BC8E-347831A0EEF0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/>
      </p:sp>
      <p:sp>
        <p:nvSpPr>
          <p:cNvPr id="16" name="文本占位符 15">
            <a:extLst>
              <a:ext uri="{FF2B5EF4-FFF2-40B4-BE49-F238E27FC236}">
                <a16:creationId xmlns:a16="http://schemas.microsoft.com/office/drawing/2014/main" id="{A50EBCEE-FCB4-4D09-8477-7460FC75FC01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71D3E035-B3BC-43A8-B776-62AA206097DF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8" name="文本占位符 17">
            <a:extLst>
              <a:ext uri="{FF2B5EF4-FFF2-40B4-BE49-F238E27FC236}">
                <a16:creationId xmlns:a16="http://schemas.microsoft.com/office/drawing/2014/main" id="{CEF1A35B-D5D4-4272-BEB7-850E95FA9A62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9" name="文本占位符 18">
            <a:extLst>
              <a:ext uri="{FF2B5EF4-FFF2-40B4-BE49-F238E27FC236}">
                <a16:creationId xmlns:a16="http://schemas.microsoft.com/office/drawing/2014/main" id="{6FA086D7-830E-48CC-830F-11074DF58D18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0" name="图片占位符 19" descr="图片占位符">
            <a:extLst>
              <a:ext uri="{FF2B5EF4-FFF2-40B4-BE49-F238E27FC236}">
                <a16:creationId xmlns:a16="http://schemas.microsoft.com/office/drawing/2014/main" id="{FA1E20AB-D072-4328-82A5-2E43DDE0BEAD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/>
      </p:sp>
      <p:sp>
        <p:nvSpPr>
          <p:cNvPr id="21" name="文本占位符 20">
            <a:extLst>
              <a:ext uri="{FF2B5EF4-FFF2-40B4-BE49-F238E27FC236}">
                <a16:creationId xmlns:a16="http://schemas.microsoft.com/office/drawing/2014/main" id="{362E60FA-7DD0-44DF-8976-78ED08E17711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2" name="文本占位符 21">
            <a:extLst>
              <a:ext uri="{FF2B5EF4-FFF2-40B4-BE49-F238E27FC236}">
                <a16:creationId xmlns:a16="http://schemas.microsoft.com/office/drawing/2014/main" id="{0951D93C-0928-4DDB-A2B1-D71A8D4C7DC0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3" name="文本占位符 22">
            <a:extLst>
              <a:ext uri="{FF2B5EF4-FFF2-40B4-BE49-F238E27FC236}">
                <a16:creationId xmlns:a16="http://schemas.microsoft.com/office/drawing/2014/main" id="{83AB5D78-C7A6-4FFE-85FF-C14C3CC6EC82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4" name="灯片编号占位符 23">
            <a:extLst>
              <a:ext uri="{FF2B5EF4-FFF2-40B4-BE49-F238E27FC236}">
                <a16:creationId xmlns:a16="http://schemas.microsoft.com/office/drawing/2014/main" id="{3578DD33-5269-46CF-9DAE-6AFB1D4A6D69}"/>
              </a:ext>
            </a:extLst>
          </p:cNvPr>
          <p:cNvSpPr>
            <a:spLocks noGrp="1"/>
          </p:cNvSpPr>
          <p:nvPr>
            <p:ph type="sldNum" sz="quarter" idx="56"/>
          </p:nvPr>
        </p:nvSpPr>
        <p:spPr/>
        <p:txBody>
          <a:bodyPr rtlCol="0"/>
          <a:lstStyle/>
          <a:p>
            <a:pPr rtl="0"/>
            <a:r>
              <a:rPr lang="zh-CN" altLang="en-US"/>
              <a:t>第 </a:t>
            </a:r>
            <a:fld id="{BCD5153B-A88B-49C0-9DC6-81302951326B}" type="slidenum">
              <a:rPr lang="en-US" altLang="zh-CN" smtClean="0"/>
              <a:pPr/>
              <a:t>3</a:t>
            </a:fld>
            <a:r>
              <a:rPr lang="zh-CN" altLang="en-US"/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8118188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E44904-5782-468D-8B85-7DD5DBEF4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altLang="zh-CN"/>
              <a:t>4</a:t>
            </a:r>
            <a:endParaRPr lang="zh-CN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421F9B4-7156-43F2-8AD6-0BA2E94C73A7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7C9F4CB-9B32-4915-BA61-B9EF67499D6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0" name="图片占位符 9" descr="图片占位符&#10;">
            <a:extLst>
              <a:ext uri="{FF2B5EF4-FFF2-40B4-BE49-F238E27FC236}">
                <a16:creationId xmlns:a16="http://schemas.microsoft.com/office/drawing/2014/main" id="{48C6A2F3-7F48-41BA-801C-7CE24303C1E7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/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50B25192-0A8D-48AD-A5BE-1BEC87F0FC89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D615CFF3-E6DC-4EA6-8C96-37173AFA0D86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17FBF694-9FEE-4120-A4F7-1CEE11D2815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DF1BBC22-145E-477C-9CCE-5E81DE98F569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38" name="图片占位符 37" descr="图片占位符&#10;">
            <a:extLst>
              <a:ext uri="{FF2B5EF4-FFF2-40B4-BE49-F238E27FC236}">
                <a16:creationId xmlns:a16="http://schemas.microsoft.com/office/drawing/2014/main" id="{1083AB36-C482-4D56-8034-374BEDA32D5E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/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8B277C63-1585-4161-B710-77705B8F833B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040A686C-CFAF-4EC5-9A08-CC6F4A3C2EBC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93B777DB-4814-420D-96E2-651559757DE6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F08D5027-0E05-4A45-ACFF-E505AE8ACE86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0" name="图片占位符 19" descr="图片占位符&#10;">
            <a:extLst>
              <a:ext uri="{FF2B5EF4-FFF2-40B4-BE49-F238E27FC236}">
                <a16:creationId xmlns:a16="http://schemas.microsoft.com/office/drawing/2014/main" id="{5C323669-3E53-4988-BD6B-70E536AFD855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/>
      </p:sp>
      <p:sp>
        <p:nvSpPr>
          <p:cNvPr id="16" name="文本占位符 15">
            <a:extLst>
              <a:ext uri="{FF2B5EF4-FFF2-40B4-BE49-F238E27FC236}">
                <a16:creationId xmlns:a16="http://schemas.microsoft.com/office/drawing/2014/main" id="{454BF018-417E-4BC1-9A0B-E26B4316CC82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B3A4049A-0813-4604-AEC9-95DCB31AA113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8" name="文本占位符 17">
            <a:extLst>
              <a:ext uri="{FF2B5EF4-FFF2-40B4-BE49-F238E27FC236}">
                <a16:creationId xmlns:a16="http://schemas.microsoft.com/office/drawing/2014/main" id="{569331A7-888A-4FE8-872F-C4596F9F3DE0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9" name="文本占位符 18">
            <a:extLst>
              <a:ext uri="{FF2B5EF4-FFF2-40B4-BE49-F238E27FC236}">
                <a16:creationId xmlns:a16="http://schemas.microsoft.com/office/drawing/2014/main" id="{7F4AB620-2357-423A-8C2C-10DD3FD8AD87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46" name="图片占位符 45" descr="图片占位符">
            <a:extLst>
              <a:ext uri="{FF2B5EF4-FFF2-40B4-BE49-F238E27FC236}">
                <a16:creationId xmlns:a16="http://schemas.microsoft.com/office/drawing/2014/main" id="{E99296E8-CBEF-4B97-B1A9-33D3CDC4B0DE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/>
      </p:sp>
      <p:sp>
        <p:nvSpPr>
          <p:cNvPr id="21" name="文本占位符 20">
            <a:extLst>
              <a:ext uri="{FF2B5EF4-FFF2-40B4-BE49-F238E27FC236}">
                <a16:creationId xmlns:a16="http://schemas.microsoft.com/office/drawing/2014/main" id="{1473A075-EF59-4DDE-BA78-349BB7BFDE82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2" name="文本占位符 21">
            <a:extLst>
              <a:ext uri="{FF2B5EF4-FFF2-40B4-BE49-F238E27FC236}">
                <a16:creationId xmlns:a16="http://schemas.microsoft.com/office/drawing/2014/main" id="{192094B3-25EE-4487-B49D-0C4F8093DE08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3" name="文本占位符 22">
            <a:extLst>
              <a:ext uri="{FF2B5EF4-FFF2-40B4-BE49-F238E27FC236}">
                <a16:creationId xmlns:a16="http://schemas.microsoft.com/office/drawing/2014/main" id="{54E04E32-7570-44CB-92B2-7E008A83D7B3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4" name="文本占位符 23">
            <a:extLst>
              <a:ext uri="{FF2B5EF4-FFF2-40B4-BE49-F238E27FC236}">
                <a16:creationId xmlns:a16="http://schemas.microsoft.com/office/drawing/2014/main" id="{3D7D565A-5F78-437C-80C0-7E54358DB35E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35" name="图片占位符 34" descr="图片占位符&#10;">
            <a:extLst>
              <a:ext uri="{FF2B5EF4-FFF2-40B4-BE49-F238E27FC236}">
                <a16:creationId xmlns:a16="http://schemas.microsoft.com/office/drawing/2014/main" id="{5039C5FB-4891-4B63-9AB8-F78B24719E80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/>
      </p:sp>
      <p:sp>
        <p:nvSpPr>
          <p:cNvPr id="26" name="文本占位符 25">
            <a:extLst>
              <a:ext uri="{FF2B5EF4-FFF2-40B4-BE49-F238E27FC236}">
                <a16:creationId xmlns:a16="http://schemas.microsoft.com/office/drawing/2014/main" id="{14AFEEF4-EE06-481F-9202-0C29E6A78E28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7" name="文本占位符 26">
            <a:extLst>
              <a:ext uri="{FF2B5EF4-FFF2-40B4-BE49-F238E27FC236}">
                <a16:creationId xmlns:a16="http://schemas.microsoft.com/office/drawing/2014/main" id="{F89A4088-3156-489E-B8C9-8E23F18C7EB3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8" name="文本占位符 27">
            <a:extLst>
              <a:ext uri="{FF2B5EF4-FFF2-40B4-BE49-F238E27FC236}">
                <a16:creationId xmlns:a16="http://schemas.microsoft.com/office/drawing/2014/main" id="{FCEAC421-2DD9-4DFD-9584-46DFA7300323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9" name="文本占位符 28">
            <a:extLst>
              <a:ext uri="{FF2B5EF4-FFF2-40B4-BE49-F238E27FC236}">
                <a16:creationId xmlns:a16="http://schemas.microsoft.com/office/drawing/2014/main" id="{6A898144-1846-4647-A549-733F3422F789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30" name="图片占位符 29" descr="图片占位符">
            <a:extLst>
              <a:ext uri="{FF2B5EF4-FFF2-40B4-BE49-F238E27FC236}">
                <a16:creationId xmlns:a16="http://schemas.microsoft.com/office/drawing/2014/main" id="{965DFD9C-FAC4-4A13-8D24-DAFF4F32AF01}"/>
              </a:ext>
            </a:extLst>
          </p:cNvPr>
          <p:cNvSpPr>
            <a:spLocks noGrp="1"/>
          </p:cNvSpPr>
          <p:nvPr>
            <p:ph type="pic" sz="quarter" idx="79"/>
          </p:nvPr>
        </p:nvSpPr>
        <p:spPr/>
      </p:sp>
      <p:sp>
        <p:nvSpPr>
          <p:cNvPr id="31" name="文本占位符 30">
            <a:extLst>
              <a:ext uri="{FF2B5EF4-FFF2-40B4-BE49-F238E27FC236}">
                <a16:creationId xmlns:a16="http://schemas.microsoft.com/office/drawing/2014/main" id="{DDE6755A-9CDA-4CC1-92D9-7BBBDB876E88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32" name="文本占位符 31">
            <a:extLst>
              <a:ext uri="{FF2B5EF4-FFF2-40B4-BE49-F238E27FC236}">
                <a16:creationId xmlns:a16="http://schemas.microsoft.com/office/drawing/2014/main" id="{4D119719-FF94-49B2-88FF-BEADAB93016F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33" name="文本占位符 32">
            <a:extLst>
              <a:ext uri="{FF2B5EF4-FFF2-40B4-BE49-F238E27FC236}">
                <a16:creationId xmlns:a16="http://schemas.microsoft.com/office/drawing/2014/main" id="{EA5B3858-0010-43CA-B8F6-A1D92C6998DB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34" name="灯片编号占位符 33">
            <a:extLst>
              <a:ext uri="{FF2B5EF4-FFF2-40B4-BE49-F238E27FC236}">
                <a16:creationId xmlns:a16="http://schemas.microsoft.com/office/drawing/2014/main" id="{085B7638-DDE3-451B-8228-70D00D122B40}"/>
              </a:ext>
            </a:extLst>
          </p:cNvPr>
          <p:cNvSpPr>
            <a:spLocks noGrp="1"/>
          </p:cNvSpPr>
          <p:nvPr>
            <p:ph type="sldNum" sz="quarter" idx="56"/>
          </p:nvPr>
        </p:nvSpPr>
        <p:spPr/>
        <p:txBody>
          <a:bodyPr rtlCol="0"/>
          <a:lstStyle/>
          <a:p>
            <a:pPr rtl="0"/>
            <a:r>
              <a:rPr lang="zh-CN" altLang="en-US"/>
              <a:t>第 </a:t>
            </a:r>
            <a:fld id="{BCD5153B-A88B-49C0-9DC6-81302951326B}" type="slidenum">
              <a:rPr lang="en-US" altLang="zh-CN" smtClean="0"/>
              <a:pPr/>
              <a:t>4</a:t>
            </a:fld>
            <a:r>
              <a:rPr lang="zh-CN" altLang="en-US"/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420057774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C9AF7E-191E-4320-BAF2-67B8849A7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altLang="zh-CN"/>
              <a:t>5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7361625-09AC-483E-96D3-9675C88A3735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303966D-5FDF-4280-AE13-AE224A0313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5" name="图片占位符 4" descr="图片占位符">
            <a:extLst>
              <a:ext uri="{FF2B5EF4-FFF2-40B4-BE49-F238E27FC236}">
                <a16:creationId xmlns:a16="http://schemas.microsoft.com/office/drawing/2014/main" id="{C4EA61AD-01FA-4BDF-82DF-867F28E86B68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/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3D271A14-E6A4-4D10-B66B-17437F16756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10B3AA0D-14D8-41F2-9FAA-376836EC0B7C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AD9E3AA9-3EFD-49FF-90CD-95C682A9E5ED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977189DA-7B0E-41D4-9DB3-B1B416BC54C9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0" name="图片占位符 9" descr="图片占位符">
            <a:extLst>
              <a:ext uri="{FF2B5EF4-FFF2-40B4-BE49-F238E27FC236}">
                <a16:creationId xmlns:a16="http://schemas.microsoft.com/office/drawing/2014/main" id="{21E3B35E-8055-4708-8B17-384A0B44E6AD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/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89111C1F-724A-41AA-9F7C-A15C5D612BF0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D9243FB2-8FB9-4DDD-9D86-7AAE8CC83EE3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3978476A-1E0F-46F2-A593-9297AD536817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324088E8-B04F-47D2-A2FC-340DB0C42952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5" name="图片占位符 14" descr="图片占位符">
            <a:extLst>
              <a:ext uri="{FF2B5EF4-FFF2-40B4-BE49-F238E27FC236}">
                <a16:creationId xmlns:a16="http://schemas.microsoft.com/office/drawing/2014/main" id="{756CE98A-798E-47B0-8903-900652F1E8D3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/>
      </p:sp>
      <p:sp>
        <p:nvSpPr>
          <p:cNvPr id="16" name="文本占位符 15">
            <a:extLst>
              <a:ext uri="{FF2B5EF4-FFF2-40B4-BE49-F238E27FC236}">
                <a16:creationId xmlns:a16="http://schemas.microsoft.com/office/drawing/2014/main" id="{89892FED-A483-48C0-8FE6-64C36DF35004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10836F1E-57DF-4FDB-A36E-F49BD46B66C5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8" name="文本占位符 17">
            <a:extLst>
              <a:ext uri="{FF2B5EF4-FFF2-40B4-BE49-F238E27FC236}">
                <a16:creationId xmlns:a16="http://schemas.microsoft.com/office/drawing/2014/main" id="{A26A2D98-5D8C-4235-8CFD-FB6C17D1B672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9" name="文本占位符 18">
            <a:extLst>
              <a:ext uri="{FF2B5EF4-FFF2-40B4-BE49-F238E27FC236}">
                <a16:creationId xmlns:a16="http://schemas.microsoft.com/office/drawing/2014/main" id="{43FC95CE-61D0-4281-A40F-ED7125333DA0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0" name="图片占位符 19" descr="图片占位符">
            <a:extLst>
              <a:ext uri="{FF2B5EF4-FFF2-40B4-BE49-F238E27FC236}">
                <a16:creationId xmlns:a16="http://schemas.microsoft.com/office/drawing/2014/main" id="{B1055A45-7652-4D20-BDF5-D3134194FC43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/>
      </p:sp>
      <p:sp>
        <p:nvSpPr>
          <p:cNvPr id="21" name="文本占位符 20">
            <a:extLst>
              <a:ext uri="{FF2B5EF4-FFF2-40B4-BE49-F238E27FC236}">
                <a16:creationId xmlns:a16="http://schemas.microsoft.com/office/drawing/2014/main" id="{DB8820E6-3073-4F93-A76F-7C3E96627FBD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2" name="文本占位符 21">
            <a:extLst>
              <a:ext uri="{FF2B5EF4-FFF2-40B4-BE49-F238E27FC236}">
                <a16:creationId xmlns:a16="http://schemas.microsoft.com/office/drawing/2014/main" id="{489F82F3-C748-4B8C-B1BA-02FFC996E9CE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3" name="文本占位符 22">
            <a:extLst>
              <a:ext uri="{FF2B5EF4-FFF2-40B4-BE49-F238E27FC236}">
                <a16:creationId xmlns:a16="http://schemas.microsoft.com/office/drawing/2014/main" id="{3DFEB338-C195-4DF8-A095-C4BBF3FED3E0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4" name="文本占位符 23">
            <a:extLst>
              <a:ext uri="{FF2B5EF4-FFF2-40B4-BE49-F238E27FC236}">
                <a16:creationId xmlns:a16="http://schemas.microsoft.com/office/drawing/2014/main" id="{33A38644-7FC5-4153-A8D0-FADC97A314A5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5" name="图片占位符 24" descr="图片占位符">
            <a:extLst>
              <a:ext uri="{FF2B5EF4-FFF2-40B4-BE49-F238E27FC236}">
                <a16:creationId xmlns:a16="http://schemas.microsoft.com/office/drawing/2014/main" id="{81540C91-E777-4789-B6C8-0C1D5F39B71C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/>
      </p:sp>
      <p:sp>
        <p:nvSpPr>
          <p:cNvPr id="26" name="文本占位符 25">
            <a:extLst>
              <a:ext uri="{FF2B5EF4-FFF2-40B4-BE49-F238E27FC236}">
                <a16:creationId xmlns:a16="http://schemas.microsoft.com/office/drawing/2014/main" id="{7E0A429D-459C-4EA0-9DC5-90F6812148CE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7" name="文本占位符 26">
            <a:extLst>
              <a:ext uri="{FF2B5EF4-FFF2-40B4-BE49-F238E27FC236}">
                <a16:creationId xmlns:a16="http://schemas.microsoft.com/office/drawing/2014/main" id="{5D8393F4-933E-4C34-A2E2-F1CB34E4AC32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8" name="文本占位符 27">
            <a:extLst>
              <a:ext uri="{FF2B5EF4-FFF2-40B4-BE49-F238E27FC236}">
                <a16:creationId xmlns:a16="http://schemas.microsoft.com/office/drawing/2014/main" id="{176952DA-9580-495E-BEB1-8ACDAF589A4F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9" name="文本占位符 28">
            <a:extLst>
              <a:ext uri="{FF2B5EF4-FFF2-40B4-BE49-F238E27FC236}">
                <a16:creationId xmlns:a16="http://schemas.microsoft.com/office/drawing/2014/main" id="{9BA19F6D-E795-4980-BB69-DB1FC89ABCA3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30" name="图片占位符 29" descr="图片占位符">
            <a:extLst>
              <a:ext uri="{FF2B5EF4-FFF2-40B4-BE49-F238E27FC236}">
                <a16:creationId xmlns:a16="http://schemas.microsoft.com/office/drawing/2014/main" id="{DB6437AB-4638-451F-AA61-4D766BCA9E7C}"/>
              </a:ext>
            </a:extLst>
          </p:cNvPr>
          <p:cNvSpPr>
            <a:spLocks noGrp="1"/>
          </p:cNvSpPr>
          <p:nvPr>
            <p:ph type="pic" sz="quarter" idx="79"/>
          </p:nvPr>
        </p:nvSpPr>
        <p:spPr/>
      </p:sp>
      <p:sp>
        <p:nvSpPr>
          <p:cNvPr id="31" name="文本占位符 30">
            <a:extLst>
              <a:ext uri="{FF2B5EF4-FFF2-40B4-BE49-F238E27FC236}">
                <a16:creationId xmlns:a16="http://schemas.microsoft.com/office/drawing/2014/main" id="{34FFE891-FAA8-4FC4-98F0-9E8B4E19CFA1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32" name="文本占位符 31">
            <a:extLst>
              <a:ext uri="{FF2B5EF4-FFF2-40B4-BE49-F238E27FC236}">
                <a16:creationId xmlns:a16="http://schemas.microsoft.com/office/drawing/2014/main" id="{27B7B582-26AD-4543-B3D2-C8A27E35838E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33" name="文本占位符 32">
            <a:extLst>
              <a:ext uri="{FF2B5EF4-FFF2-40B4-BE49-F238E27FC236}">
                <a16:creationId xmlns:a16="http://schemas.microsoft.com/office/drawing/2014/main" id="{906D95FF-BC02-49E5-8DBA-25C8495EF904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34" name="灯片编号占位符 33">
            <a:extLst>
              <a:ext uri="{FF2B5EF4-FFF2-40B4-BE49-F238E27FC236}">
                <a16:creationId xmlns:a16="http://schemas.microsoft.com/office/drawing/2014/main" id="{CBE3245E-0C48-4A78-9316-485326F97F45}"/>
              </a:ext>
            </a:extLst>
          </p:cNvPr>
          <p:cNvSpPr>
            <a:spLocks noGrp="1"/>
          </p:cNvSpPr>
          <p:nvPr>
            <p:ph type="sldNum" sz="quarter" idx="56"/>
          </p:nvPr>
        </p:nvSpPr>
        <p:spPr/>
        <p:txBody>
          <a:bodyPr rtlCol="0"/>
          <a:lstStyle/>
          <a:p>
            <a:pPr rtl="0"/>
            <a:r>
              <a:rPr lang="zh-CN" altLang="en-US"/>
              <a:t>第 </a:t>
            </a:r>
            <a:fld id="{BCD5153B-A88B-49C0-9DC6-81302951326B}" type="slidenum">
              <a:rPr lang="en-US" altLang="zh-CN" smtClean="0"/>
              <a:pPr/>
              <a:t>5</a:t>
            </a:fld>
            <a:r>
              <a:rPr lang="zh-CN" altLang="en-US"/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182158068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0E1A49-2112-411D-96FE-EA43F24A2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altLang="zh-CN"/>
              <a:t>6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25CC74B-9DC4-4E7D-94FF-F2EEF38705FE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A872438-7EAF-4E1A-A3D0-093E4F1A2E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5" name="图片占位符 4" descr="图片占位符">
            <a:extLst>
              <a:ext uri="{FF2B5EF4-FFF2-40B4-BE49-F238E27FC236}">
                <a16:creationId xmlns:a16="http://schemas.microsoft.com/office/drawing/2014/main" id="{0C0E29E7-E9C3-43CC-8590-760907E7B0E7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/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BBB80ECC-1293-44E4-B672-FB3AADC7EAAF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7BE0625D-2BAF-43A1-8CED-274D1D10F41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D92FEA21-5172-48B8-9330-C5EC4D7138A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53C8A263-D715-46DF-A5E9-23DEAF98ADC8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0" name="图片占位符 9" descr="图片占位符">
            <a:extLst>
              <a:ext uri="{FF2B5EF4-FFF2-40B4-BE49-F238E27FC236}">
                <a16:creationId xmlns:a16="http://schemas.microsoft.com/office/drawing/2014/main" id="{3ED8E5CE-D5A2-4705-AFD1-FAE43A6EB770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/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4E8FCA48-648F-4E02-A395-EAE73EEDEC1E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39F5E79C-EAE5-401E-86C4-7576171093E2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C8A428E8-C3A7-4D1D-931A-2DED1E54480D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05BDE558-AECE-4C07-B0C7-10EFEB468C1B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5" name="图片占位符 14" descr="图片占位符">
            <a:extLst>
              <a:ext uri="{FF2B5EF4-FFF2-40B4-BE49-F238E27FC236}">
                <a16:creationId xmlns:a16="http://schemas.microsoft.com/office/drawing/2014/main" id="{9CECB020-98BE-48A3-B5C0-C27FAD514F75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/>
      </p:sp>
      <p:sp>
        <p:nvSpPr>
          <p:cNvPr id="16" name="文本占位符 15">
            <a:extLst>
              <a:ext uri="{FF2B5EF4-FFF2-40B4-BE49-F238E27FC236}">
                <a16:creationId xmlns:a16="http://schemas.microsoft.com/office/drawing/2014/main" id="{CD865421-6AF6-4005-B0CE-E859B8DC98DF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37A8066F-B7A7-4F18-BD8D-0EA5C5630FD7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8" name="文本占位符 17">
            <a:extLst>
              <a:ext uri="{FF2B5EF4-FFF2-40B4-BE49-F238E27FC236}">
                <a16:creationId xmlns:a16="http://schemas.microsoft.com/office/drawing/2014/main" id="{E2263D41-C345-45C2-A810-AA3601E91CB0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19" name="文本占位符 18">
            <a:extLst>
              <a:ext uri="{FF2B5EF4-FFF2-40B4-BE49-F238E27FC236}">
                <a16:creationId xmlns:a16="http://schemas.microsoft.com/office/drawing/2014/main" id="{A423CB51-CE7D-470A-B2D8-2273DB8FCDAA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0" name="图片占位符 19" descr="图片占位符">
            <a:extLst>
              <a:ext uri="{FF2B5EF4-FFF2-40B4-BE49-F238E27FC236}">
                <a16:creationId xmlns:a16="http://schemas.microsoft.com/office/drawing/2014/main" id="{73BE1EA9-9EC0-49C4-A95F-6945DA6FB617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/>
      </p:sp>
      <p:sp>
        <p:nvSpPr>
          <p:cNvPr id="21" name="文本占位符 20">
            <a:extLst>
              <a:ext uri="{FF2B5EF4-FFF2-40B4-BE49-F238E27FC236}">
                <a16:creationId xmlns:a16="http://schemas.microsoft.com/office/drawing/2014/main" id="{A161EE97-C2C1-472D-9A3D-A83E13D55AD6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2" name="文本占位符 21">
            <a:extLst>
              <a:ext uri="{FF2B5EF4-FFF2-40B4-BE49-F238E27FC236}">
                <a16:creationId xmlns:a16="http://schemas.microsoft.com/office/drawing/2014/main" id="{50C3DFAF-09FC-4CB4-90E5-3EFBB0072785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3" name="文本占位符 22">
            <a:extLst>
              <a:ext uri="{FF2B5EF4-FFF2-40B4-BE49-F238E27FC236}">
                <a16:creationId xmlns:a16="http://schemas.microsoft.com/office/drawing/2014/main" id="{8BAFF67E-51AA-4971-8D39-7E6E4B471124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4" name="文本占位符 23">
            <a:extLst>
              <a:ext uri="{FF2B5EF4-FFF2-40B4-BE49-F238E27FC236}">
                <a16:creationId xmlns:a16="http://schemas.microsoft.com/office/drawing/2014/main" id="{53DE2B51-7A71-45C0-9950-8D1FF2C101CC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5" name="图片占位符 24" descr="图片占位符">
            <a:extLst>
              <a:ext uri="{FF2B5EF4-FFF2-40B4-BE49-F238E27FC236}">
                <a16:creationId xmlns:a16="http://schemas.microsoft.com/office/drawing/2014/main" id="{F29F7D51-3C47-42CC-B6C7-9455B6636CEE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/>
      </p:sp>
      <p:sp>
        <p:nvSpPr>
          <p:cNvPr id="26" name="文本占位符 25">
            <a:extLst>
              <a:ext uri="{FF2B5EF4-FFF2-40B4-BE49-F238E27FC236}">
                <a16:creationId xmlns:a16="http://schemas.microsoft.com/office/drawing/2014/main" id="{FD878488-A6D4-4FD1-A619-729C667CFC26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7" name="文本占位符 26">
            <a:extLst>
              <a:ext uri="{FF2B5EF4-FFF2-40B4-BE49-F238E27FC236}">
                <a16:creationId xmlns:a16="http://schemas.microsoft.com/office/drawing/2014/main" id="{C366ACBD-2D4B-460F-A0EA-EB8467412349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8" name="文本占位符 27">
            <a:extLst>
              <a:ext uri="{FF2B5EF4-FFF2-40B4-BE49-F238E27FC236}">
                <a16:creationId xmlns:a16="http://schemas.microsoft.com/office/drawing/2014/main" id="{5A9D1CC7-6A1A-488C-800C-A6778C70A7E2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29" name="文本占位符 28">
            <a:extLst>
              <a:ext uri="{FF2B5EF4-FFF2-40B4-BE49-F238E27FC236}">
                <a16:creationId xmlns:a16="http://schemas.microsoft.com/office/drawing/2014/main" id="{84CE145D-E3FF-4040-9EEE-82380133C1A3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30" name="图片占位符 29" descr="图片占位符">
            <a:extLst>
              <a:ext uri="{FF2B5EF4-FFF2-40B4-BE49-F238E27FC236}">
                <a16:creationId xmlns:a16="http://schemas.microsoft.com/office/drawing/2014/main" id="{12172CA0-47E9-4259-BE8D-7460E45E24B0}"/>
              </a:ext>
            </a:extLst>
          </p:cNvPr>
          <p:cNvSpPr>
            <a:spLocks noGrp="1"/>
          </p:cNvSpPr>
          <p:nvPr>
            <p:ph type="pic" sz="quarter" idx="79"/>
          </p:nvPr>
        </p:nvSpPr>
        <p:spPr/>
      </p:sp>
      <p:sp>
        <p:nvSpPr>
          <p:cNvPr id="31" name="文本占位符 30">
            <a:extLst>
              <a:ext uri="{FF2B5EF4-FFF2-40B4-BE49-F238E27FC236}">
                <a16:creationId xmlns:a16="http://schemas.microsoft.com/office/drawing/2014/main" id="{08CA8D58-C076-4E06-BFF3-7A5530713E3D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32" name="文本占位符 31">
            <a:extLst>
              <a:ext uri="{FF2B5EF4-FFF2-40B4-BE49-F238E27FC236}">
                <a16:creationId xmlns:a16="http://schemas.microsoft.com/office/drawing/2014/main" id="{46FA8777-D6F4-4FFF-9021-ED39A3EA7555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33" name="文本占位符 32">
            <a:extLst>
              <a:ext uri="{FF2B5EF4-FFF2-40B4-BE49-F238E27FC236}">
                <a16:creationId xmlns:a16="http://schemas.microsoft.com/office/drawing/2014/main" id="{F82CC8EF-971C-4B4F-9820-119F9C03673B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/>
        <p:txBody>
          <a:bodyPr rtlCol="0"/>
          <a:lstStyle/>
          <a:p>
            <a:pPr rtl="0"/>
            <a:endParaRPr lang="zh-CN" altLang="en-US"/>
          </a:p>
        </p:txBody>
      </p:sp>
      <p:sp>
        <p:nvSpPr>
          <p:cNvPr id="34" name="灯片编号占位符 33">
            <a:extLst>
              <a:ext uri="{FF2B5EF4-FFF2-40B4-BE49-F238E27FC236}">
                <a16:creationId xmlns:a16="http://schemas.microsoft.com/office/drawing/2014/main" id="{66375206-5FAF-46E4-8ED0-6B9FEAE3C17D}"/>
              </a:ext>
            </a:extLst>
          </p:cNvPr>
          <p:cNvSpPr>
            <a:spLocks noGrp="1"/>
          </p:cNvSpPr>
          <p:nvPr>
            <p:ph type="sldNum" sz="quarter" idx="56"/>
          </p:nvPr>
        </p:nvSpPr>
        <p:spPr/>
        <p:txBody>
          <a:bodyPr rtlCol="0"/>
          <a:lstStyle/>
          <a:p>
            <a:pPr rtl="0"/>
            <a:r>
              <a:rPr lang="zh-CN" altLang="en-US"/>
              <a:t>第 </a:t>
            </a:r>
            <a:fld id="{BCD5153B-A88B-49C0-9DC6-81302951326B}" type="slidenum">
              <a:rPr lang="en-US" altLang="zh-CN" smtClean="0"/>
              <a:pPr/>
              <a:t>6</a:t>
            </a:fld>
            <a:r>
              <a:rPr lang="zh-CN" altLang="en-US"/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654074947"/>
      </p:ext>
    </p:extLst>
  </p:cSld>
  <p:clrMapOvr>
    <a:masterClrMapping/>
  </p:clrMapOvr>
</p:sld>
</file>

<file path=ppt/theme/theme1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9">
      <a:majorFont>
        <a:latin typeface="Tahoma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4110965_win32_fixed" id="{5D1BA424-87BF-460D-BDEC-295D320EAABF}" vid="{0DDAAEBA-7428-47EB-AD7D-F46B4079A9AA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3.xml><?xml version="1.0" encoding="utf-8"?>
<ds:datastoreItem xmlns:ds="http://schemas.openxmlformats.org/officeDocument/2006/customXml" ds:itemID="{64969F5C-C256-4006-8821-7DE1C8A22D08}">
  <ds:schemaRefs>
    <ds:schemaRef ds:uri="http://schemas.microsoft.com/sharepoint/v3/contenttype/forms"/>
  </ds:schemaRefs>
</ds:datastoreItem>
</file>

<file path=customXml/itemProps22.xml><?xml version="1.0" encoding="utf-8"?>
<ds:datastoreItem xmlns:ds="http://schemas.openxmlformats.org/officeDocument/2006/customXml" ds:itemID="{69D0D0B4-91DA-482F-B885-A37045A746D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1.xml><?xml version="1.0" encoding="utf-8"?>
<ds:datastoreItem xmlns:ds="http://schemas.openxmlformats.org/officeDocument/2006/customXml" ds:itemID="{FD28258A-A6D1-4DC8-B989-7A28AF9CB9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30</ap:Words>
  <ap:PresentationFormat>信纸(8.5x11 英寸)</ap:PresentationFormat>
  <ap:Paragraphs>18</ap:Paragraphs>
  <ap:Slides>6</ap:Slides>
  <ap:Notes>6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ap:HeadingPairs>
  <ap:TitlesOfParts>
    <vt:vector baseType="lpstr" size="10">
      <vt:lpstr>Microsoft YaHei UI</vt:lpstr>
      <vt:lpstr>Microsoft YaHei UI Light</vt:lpstr>
      <vt:lpstr>Arial</vt:lpstr>
      <vt:lpstr>Office 主题</vt:lpstr>
      <vt:lpstr>1</vt:lpstr>
      <vt:lpstr>2</vt:lpstr>
      <vt:lpstr>3</vt:lpstr>
      <vt:lpstr>4</vt:lpstr>
      <vt:lpstr>5</vt:lpstr>
      <vt:lpstr>6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2022-01-08T04:46:10Z</dcterms:created>
  <dcterms:modified xsi:type="dcterms:W3CDTF">2022-03-15T02:35:29Z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