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6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7.xml" ContentType="application/vnd.openxmlformats-officedocument.presentationml.slideLayout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tableStyles.xml" ContentType="application/vnd.openxmlformats-officedocument.presentationml.tableStyles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viewProps.xml" ContentType="application/vnd.openxmlformats-officedocument.presentationml.viewProps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presProps.xml" ContentType="application/vnd.openxmlformats-officedocument.presentationml.pres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4"/>
  </p:sldMasterIdLst>
  <p:notesMasterIdLst>
    <p:notesMasterId r:id="rId12"/>
  </p:notesMasterIdLst>
  <p:handoutMasterIdLst>
    <p:handoutMasterId r:id="rId13"/>
  </p:handoutMasterIdLst>
  <p:sldIdLst>
    <p:sldId id="341" r:id="rId5"/>
    <p:sldId id="347" r:id="rId6"/>
    <p:sldId id="345" r:id="rId7"/>
    <p:sldId id="339" r:id="rId8"/>
    <p:sldId id="346" r:id="rId9"/>
    <p:sldId id="283" r:id="rId10"/>
    <p:sldId id="344" r:id="rId11"/>
  </p:sldIdLst>
  <p:sldSz cx="7772400" cy="10058400"/>
  <p:notesSz cx="6858000" cy="9144000"/>
  <p:defaultTextStyle>
    <a:defPPr rtl="0">
      <a:defRPr lang="zh-CN"/>
    </a:defPPr>
    <a:lvl1pPr marL="0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318394" rtl="0" eaLnBrk="1" latinLnBrk="0" hangingPunct="1">
      <a:defRPr lang="zh-CN" sz="12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 userDrawn="1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C7D0"/>
    <a:srgbClr val="C29B32"/>
    <a:srgbClr val="F0C44A"/>
    <a:srgbClr val="7A0000"/>
    <a:srgbClr val="4E3314"/>
    <a:srgbClr val="1A4039"/>
    <a:srgbClr val="217990"/>
    <a:srgbClr val="4B8D8B"/>
    <a:srgbClr val="53CAFF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0" autoAdjust="0"/>
    <p:restoredTop sz="93219" autoAdjust="0"/>
  </p:normalViewPr>
  <p:slideViewPr>
    <p:cSldViewPr snapToGrid="0">
      <p:cViewPr varScale="1">
        <p:scale>
          <a:sx n="66" d="100"/>
          <a:sy n="66" d="100"/>
        </p:scale>
        <p:origin x="3132" y="78"/>
      </p:cViewPr>
      <p:guideLst>
        <p:guide orient="horz" pos="3360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-3009"/>
    </p:cViewPr>
  </p:sorterViewPr>
  <p:notesViewPr>
    <p:cSldViewPr snapToGrid="0">
      <p:cViewPr varScale="1">
        <p:scale>
          <a:sx n="79" d="100"/>
          <a:sy n="79" d="100"/>
        </p:scale>
        <p:origin x="3930" y="8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handoutMaster" Target="/ppt/handoutMasters/handoutMaster11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2.xml" Id="rId7" /><Relationship Type="http://schemas.openxmlformats.org/officeDocument/2006/relationships/notesMaster" Target="/ppt/notesMasters/notesMaster11.xml" Id="rId12" /><Relationship Type="http://schemas.openxmlformats.org/officeDocument/2006/relationships/tableStyles" Target="/ppt/tableStyles.xml" Id="rId17" /><Relationship Type="http://schemas.openxmlformats.org/officeDocument/2006/relationships/customXml" Target="/customXml/item22.xml" Id="rId2" /><Relationship Type="http://schemas.openxmlformats.org/officeDocument/2006/relationships/theme" Target="/ppt/theme/theme12.xml" Id="rId16" /><Relationship Type="http://schemas.openxmlformats.org/officeDocument/2006/relationships/customXml" Target="/customXml/item13.xml" Id="rId1" /><Relationship Type="http://schemas.openxmlformats.org/officeDocument/2006/relationships/slide" Target="/ppt/slides/slide23.xml" Id="rId6" /><Relationship Type="http://schemas.openxmlformats.org/officeDocument/2006/relationships/slide" Target="/ppt/slides/slide74.xml" Id="rId11" /><Relationship Type="http://schemas.openxmlformats.org/officeDocument/2006/relationships/slide" Target="/ppt/slides/slide15.xml" Id="rId5" /><Relationship Type="http://schemas.openxmlformats.org/officeDocument/2006/relationships/viewProps" Target="/ppt/viewProps.xml" Id="rId15" /><Relationship Type="http://schemas.openxmlformats.org/officeDocument/2006/relationships/slide" Target="/ppt/slides/slide66.xml" Id="rId10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7.xml" Id="rId9" /><Relationship Type="http://schemas.openxmlformats.org/officeDocument/2006/relationships/presProps" Target="/ppt/presProps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E25DAE5-882A-48C4-AAC6-2248214314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755480E-9B1B-4C47-AC19-26D98FF37B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3113C70E-B044-45F6-83FA-D89124E17A63}" type="datetime1">
              <a:rPr lang="zh-CN" altLang="en-US" smtClean="0"/>
              <a:t>2023/5/10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1B228E4-3CDE-4A67-9340-DDC165C01C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1203E6D-3CA6-4DE3-A3D6-2072EE9ED4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E0A9FB04-3946-4C88-A779-B7AE30082879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2424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F79B3B52-0027-4ECB-9853-FFF835FDD99F}" type="datetime1">
              <a:rPr lang="zh-CN" altLang="en-US" noProof="0" smtClean="0"/>
              <a:t>2023/5/10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6764DDEB-4F43-4518-9756-D2F353541A0D}" type="slidenum">
              <a:rPr lang="en-US" altLang="zh-CN" noProof="0" smtClean="0"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675111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1pPr>
    <a:lvl2pPr marL="318394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2pPr>
    <a:lvl3pPr marL="636788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3pPr>
    <a:lvl4pPr marL="955182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4pPr>
    <a:lvl5pPr marL="1273576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5pPr>
    <a:lvl6pPr marL="1591970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6pPr>
    <a:lvl7pPr marL="1910364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7pPr>
    <a:lvl8pPr marL="2228759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8pPr>
    <a:lvl9pPr marL="2547153" algn="l" defTabSz="636788" rtl="0" eaLnBrk="1" latinLnBrk="0" hangingPunct="1">
      <a:defRPr lang="zh-CN" sz="836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5.xml.rels>&#65279;<?xml version="1.0" encoding="utf-8"?><Relationships xmlns="http://schemas.openxmlformats.org/package/2006/relationships"><Relationship Type="http://schemas.openxmlformats.org/officeDocument/2006/relationships/slide" Target="/ppt/slides/slide15.xml" Id="rId2" /><Relationship Type="http://schemas.openxmlformats.org/officeDocument/2006/relationships/notesMaster" Target="/ppt/notesMasters/notesMaster11.xml" Id="rId1" /></Relationships>
</file>

<file path=ppt/notesSlides/_rels/notesSlide23.xml.rels>&#65279;<?xml version="1.0" encoding="utf-8"?><Relationships xmlns="http://schemas.openxmlformats.org/package/2006/relationships"><Relationship Type="http://schemas.openxmlformats.org/officeDocument/2006/relationships/slide" Target="/ppt/slides/slide23.xml" Id="rId2" /><Relationship Type="http://schemas.openxmlformats.org/officeDocument/2006/relationships/notesMaster" Target="/ppt/notesMasters/notesMaster11.xml" Id="rId1" /></Relationships>
</file>

<file path=ppt/notesSlides/_rels/notesSlide32.xml.rels>&#65279;<?xml version="1.0" encoding="utf-8"?><Relationships xmlns="http://schemas.openxmlformats.org/package/2006/relationships"><Relationship Type="http://schemas.openxmlformats.org/officeDocument/2006/relationships/slide" Target="/ppt/slides/slide32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7.xml.rels>&#65279;<?xml version="1.0" encoding="utf-8"?><Relationships xmlns="http://schemas.openxmlformats.org/package/2006/relationships"><Relationship Type="http://schemas.openxmlformats.org/officeDocument/2006/relationships/slide" Target="/ppt/slides/slide57.xml" Id="rId2" /><Relationship Type="http://schemas.openxmlformats.org/officeDocument/2006/relationships/notesMaster" Target="/ppt/notesMasters/notesMaster11.xml" Id="rId1" /></Relationships>
</file>

<file path=ppt/notesSlides/_rels/notesSlide66.xml.rels>&#65279;<?xml version="1.0" encoding="utf-8"?><Relationships xmlns="http://schemas.openxmlformats.org/package/2006/relationships"><Relationship Type="http://schemas.openxmlformats.org/officeDocument/2006/relationships/slide" Target="/ppt/slides/slide66.xml" Id="rId2" /><Relationship Type="http://schemas.openxmlformats.org/officeDocument/2006/relationships/notesMaster" Target="/ppt/notesMasters/notesMaster11.xml" Id="rId1" /></Relationships>
</file>

<file path=ppt/notesSlides/_rels/notesSlide74.xml.rels>&#65279;<?xml version="1.0" encoding="utf-8"?><Relationships xmlns="http://schemas.openxmlformats.org/package/2006/relationships"><Relationship Type="http://schemas.openxmlformats.org/officeDocument/2006/relationships/slide" Target="/ppt/slides/slide74.xml" Id="rId2" /><Relationship Type="http://schemas.openxmlformats.org/officeDocument/2006/relationships/notesMaster" Target="/ppt/notesMasters/notesMaster11.xml" Id="rId1" /></Relationship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764DDEB-4F43-4518-9756-D2F353541A0D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8773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 fontAlgn="base"/>
            <a:endParaRPr lang="zh-CN" sz="1800" dirty="0">
              <a:solidFill>
                <a:srgbClr val="000000"/>
              </a:solidFill>
              <a:effectLst/>
              <a:latin typeface="Microsoft YaHei UI"/>
              <a:ea typeface="Microsoft YaHei UI"/>
            </a:endParaRPr>
          </a:p>
          <a:p>
            <a:pPr rtl="0"/>
            <a:r>
              <a:rPr lang="zh-CN" sz="1800" dirty="0">
                <a:effectLst/>
                <a:latin typeface="Microsoft YaHei UI" panose="020F0502020204030204" pitchFamily="34" charset="0"/>
                <a:ea typeface="Microsoft YaHei UI"/>
              </a:rPr>
              <a:t> </a:t>
            </a:r>
          </a:p>
          <a:p>
            <a:pPr rtl="0"/>
            <a:r>
              <a:rPr lang="zh-CN" sz="1800" dirty="0">
                <a:effectLst/>
                <a:latin typeface="Microsoft YaHei UI" panose="020F0502020204030204" pitchFamily="34" charset="0"/>
                <a:ea typeface="Microsoft YaHei UI"/>
              </a:rPr>
              <a:t>为你的毕业派对准备好主题的纸杯蛋糕装饰。</a:t>
            </a:r>
          </a:p>
          <a:p>
            <a:pPr rtl="0"/>
            <a:r>
              <a:rPr lang="zh-CN" sz="1800" dirty="0">
                <a:effectLst/>
                <a:latin typeface="Microsoft YaHei UI" panose="020F0502020204030204" pitchFamily="34" charset="0"/>
                <a:ea typeface="Microsoft YaHei UI"/>
              </a:rPr>
              <a:t>打印并剪下这些围绕着圆圈的纸杯蛋糕顶盖，把每个顶盖粘在牙签上，然后把它们贴在纸杯蛋糕的顶部。 </a:t>
            </a:r>
          </a:p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6764DDEB-4F43-4518-9756-D2F353541A0D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126509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6764DDEB-4F43-4518-9756-D2F353541A0D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8527583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764DDEB-4F43-4518-9756-D2F353541A0D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26646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6764DDEB-4F43-4518-9756-D2F353541A0D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52351871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6764DDEB-4F43-4518-9756-D2F353541A0D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0374028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6764DDEB-4F43-4518-9756-D2F353541A0D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16853495"/>
      </p:ext>
    </p:extLst>
  </p:cSld>
  <p:clrMapOvr>
    <a:masterClrMapping/>
  </p:clrMapOvr>
</p:notes>
</file>

<file path=ppt/slideLayouts/_rels/slideLayout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2.xml.rels>&#65279;<?xml version="1.0" encoding="utf-8"?><Relationships xmlns="http://schemas.openxmlformats.org/package/2006/relationships"><Relationship Type="http://schemas.openxmlformats.org/officeDocument/2006/relationships/image" Target="/ppt/media/image75.png" Id="rId8" /><Relationship Type="http://schemas.openxmlformats.org/officeDocument/2006/relationships/image" Target="/ppt/media/image125.svg" Id="rId13" /><Relationship Type="http://schemas.openxmlformats.org/officeDocument/2006/relationships/image" Target="/ppt/media/image26.svg" Id="rId3" /><Relationship Type="http://schemas.openxmlformats.org/officeDocument/2006/relationships/image" Target="/ppt/media/image67.svg" Id="rId7" /><Relationship Type="http://schemas.openxmlformats.org/officeDocument/2006/relationships/image" Target="/ppt/media/image116.png" Id="rId12" /><Relationship Type="http://schemas.openxmlformats.org/officeDocument/2006/relationships/image" Target="/ppt/media/image168.svg" Id="rId17" /><Relationship Type="http://schemas.openxmlformats.org/officeDocument/2006/relationships/image" Target="/ppt/media/image17.png" Id="rId2" /><Relationship Type="http://schemas.openxmlformats.org/officeDocument/2006/relationships/image" Target="/ppt/media/image158.png" Id="rId16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59.png" Id="rId6" /><Relationship Type="http://schemas.openxmlformats.org/officeDocument/2006/relationships/image" Target="/ppt/media/image109.svg" Id="rId11" /><Relationship Type="http://schemas.openxmlformats.org/officeDocument/2006/relationships/image" Target="/ppt/media/image410.svg" Id="rId5" /><Relationship Type="http://schemas.openxmlformats.org/officeDocument/2006/relationships/image" Target="/ppt/media/image1411.svg" Id="rId15" /><Relationship Type="http://schemas.openxmlformats.org/officeDocument/2006/relationships/image" Target="/ppt/media/image910.png" Id="rId10" /><Relationship Type="http://schemas.openxmlformats.org/officeDocument/2006/relationships/image" Target="/ppt/media/image311.png" Id="rId4" /><Relationship Type="http://schemas.openxmlformats.org/officeDocument/2006/relationships/image" Target="/ppt/media/image812.svg" Id="rId9" /><Relationship Type="http://schemas.openxmlformats.org/officeDocument/2006/relationships/image" Target="/ppt/media/image1312.png" Id="rId14" /></Relationships>
</file>

<file path=ppt/slideLayouts/_rels/slideLayout4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1.xml.rels>&#65279;<?xml version="1.0" encoding="utf-8"?><Relationships xmlns="http://schemas.openxmlformats.org/package/2006/relationships"><Relationship Type="http://schemas.openxmlformats.org/officeDocument/2006/relationships/image" Target="/ppt/media/image23.png" Id="rId8" /><Relationship Type="http://schemas.openxmlformats.org/officeDocument/2006/relationships/image" Target="/ppt/media/image28.svg" Id="rId13" /><Relationship Type="http://schemas.openxmlformats.org/officeDocument/2006/relationships/image" Target="/ppt/media/image182.svg" Id="rId3" /><Relationship Type="http://schemas.openxmlformats.org/officeDocument/2006/relationships/image" Target="/ppt/media/image223.svg" Id="rId7" /><Relationship Type="http://schemas.openxmlformats.org/officeDocument/2006/relationships/image" Target="/ppt/media/image272.png" Id="rId12" /><Relationship Type="http://schemas.openxmlformats.org/officeDocument/2006/relationships/image" Target="/ppt/media/image324.svg" Id="rId17" /><Relationship Type="http://schemas.openxmlformats.org/officeDocument/2006/relationships/image" Target="/ppt/media/image173.png" Id="rId2" /><Relationship Type="http://schemas.openxmlformats.org/officeDocument/2006/relationships/image" Target="/ppt/media/image314.png" Id="rId16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2117.png" Id="rId6" /><Relationship Type="http://schemas.openxmlformats.org/officeDocument/2006/relationships/image" Target="/ppt/media/image2613.svg" Id="rId11" /><Relationship Type="http://schemas.openxmlformats.org/officeDocument/2006/relationships/image" Target="/ppt/media/image2014.svg" Id="rId5" /><Relationship Type="http://schemas.openxmlformats.org/officeDocument/2006/relationships/image" Target="/ppt/media/image3018.svg" Id="rId15" /><Relationship Type="http://schemas.openxmlformats.org/officeDocument/2006/relationships/image" Target="/ppt/media/image2514.png" Id="rId10" /><Relationship Type="http://schemas.openxmlformats.org/officeDocument/2006/relationships/image" Target="/ppt/media/image1915.png" Id="rId4" /><Relationship Type="http://schemas.openxmlformats.org/officeDocument/2006/relationships/image" Target="/ppt/media/image2417.svg" Id="rId9" /><Relationship Type="http://schemas.openxmlformats.org/officeDocument/2006/relationships/image" Target="/ppt/media/image2919.png" Id="rId14" /></Relationships>
</file>

<file path=ppt/slideLayouts/_rels/slideLayout73.xml.rels>&#65279;<?xml version="1.0" encoding="utf-8"?><Relationships xmlns="http://schemas.openxmlformats.org/package/2006/relationships"><Relationship Type="http://schemas.openxmlformats.org/officeDocument/2006/relationships/image" Target="/ppt/media/image2613.svg" Id="rId8" /><Relationship Type="http://schemas.openxmlformats.org/officeDocument/2006/relationships/image" Target="/ppt/media/image23.png" Id="rId13" /><Relationship Type="http://schemas.openxmlformats.org/officeDocument/2006/relationships/image" Target="/ppt/media/image2014.svg" Id="rId18" /><Relationship Type="http://schemas.openxmlformats.org/officeDocument/2006/relationships/image" Target="/ppt/media/image3413.png" Id="rId3" /><Relationship Type="http://schemas.openxmlformats.org/officeDocument/2006/relationships/image" Target="/ppt/media/image2514.png" Id="rId7" /><Relationship Type="http://schemas.openxmlformats.org/officeDocument/2006/relationships/image" Target="/ppt/media/image223.svg" Id="rId12" /><Relationship Type="http://schemas.openxmlformats.org/officeDocument/2006/relationships/image" Target="/ppt/media/image1915.png" Id="rId17" /><Relationship Type="http://schemas.openxmlformats.org/officeDocument/2006/relationships/image" Target="/ppt/media/image3316.png" Id="rId2" /><Relationship Type="http://schemas.openxmlformats.org/officeDocument/2006/relationships/image" Target="/ppt/media/image182.svg" Id="rId16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715.svg" Id="rId6" /><Relationship Type="http://schemas.openxmlformats.org/officeDocument/2006/relationships/image" Target="/ppt/media/image2117.png" Id="rId11" /><Relationship Type="http://schemas.openxmlformats.org/officeDocument/2006/relationships/image" Target="/ppt/media/image3618.png" Id="rId5" /><Relationship Type="http://schemas.openxmlformats.org/officeDocument/2006/relationships/image" Target="/ppt/media/image173.png" Id="rId15" /><Relationship Type="http://schemas.openxmlformats.org/officeDocument/2006/relationships/image" Target="/ppt/media/image28.svg" Id="rId10" /><Relationship Type="http://schemas.openxmlformats.org/officeDocument/2006/relationships/image" Target="/ppt/media/image3516.svg" Id="rId4" /><Relationship Type="http://schemas.openxmlformats.org/officeDocument/2006/relationships/image" Target="/ppt/media/image272.png" Id="rId9" /><Relationship Type="http://schemas.openxmlformats.org/officeDocument/2006/relationships/image" Target="/ppt/media/image2417.svg" Id="rId14" /></Relationships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海报/传单选项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>
            <a:extLst>
              <a:ext uri="{FF2B5EF4-FFF2-40B4-BE49-F238E27FC236}">
                <a16:creationId xmlns:a16="http://schemas.microsoft.com/office/drawing/2014/main" id="{2D1937DB-CF78-42F8-B59B-8EE2027559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2400" cy="10058400"/>
          </a:xfrm>
          <a:solidFill>
            <a:schemeClr val="accent1"/>
          </a:solidFill>
        </p:spPr>
        <p:txBody>
          <a:bodyPr rtlCol="0"/>
          <a:lstStyle>
            <a:lvl1pPr marL="0" indent="0">
              <a:buNone/>
              <a:defRPr lang="zh-CN"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sz="2000" dirty="0"/>
              <a:t>单击“添加图像”中的图标</a:t>
            </a:r>
            <a:endParaRPr lang="zh-CN" dirty="0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D782F70F-8CBA-4E67-B1E5-3813CB440CB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70432" y="4654296"/>
            <a:ext cx="5440680" cy="2176272"/>
          </a:xfrm>
        </p:spPr>
        <p:txBody>
          <a:bodyPr rtlCol="0" anchor="ctr"/>
          <a:lstStyle>
            <a:lvl1pPr algn="ctr">
              <a:lnSpc>
                <a:spcPts val="9400"/>
              </a:lnSpc>
              <a:defRPr lang="zh-CN" sz="8000" b="1" spc="-15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副标题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335024" y="8549640"/>
            <a:ext cx="5102352" cy="566928"/>
          </a:xfrm>
        </p:spPr>
        <p:txBody>
          <a:bodyPr rtlCol="0"/>
          <a:lstStyle>
            <a:lvl1pPr marL="0" indent="0" algn="ctr">
              <a:buNone/>
              <a:defRPr lang="zh-CN" sz="2800">
                <a:solidFill>
                  <a:schemeClr val="bg1"/>
                </a:solidFill>
                <a:latin typeface="+mn-ea"/>
                <a:ea typeface="+mn-ea"/>
              </a:defRPr>
            </a:lvl1pPr>
            <a:lvl2pPr marL="502920" indent="0" algn="ctr">
              <a:buNone/>
              <a:defRPr lang="zh-CN" sz="2200"/>
            </a:lvl2pPr>
            <a:lvl3pPr marL="1005840" indent="0" algn="ctr">
              <a:buNone/>
              <a:defRPr lang="zh-CN" sz="1980"/>
            </a:lvl3pPr>
            <a:lvl4pPr marL="1508760" indent="0" algn="ctr">
              <a:buNone/>
              <a:defRPr lang="zh-CN" sz="1760"/>
            </a:lvl4pPr>
            <a:lvl5pPr marL="2011680" indent="0" algn="ctr">
              <a:buNone/>
              <a:defRPr lang="zh-CN" sz="1760"/>
            </a:lvl5pPr>
            <a:lvl6pPr marL="2514600" indent="0" algn="ctr">
              <a:buNone/>
              <a:defRPr lang="zh-CN" sz="1760"/>
            </a:lvl6pPr>
            <a:lvl7pPr marL="3017520" indent="0" algn="ctr">
              <a:buNone/>
              <a:defRPr lang="zh-CN" sz="1760"/>
            </a:lvl7pPr>
            <a:lvl8pPr marL="3520440" indent="0" algn="ctr">
              <a:buNone/>
              <a:defRPr lang="zh-CN" sz="1760"/>
            </a:lvl8pPr>
            <a:lvl9pPr marL="4023360" indent="0" algn="ctr">
              <a:buNone/>
              <a:defRPr lang="zh-CN" sz="1760"/>
            </a:lvl9pPr>
          </a:lstStyle>
          <a:p>
            <a:pPr rtl="0"/>
            <a:r>
              <a:rPr lang="zh-CN"/>
              <a:t>单击此处编辑文本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06EB5017-13CE-46E5-A753-92CCFB566E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64820" y="3438144"/>
            <a:ext cx="5440768" cy="923330"/>
          </a:xfrm>
        </p:spPr>
        <p:txBody>
          <a:bodyPr rtlCol="0" anchor="ctr"/>
          <a:lstStyle>
            <a:lvl1pPr algn="ctr">
              <a:defRPr lang="zh-CN" sz="54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 rtl="0"/>
            <a:r>
              <a:rPr lang="zh-CN" dirty="0"/>
              <a:t>单击此处添加文本</a:t>
            </a:r>
          </a:p>
        </p:txBody>
      </p:sp>
      <p:sp>
        <p:nvSpPr>
          <p:cNvPr id="9" name="文本占位符 5">
            <a:extLst>
              <a:ext uri="{FF2B5EF4-FFF2-40B4-BE49-F238E27FC236}">
                <a16:creationId xmlns:a16="http://schemas.microsoft.com/office/drawing/2014/main" id="{AD632BC5-FC6B-46FF-AB04-AB56A6D4EA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64820" y="6912864"/>
            <a:ext cx="5440768" cy="923330"/>
          </a:xfrm>
        </p:spPr>
        <p:txBody>
          <a:bodyPr rtlCol="0" anchor="ctr"/>
          <a:lstStyle>
            <a:lvl1pPr algn="ctr">
              <a:defRPr lang="zh-CN" sz="54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88722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花环/横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任意多边形：形状 33">
            <a:extLst>
              <a:ext uri="{FF2B5EF4-FFF2-40B4-BE49-F238E27FC236}">
                <a16:creationId xmlns:a16="http://schemas.microsoft.com/office/drawing/2014/main" id="{E6733D24-B0C2-4A35-8544-3BA0A386A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713232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37" name="任意多边形：形状 36">
            <a:extLst>
              <a:ext uri="{FF2B5EF4-FFF2-40B4-BE49-F238E27FC236}">
                <a16:creationId xmlns:a16="http://schemas.microsoft.com/office/drawing/2014/main" id="{55D91356-CDB3-4A85-AA37-A35C1C007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5303520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858000" cy="38654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椭圆形 2">
            <a:extLst>
              <a:ext uri="{FF2B5EF4-FFF2-40B4-BE49-F238E27FC236}">
                <a16:creationId xmlns:a16="http://schemas.microsoft.com/office/drawing/2014/main" id="{F8AFD069-ADE6-45E4-A7A5-25FE9E038811}"/>
              </a:ext>
            </a:extLst>
          </p:cNvPr>
          <p:cNvSpPr/>
          <p:nvPr userDrawn="1"/>
        </p:nvSpPr>
        <p:spPr>
          <a:xfrm>
            <a:off x="6272784" y="2859624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椭圆形 5">
            <a:extLst>
              <a:ext uri="{FF2B5EF4-FFF2-40B4-BE49-F238E27FC236}">
                <a16:creationId xmlns:a16="http://schemas.microsoft.com/office/drawing/2014/main" id="{B1A3AA2E-B6AA-41D1-89A9-E63667027CCC}"/>
              </a:ext>
            </a:extLst>
          </p:cNvPr>
          <p:cNvSpPr/>
          <p:nvPr userDrawn="1"/>
        </p:nvSpPr>
        <p:spPr>
          <a:xfrm>
            <a:off x="6272784" y="7470648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任意多边形：形状 4">
            <a:extLst>
              <a:ext uri="{FF2B5EF4-FFF2-40B4-BE49-F238E27FC236}">
                <a16:creationId xmlns:a16="http://schemas.microsoft.com/office/drawing/2014/main" id="{1FB97993-05DE-4E12-9A30-46492AFE7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2791" y="868680"/>
            <a:ext cx="5852160" cy="425196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" name="任意多边形：形状 6">
            <a:extLst>
              <a:ext uri="{FF2B5EF4-FFF2-40B4-BE49-F238E27FC236}">
                <a16:creationId xmlns:a16="http://schemas.microsoft.com/office/drawing/2014/main" id="{7A5FCBBF-2ACA-4632-9628-1DA44B9B2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3000" y="5483678"/>
            <a:ext cx="5852160" cy="425196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9" name="图片占位符 8">
            <a:extLst>
              <a:ext uri="{FF2B5EF4-FFF2-40B4-BE49-F238E27FC236}">
                <a16:creationId xmlns:a16="http://schemas.microsoft.com/office/drawing/2014/main" id="{CDCB4470-FA6C-43D3-BFC9-84C01F6EAD8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5400000">
            <a:off x="2855840" y="1550304"/>
            <a:ext cx="3867912" cy="2834640"/>
          </a:xfrm>
        </p:spPr>
        <p:txBody>
          <a:bodyPr rtlCol="0"/>
          <a:lstStyle>
            <a:lvl1pPr marL="0" indent="0">
              <a:buNone/>
              <a:defRPr lang="zh-CN" sz="1200"/>
            </a:lvl1pPr>
          </a:lstStyle>
          <a:p>
            <a:pPr rtl="0"/>
            <a:r>
              <a:rPr lang="zh-CN"/>
              <a:t>单击图标以添加图像</a:t>
            </a:r>
          </a:p>
        </p:txBody>
      </p:sp>
      <p:sp>
        <p:nvSpPr>
          <p:cNvPr id="15" name="图片占位符 8">
            <a:extLst>
              <a:ext uri="{FF2B5EF4-FFF2-40B4-BE49-F238E27FC236}">
                <a16:creationId xmlns:a16="http://schemas.microsoft.com/office/drawing/2014/main" id="{B64B7231-4E1D-44E8-B497-C78FFC5B3C8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 rot="5400000">
            <a:off x="2852928" y="6208776"/>
            <a:ext cx="3904488" cy="2871216"/>
          </a:xfrm>
        </p:spPr>
        <p:txBody>
          <a:bodyPr rtlCol="0"/>
          <a:lstStyle>
            <a:lvl1pPr marL="0" indent="0">
              <a:buNone/>
              <a:defRPr lang="zh-CN" sz="1200"/>
            </a:lvl1pPr>
          </a:lstStyle>
          <a:p>
            <a:pPr rtl="0"/>
            <a:r>
              <a:rPr lang="zh-CN"/>
              <a:t>单击图标以添加图像</a:t>
            </a:r>
          </a:p>
        </p:txBody>
      </p:sp>
    </p:spTree>
    <p:extLst>
      <p:ext uri="{BB962C8B-B14F-4D97-AF65-F5344CB8AC3E}">
        <p14:creationId xmlns:p14="http://schemas.microsoft.com/office/powerpoint/2010/main" val="21878096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花环/横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任意多边形：形状 33">
            <a:extLst>
              <a:ext uri="{FF2B5EF4-FFF2-40B4-BE49-F238E27FC236}">
                <a16:creationId xmlns:a16="http://schemas.microsoft.com/office/drawing/2014/main" id="{E6733D24-B0C2-4A35-8544-3BA0A386A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713232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37" name="任意多边形：形状 36">
            <a:extLst>
              <a:ext uri="{FF2B5EF4-FFF2-40B4-BE49-F238E27FC236}">
                <a16:creationId xmlns:a16="http://schemas.microsoft.com/office/drawing/2014/main" id="{55D91356-CDB3-4A85-AA37-A35C1C007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5303520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椭圆形 2">
            <a:extLst>
              <a:ext uri="{FF2B5EF4-FFF2-40B4-BE49-F238E27FC236}">
                <a16:creationId xmlns:a16="http://schemas.microsoft.com/office/drawing/2014/main" id="{F8AFD069-ADE6-45E4-A7A5-25FE9E038811}"/>
              </a:ext>
            </a:extLst>
          </p:cNvPr>
          <p:cNvSpPr/>
          <p:nvPr userDrawn="1"/>
        </p:nvSpPr>
        <p:spPr>
          <a:xfrm>
            <a:off x="6272784" y="2793457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椭圆形 5">
            <a:extLst>
              <a:ext uri="{FF2B5EF4-FFF2-40B4-BE49-F238E27FC236}">
                <a16:creationId xmlns:a16="http://schemas.microsoft.com/office/drawing/2014/main" id="{B1A3AA2E-B6AA-41D1-89A9-E63667027CCC}"/>
              </a:ext>
            </a:extLst>
          </p:cNvPr>
          <p:cNvSpPr/>
          <p:nvPr userDrawn="1"/>
        </p:nvSpPr>
        <p:spPr>
          <a:xfrm>
            <a:off x="6272784" y="7326423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任意多边形：形状 4">
            <a:extLst>
              <a:ext uri="{FF2B5EF4-FFF2-40B4-BE49-F238E27FC236}">
                <a16:creationId xmlns:a16="http://schemas.microsoft.com/office/drawing/2014/main" id="{1FB97993-05DE-4E12-9A30-46492AFE7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3000" y="868426"/>
            <a:ext cx="5852160" cy="425196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" name="任意多边形：形状 6">
            <a:extLst>
              <a:ext uri="{FF2B5EF4-FFF2-40B4-BE49-F238E27FC236}">
                <a16:creationId xmlns:a16="http://schemas.microsoft.com/office/drawing/2014/main" id="{7A5FCBBF-2ACA-4632-9628-1DA44B9B2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3000" y="5486400"/>
            <a:ext cx="5852160" cy="425196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pic>
        <p:nvPicPr>
          <p:cNvPr id="8" name="图形 7">
            <a:extLst>
              <a:ext uri="{FF2B5EF4-FFF2-40B4-BE49-F238E27FC236}">
                <a16:creationId xmlns:a16="http://schemas.microsoft.com/office/drawing/2014/main" id="{C7E443F7-1129-4A61-8A9D-B01F9EAD57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5157441" y="1195781"/>
            <a:ext cx="1163246" cy="775498"/>
          </a:xfrm>
          <a:prstGeom prst="rect">
            <a:avLst/>
          </a:prstGeom>
        </p:spPr>
      </p:pic>
      <p:pic>
        <p:nvPicPr>
          <p:cNvPr id="9" name="图形 8">
            <a:extLst>
              <a:ext uri="{FF2B5EF4-FFF2-40B4-BE49-F238E27FC236}">
                <a16:creationId xmlns:a16="http://schemas.microsoft.com/office/drawing/2014/main" id="{E7857BF5-7FFE-4C90-83F5-79175F2ACF2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2906648" y="2674643"/>
            <a:ext cx="1977355" cy="861963"/>
          </a:xfrm>
          <a:prstGeom prst="rect">
            <a:avLst/>
          </a:prstGeom>
        </p:spPr>
      </p:pic>
      <p:pic>
        <p:nvPicPr>
          <p:cNvPr id="11" name="图形 10">
            <a:extLst>
              <a:ext uri="{FF2B5EF4-FFF2-40B4-BE49-F238E27FC236}">
                <a16:creationId xmlns:a16="http://schemas.microsoft.com/office/drawing/2014/main" id="{D176126D-9950-4061-96FB-309B9E82B2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4736237" y="3348086"/>
            <a:ext cx="1844436" cy="836652"/>
          </a:xfrm>
          <a:prstGeom prst="rect">
            <a:avLst/>
          </a:prstGeom>
        </p:spPr>
      </p:pic>
      <p:pic>
        <p:nvPicPr>
          <p:cNvPr id="13" name="图形 12">
            <a:extLst>
              <a:ext uri="{FF2B5EF4-FFF2-40B4-BE49-F238E27FC236}">
                <a16:creationId xmlns:a16="http://schemas.microsoft.com/office/drawing/2014/main" id="{1660DADF-9C24-433D-B54C-321A5726EA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858511">
            <a:off x="5352756" y="4193599"/>
            <a:ext cx="705487" cy="705487"/>
          </a:xfrm>
          <a:prstGeom prst="rect">
            <a:avLst/>
          </a:prstGeom>
        </p:spPr>
      </p:pic>
      <p:pic>
        <p:nvPicPr>
          <p:cNvPr id="17" name="图形 16">
            <a:extLst>
              <a:ext uri="{FF2B5EF4-FFF2-40B4-BE49-F238E27FC236}">
                <a16:creationId xmlns:a16="http://schemas.microsoft.com/office/drawing/2014/main" id="{4F3FF0CD-CE67-4355-9283-0B21BCA4595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3086218" y="7403452"/>
            <a:ext cx="2433322" cy="716561"/>
          </a:xfrm>
          <a:prstGeom prst="rect">
            <a:avLst/>
          </a:prstGeom>
        </p:spPr>
      </p:pic>
      <p:pic>
        <p:nvPicPr>
          <p:cNvPr id="19" name="图形 18">
            <a:extLst>
              <a:ext uri="{FF2B5EF4-FFF2-40B4-BE49-F238E27FC236}">
                <a16:creationId xmlns:a16="http://schemas.microsoft.com/office/drawing/2014/main" id="{601F05A6-01BD-454E-BC64-31370A0CCAE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>
            <a:off x="4840398" y="8315478"/>
            <a:ext cx="1376373" cy="601328"/>
          </a:xfrm>
          <a:prstGeom prst="rect">
            <a:avLst/>
          </a:prstGeom>
        </p:spPr>
      </p:pic>
      <p:pic>
        <p:nvPicPr>
          <p:cNvPr id="21" name="图形 20">
            <a:extLst>
              <a:ext uri="{FF2B5EF4-FFF2-40B4-BE49-F238E27FC236}">
                <a16:creationId xmlns:a16="http://schemas.microsoft.com/office/drawing/2014/main" id="{1612DADF-4130-40F3-94BD-7682212130C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858511">
            <a:off x="5447588" y="8385058"/>
            <a:ext cx="1186671" cy="1186671"/>
          </a:xfrm>
          <a:prstGeom prst="rect">
            <a:avLst/>
          </a:prstGeom>
        </p:spPr>
      </p:pic>
      <p:pic>
        <p:nvPicPr>
          <p:cNvPr id="23" name="图形 22">
            <a:extLst>
              <a:ext uri="{FF2B5EF4-FFF2-40B4-BE49-F238E27FC236}">
                <a16:creationId xmlns:a16="http://schemas.microsoft.com/office/drawing/2014/main" id="{49DCDD84-2D81-4542-B7C4-2F2C241122D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5143674" y="5824660"/>
            <a:ext cx="1097280" cy="577516"/>
          </a:xfrm>
          <a:prstGeom prst="rect">
            <a:avLst/>
          </a:prstGeom>
        </p:spPr>
      </p:pic>
      <p:pic>
        <p:nvPicPr>
          <p:cNvPr id="25" name="图形 24">
            <a:extLst>
              <a:ext uri="{FF2B5EF4-FFF2-40B4-BE49-F238E27FC236}">
                <a16:creationId xmlns:a16="http://schemas.microsoft.com/office/drawing/2014/main" id="{F67B1CA6-BFD5-440F-9AD1-D0F52509EDC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811532">
            <a:off x="4911049" y="5769057"/>
            <a:ext cx="925817" cy="484952"/>
          </a:xfrm>
          <a:prstGeom prst="rect">
            <a:avLst/>
          </a:prstGeom>
        </p:spPr>
      </p:pic>
      <p:pic>
        <p:nvPicPr>
          <p:cNvPr id="27" name="图形 26">
            <a:extLst>
              <a:ext uri="{FF2B5EF4-FFF2-40B4-BE49-F238E27FC236}">
                <a16:creationId xmlns:a16="http://schemas.microsoft.com/office/drawing/2014/main" id="{18C9021C-D2A6-4E8B-83A9-C816B35B11F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130331">
            <a:off x="4154068" y="1072538"/>
            <a:ext cx="913917" cy="913917"/>
          </a:xfrm>
          <a:prstGeom prst="rect">
            <a:avLst/>
          </a:prstGeom>
        </p:spPr>
      </p:pic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1AA3816E-56CF-49CF-9936-A9557B147E5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5400000">
            <a:off x="4014216" y="1844069"/>
            <a:ext cx="1143000" cy="2423160"/>
          </a:xfrm>
        </p:spPr>
        <p:txBody>
          <a:bodyPr rtlCol="0"/>
          <a:lstStyle>
            <a:lvl1pPr marL="0" indent="0">
              <a:buNone/>
              <a:defRPr lang="zh-CN" sz="4000" b="1">
                <a:latin typeface="+mj-ea"/>
                <a:ea typeface="+mj-ea"/>
              </a:defRPr>
            </a:lvl1pPr>
            <a:lvl2pPr marL="502920" indent="0">
              <a:buNone/>
              <a:defRPr lang="zh-CN" sz="1000"/>
            </a:lvl2pPr>
            <a:lvl3pPr marL="1005840" indent="0">
              <a:buNone/>
              <a:defRPr lang="zh-CN" sz="1000"/>
            </a:lvl3pPr>
            <a:lvl4pPr marL="1508760" indent="0">
              <a:buNone/>
              <a:defRPr lang="zh-CN" sz="1000"/>
            </a:lvl4pPr>
            <a:lvl5pPr marL="2011680" indent="0">
              <a:buNone/>
              <a:defRPr lang="zh-CN" sz="1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36" name="文本占位符 30">
            <a:extLst>
              <a:ext uri="{FF2B5EF4-FFF2-40B4-BE49-F238E27FC236}">
                <a16:creationId xmlns:a16="http://schemas.microsoft.com/office/drawing/2014/main" id="{8D8E49E0-9C56-435B-9730-DB43A3EC0E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5400000">
            <a:off x="4014216" y="6404706"/>
            <a:ext cx="1143000" cy="2423160"/>
          </a:xfrm>
        </p:spPr>
        <p:txBody>
          <a:bodyPr rtlCol="0"/>
          <a:lstStyle>
            <a:lvl1pPr marL="0" indent="0">
              <a:buNone/>
              <a:defRPr lang="zh-CN" sz="4000" b="1">
                <a:latin typeface="+mj-ea"/>
                <a:ea typeface="+mj-ea"/>
              </a:defRPr>
            </a:lvl1pPr>
            <a:lvl2pPr marL="502920" indent="0">
              <a:buNone/>
              <a:defRPr lang="zh-CN" sz="1000"/>
            </a:lvl2pPr>
            <a:lvl3pPr marL="1005840" indent="0">
              <a:buNone/>
              <a:defRPr lang="zh-CN" sz="1000"/>
            </a:lvl3pPr>
            <a:lvl4pPr marL="1508760" indent="0">
              <a:buNone/>
              <a:defRPr lang="zh-CN" sz="1000"/>
            </a:lvl4pPr>
            <a:lvl5pPr marL="2011680" indent="0">
              <a:buNone/>
              <a:defRPr lang="zh-CN" sz="1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5117078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花环/横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任意多边形：形状 33">
            <a:extLst>
              <a:ext uri="{FF2B5EF4-FFF2-40B4-BE49-F238E27FC236}">
                <a16:creationId xmlns:a16="http://schemas.microsoft.com/office/drawing/2014/main" id="{E6733D24-B0C2-4A35-8544-3BA0A386A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713232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37" name="任意多边形：形状 36">
            <a:extLst>
              <a:ext uri="{FF2B5EF4-FFF2-40B4-BE49-F238E27FC236}">
                <a16:creationId xmlns:a16="http://schemas.microsoft.com/office/drawing/2014/main" id="{55D91356-CDB3-4A85-AA37-A35C1C007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749808" y="5303520"/>
            <a:ext cx="6400800" cy="457200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椭圆形 2">
            <a:extLst>
              <a:ext uri="{FF2B5EF4-FFF2-40B4-BE49-F238E27FC236}">
                <a16:creationId xmlns:a16="http://schemas.microsoft.com/office/drawing/2014/main" id="{F8AFD069-ADE6-45E4-A7A5-25FE9E038811}"/>
              </a:ext>
            </a:extLst>
          </p:cNvPr>
          <p:cNvSpPr/>
          <p:nvPr userDrawn="1"/>
        </p:nvSpPr>
        <p:spPr>
          <a:xfrm>
            <a:off x="6272784" y="2893757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椭圆形 5">
            <a:extLst>
              <a:ext uri="{FF2B5EF4-FFF2-40B4-BE49-F238E27FC236}">
                <a16:creationId xmlns:a16="http://schemas.microsoft.com/office/drawing/2014/main" id="{B1A3AA2E-B6AA-41D1-89A9-E63667027CCC}"/>
              </a:ext>
            </a:extLst>
          </p:cNvPr>
          <p:cNvSpPr/>
          <p:nvPr userDrawn="1"/>
        </p:nvSpPr>
        <p:spPr>
          <a:xfrm>
            <a:off x="6272784" y="7469523"/>
            <a:ext cx="228600" cy="2286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任意多边形：形状 4">
            <a:extLst>
              <a:ext uri="{FF2B5EF4-FFF2-40B4-BE49-F238E27FC236}">
                <a16:creationId xmlns:a16="http://schemas.microsoft.com/office/drawing/2014/main" id="{1FB97993-05DE-4E12-9A30-46492AFE78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3000" y="868680"/>
            <a:ext cx="5760720" cy="420624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" name="任意多边形：形状 6">
            <a:extLst>
              <a:ext uri="{FF2B5EF4-FFF2-40B4-BE49-F238E27FC236}">
                <a16:creationId xmlns:a16="http://schemas.microsoft.com/office/drawing/2014/main" id="{7A5FCBBF-2ACA-4632-9628-1DA44B9B2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43000" y="5486400"/>
            <a:ext cx="5760720" cy="4206240"/>
          </a:xfrm>
          <a:custGeom>
            <a:avLst/>
            <a:gdLst>
              <a:gd name="connsiteX0" fmla="*/ 1898699 w 4680000"/>
              <a:gd name="connsiteY0" fmla="*/ 3600002 h 3600002"/>
              <a:gd name="connsiteX1" fmla="*/ 4679998 w 4680000"/>
              <a:gd name="connsiteY1" fmla="*/ 3600002 h 3600002"/>
              <a:gd name="connsiteX2" fmla="*/ 4679998 w 4680000"/>
              <a:gd name="connsiteY2" fmla="*/ 1800002 h 3600002"/>
              <a:gd name="connsiteX3" fmla="*/ 4680000 w 4680000"/>
              <a:gd name="connsiteY3" fmla="*/ 1800000 h 3600002"/>
              <a:gd name="connsiteX4" fmla="*/ 4679998 w 4680000"/>
              <a:gd name="connsiteY4" fmla="*/ 1799998 h 3600002"/>
              <a:gd name="connsiteX5" fmla="*/ 4679998 w 4680000"/>
              <a:gd name="connsiteY5" fmla="*/ 2 h 3600002"/>
              <a:gd name="connsiteX6" fmla="*/ 2880002 w 4680000"/>
              <a:gd name="connsiteY6" fmla="*/ 2 h 3600002"/>
              <a:gd name="connsiteX7" fmla="*/ 2880000 w 4680000"/>
              <a:gd name="connsiteY7" fmla="*/ 0 h 3600002"/>
              <a:gd name="connsiteX8" fmla="*/ 0 w 4680000"/>
              <a:gd name="connsiteY8" fmla="*/ 0 h 3600002"/>
              <a:gd name="connsiteX9" fmla="*/ 1800000 w 4680000"/>
              <a:gd name="connsiteY9" fmla="*/ 1800000 h 3600002"/>
              <a:gd name="connsiteX10" fmla="*/ 0 w 4680000"/>
              <a:gd name="connsiteY10" fmla="*/ 3600000 h 3600002"/>
              <a:gd name="connsiteX11" fmla="*/ 1898699 w 4680000"/>
              <a:gd name="connsiteY11" fmla="*/ 3600000 h 360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80000" h="3600002">
                <a:moveTo>
                  <a:pt x="1898699" y="3600002"/>
                </a:moveTo>
                <a:lnTo>
                  <a:pt x="4679998" y="3600002"/>
                </a:lnTo>
                <a:lnTo>
                  <a:pt x="4679998" y="1800002"/>
                </a:lnTo>
                <a:lnTo>
                  <a:pt x="4680000" y="1800000"/>
                </a:lnTo>
                <a:lnTo>
                  <a:pt x="4679998" y="1799998"/>
                </a:lnTo>
                <a:lnTo>
                  <a:pt x="4679998" y="2"/>
                </a:lnTo>
                <a:lnTo>
                  <a:pt x="2880002" y="2"/>
                </a:lnTo>
                <a:lnTo>
                  <a:pt x="2880000" y="0"/>
                </a:lnTo>
                <a:lnTo>
                  <a:pt x="0" y="0"/>
                </a:lnTo>
                <a:lnTo>
                  <a:pt x="1800000" y="1800000"/>
                </a:lnTo>
                <a:lnTo>
                  <a:pt x="0" y="3600000"/>
                </a:lnTo>
                <a:lnTo>
                  <a:pt x="1898699" y="3600000"/>
                </a:lnTo>
                <a:close/>
              </a:path>
            </a:pathLst>
          </a:custGeom>
          <a:noFill/>
          <a:ln w="8255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4" name="文本占位符 30">
            <a:extLst>
              <a:ext uri="{FF2B5EF4-FFF2-40B4-BE49-F238E27FC236}">
                <a16:creationId xmlns:a16="http://schemas.microsoft.com/office/drawing/2014/main" id="{29C35C29-38E4-4C98-87FD-459C0D9C557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5400000">
            <a:off x="4014216" y="1820165"/>
            <a:ext cx="1143000" cy="2423160"/>
          </a:xfrm>
        </p:spPr>
        <p:txBody>
          <a:bodyPr rtlCol="0"/>
          <a:lstStyle>
            <a:lvl1pPr marL="0" indent="0">
              <a:buNone/>
              <a:defRPr lang="zh-CN" sz="4000" b="1">
                <a:latin typeface="+mj-ea"/>
                <a:ea typeface="+mj-ea"/>
              </a:defRPr>
            </a:lvl1pPr>
            <a:lvl2pPr marL="502920" indent="0">
              <a:buNone/>
              <a:defRPr lang="zh-CN" sz="1000"/>
            </a:lvl2pPr>
            <a:lvl3pPr marL="1005840" indent="0">
              <a:buNone/>
              <a:defRPr lang="zh-CN" sz="1000"/>
            </a:lvl3pPr>
            <a:lvl4pPr marL="1508760" indent="0">
              <a:buNone/>
              <a:defRPr lang="zh-CN" sz="1000"/>
            </a:lvl4pPr>
            <a:lvl5pPr marL="2011680" indent="0">
              <a:buNone/>
              <a:defRPr lang="zh-CN" sz="1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26" name="文本占位符 30">
            <a:extLst>
              <a:ext uri="{FF2B5EF4-FFF2-40B4-BE49-F238E27FC236}">
                <a16:creationId xmlns:a16="http://schemas.microsoft.com/office/drawing/2014/main" id="{27FBAC44-EE5C-46C9-82A2-3D58746AFC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rot="5400000">
            <a:off x="4014216" y="6332994"/>
            <a:ext cx="1143000" cy="2423160"/>
          </a:xfrm>
        </p:spPr>
        <p:txBody>
          <a:bodyPr rtlCol="0"/>
          <a:lstStyle>
            <a:lvl1pPr marL="0" indent="0">
              <a:buNone/>
              <a:defRPr lang="zh-CN" sz="4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502920" indent="0">
              <a:buNone/>
              <a:defRPr lang="zh-CN" sz="1000"/>
            </a:lvl2pPr>
            <a:lvl3pPr marL="1005840" indent="0">
              <a:buNone/>
              <a:defRPr lang="zh-CN" sz="1000"/>
            </a:lvl3pPr>
            <a:lvl4pPr marL="1508760" indent="0">
              <a:buNone/>
              <a:defRPr lang="zh-CN" sz="1000"/>
            </a:lvl4pPr>
            <a:lvl5pPr marL="2011680" indent="0">
              <a:buNone/>
              <a:defRPr lang="zh-CN" sz="10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0285209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纸杯蛋糕装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7661C17-9712-4F4F-A5F8-6EB593BC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38654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23" name="椭圆形 22" descr="纸杯蛋糕装饰">
            <a:extLst>
              <a:ext uri="{FF2B5EF4-FFF2-40B4-BE49-F238E27FC236}">
                <a16:creationId xmlns:a16="http://schemas.microsoft.com/office/drawing/2014/main" id="{84350E53-2D66-4C95-851B-6F8375557924}"/>
              </a:ext>
            </a:extLst>
          </p:cNvPr>
          <p:cNvSpPr/>
          <p:nvPr userDrawn="1"/>
        </p:nvSpPr>
        <p:spPr>
          <a:xfrm>
            <a:off x="569260" y="5289114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4" name="椭圆形 23" descr="纸杯蛋糕装饰">
            <a:extLst>
              <a:ext uri="{FF2B5EF4-FFF2-40B4-BE49-F238E27FC236}">
                <a16:creationId xmlns:a16="http://schemas.microsoft.com/office/drawing/2014/main" id="{81A59A68-32AA-40C1-8902-F6D9E8A66C15}"/>
              </a:ext>
            </a:extLst>
          </p:cNvPr>
          <p:cNvSpPr/>
          <p:nvPr userDrawn="1"/>
        </p:nvSpPr>
        <p:spPr>
          <a:xfrm>
            <a:off x="2971800" y="5285232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5" name="椭圆形 24" descr="纸杯蛋糕装饰">
            <a:extLst>
              <a:ext uri="{FF2B5EF4-FFF2-40B4-BE49-F238E27FC236}">
                <a16:creationId xmlns:a16="http://schemas.microsoft.com/office/drawing/2014/main" id="{6C6C6E34-06EC-40C7-A41F-441350A8EABB}"/>
              </a:ext>
            </a:extLst>
          </p:cNvPr>
          <p:cNvSpPr/>
          <p:nvPr userDrawn="1"/>
        </p:nvSpPr>
        <p:spPr>
          <a:xfrm>
            <a:off x="5377456" y="5301066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7" name="椭圆形 26" descr="纸杯蛋糕装饰">
            <a:extLst>
              <a:ext uri="{FF2B5EF4-FFF2-40B4-BE49-F238E27FC236}">
                <a16:creationId xmlns:a16="http://schemas.microsoft.com/office/drawing/2014/main" id="{02A66142-2442-4396-98D5-D25267988AAD}"/>
              </a:ext>
            </a:extLst>
          </p:cNvPr>
          <p:cNvSpPr/>
          <p:nvPr userDrawn="1"/>
        </p:nvSpPr>
        <p:spPr>
          <a:xfrm>
            <a:off x="567940" y="7661282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8" name="椭圆形 27" descr="纸杯蛋糕装饰">
            <a:extLst>
              <a:ext uri="{FF2B5EF4-FFF2-40B4-BE49-F238E27FC236}">
                <a16:creationId xmlns:a16="http://schemas.microsoft.com/office/drawing/2014/main" id="{A788F8FE-8AE2-404F-8CF4-EBC429EEC8F2}"/>
              </a:ext>
            </a:extLst>
          </p:cNvPr>
          <p:cNvSpPr/>
          <p:nvPr userDrawn="1"/>
        </p:nvSpPr>
        <p:spPr>
          <a:xfrm>
            <a:off x="2971800" y="7661282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29" name="椭圆形 28" descr="纸杯蛋糕装饰">
            <a:extLst>
              <a:ext uri="{FF2B5EF4-FFF2-40B4-BE49-F238E27FC236}">
                <a16:creationId xmlns:a16="http://schemas.microsoft.com/office/drawing/2014/main" id="{4359A6DD-D6E9-4095-BCE8-EC0F5FEDBC50}"/>
              </a:ext>
            </a:extLst>
          </p:cNvPr>
          <p:cNvSpPr/>
          <p:nvPr userDrawn="1"/>
        </p:nvSpPr>
        <p:spPr>
          <a:xfrm>
            <a:off x="5377454" y="7662672"/>
            <a:ext cx="1828800" cy="1828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2" name="椭圆形 71" descr="纸杯蛋糕装饰">
            <a:extLst>
              <a:ext uri="{FF2B5EF4-FFF2-40B4-BE49-F238E27FC236}">
                <a16:creationId xmlns:a16="http://schemas.microsoft.com/office/drawing/2014/main" id="{2B5E8671-59BE-4A3A-8A39-0738A3C72DC8}"/>
              </a:ext>
            </a:extLst>
          </p:cNvPr>
          <p:cNvSpPr/>
          <p:nvPr userDrawn="1"/>
        </p:nvSpPr>
        <p:spPr>
          <a:xfrm>
            <a:off x="570889" y="576316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3" name="椭圆形 72" descr="纸杯蛋糕装饰">
            <a:extLst>
              <a:ext uri="{FF2B5EF4-FFF2-40B4-BE49-F238E27FC236}">
                <a16:creationId xmlns:a16="http://schemas.microsoft.com/office/drawing/2014/main" id="{03B58B71-A713-4FA5-86C1-F7C6432EEB60}"/>
              </a:ext>
            </a:extLst>
          </p:cNvPr>
          <p:cNvSpPr/>
          <p:nvPr userDrawn="1"/>
        </p:nvSpPr>
        <p:spPr>
          <a:xfrm>
            <a:off x="2971800" y="576072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4" name="椭圆形 73" descr="纸杯蛋糕装饰">
            <a:extLst>
              <a:ext uri="{FF2B5EF4-FFF2-40B4-BE49-F238E27FC236}">
                <a16:creationId xmlns:a16="http://schemas.microsoft.com/office/drawing/2014/main" id="{EFF8AE7B-ECA9-4600-9DBF-90F2CF34AD51}"/>
              </a:ext>
            </a:extLst>
          </p:cNvPr>
          <p:cNvSpPr/>
          <p:nvPr userDrawn="1"/>
        </p:nvSpPr>
        <p:spPr>
          <a:xfrm>
            <a:off x="5374587" y="576072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5" name="椭圆形 74" descr="纸杯蛋糕装饰">
            <a:extLst>
              <a:ext uri="{FF2B5EF4-FFF2-40B4-BE49-F238E27FC236}">
                <a16:creationId xmlns:a16="http://schemas.microsoft.com/office/drawing/2014/main" id="{100FD3C8-5D13-4D49-AB8C-A8AD16D60480}"/>
              </a:ext>
            </a:extLst>
          </p:cNvPr>
          <p:cNvSpPr/>
          <p:nvPr userDrawn="1"/>
        </p:nvSpPr>
        <p:spPr>
          <a:xfrm>
            <a:off x="570233" y="293720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6" name="椭圆形 75" descr="纸杯蛋糕装饰">
            <a:extLst>
              <a:ext uri="{FF2B5EF4-FFF2-40B4-BE49-F238E27FC236}">
                <a16:creationId xmlns:a16="http://schemas.microsoft.com/office/drawing/2014/main" id="{722D6DEB-2EC5-426B-8BE0-36FBB3957B80}"/>
              </a:ext>
            </a:extLst>
          </p:cNvPr>
          <p:cNvSpPr/>
          <p:nvPr userDrawn="1"/>
        </p:nvSpPr>
        <p:spPr>
          <a:xfrm>
            <a:off x="2969528" y="2935224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77" name="椭圆形 76" descr="纸杯蛋糕装饰">
            <a:extLst>
              <a:ext uri="{FF2B5EF4-FFF2-40B4-BE49-F238E27FC236}">
                <a16:creationId xmlns:a16="http://schemas.microsoft.com/office/drawing/2014/main" id="{AE0A2464-620B-4759-AFE2-0F13C8EBA7E9}"/>
              </a:ext>
            </a:extLst>
          </p:cNvPr>
          <p:cNvSpPr/>
          <p:nvPr userDrawn="1"/>
        </p:nvSpPr>
        <p:spPr>
          <a:xfrm>
            <a:off x="5374585" y="293720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sz="1254" noProof="0" dirty="0"/>
          </a:p>
        </p:txBody>
      </p:sp>
      <p:sp>
        <p:nvSpPr>
          <p:cNvPr id="6" name="椭圆形 5">
            <a:extLst>
              <a:ext uri="{FF2B5EF4-FFF2-40B4-BE49-F238E27FC236}">
                <a16:creationId xmlns:a16="http://schemas.microsoft.com/office/drawing/2014/main" id="{C2E38283-F9F5-40A3-AC6D-2D71DF262566}"/>
              </a:ext>
            </a:extLst>
          </p:cNvPr>
          <p:cNvSpPr/>
          <p:nvPr userDrawn="1"/>
        </p:nvSpPr>
        <p:spPr>
          <a:xfrm>
            <a:off x="663423" y="668987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7" name="椭圆形 6">
            <a:extLst>
              <a:ext uri="{FF2B5EF4-FFF2-40B4-BE49-F238E27FC236}">
                <a16:creationId xmlns:a16="http://schemas.microsoft.com/office/drawing/2014/main" id="{C8DE2FB3-F936-4155-A0BE-D5AD9E5133A6}"/>
              </a:ext>
            </a:extLst>
          </p:cNvPr>
          <p:cNvSpPr/>
          <p:nvPr userDrawn="1"/>
        </p:nvSpPr>
        <p:spPr>
          <a:xfrm>
            <a:off x="3064877" y="662987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8" name="椭圆形 7">
            <a:extLst>
              <a:ext uri="{FF2B5EF4-FFF2-40B4-BE49-F238E27FC236}">
                <a16:creationId xmlns:a16="http://schemas.microsoft.com/office/drawing/2014/main" id="{78AC6B79-7AF1-422E-9877-FED2613B74E0}"/>
              </a:ext>
            </a:extLst>
          </p:cNvPr>
          <p:cNvSpPr/>
          <p:nvPr userDrawn="1"/>
        </p:nvSpPr>
        <p:spPr>
          <a:xfrm>
            <a:off x="5468112" y="667512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9" name="椭圆形 8">
            <a:extLst>
              <a:ext uri="{FF2B5EF4-FFF2-40B4-BE49-F238E27FC236}">
                <a16:creationId xmlns:a16="http://schemas.microsoft.com/office/drawing/2014/main" id="{3BFA1715-1BC0-45F0-99BD-D4F658A32CDF}"/>
              </a:ext>
            </a:extLst>
          </p:cNvPr>
          <p:cNvSpPr/>
          <p:nvPr userDrawn="1"/>
        </p:nvSpPr>
        <p:spPr>
          <a:xfrm>
            <a:off x="665695" y="3027016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0" name="椭圆形 9">
            <a:extLst>
              <a:ext uri="{FF2B5EF4-FFF2-40B4-BE49-F238E27FC236}">
                <a16:creationId xmlns:a16="http://schemas.microsoft.com/office/drawing/2014/main" id="{09408378-38B1-48A9-AD27-20443EACECD1}"/>
              </a:ext>
            </a:extLst>
          </p:cNvPr>
          <p:cNvSpPr/>
          <p:nvPr userDrawn="1"/>
        </p:nvSpPr>
        <p:spPr>
          <a:xfrm>
            <a:off x="3067149" y="3030492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椭圆形 10">
            <a:extLst>
              <a:ext uri="{FF2B5EF4-FFF2-40B4-BE49-F238E27FC236}">
                <a16:creationId xmlns:a16="http://schemas.microsoft.com/office/drawing/2014/main" id="{74062CB9-DB22-4913-810E-9105099BCB92}"/>
              </a:ext>
            </a:extLst>
          </p:cNvPr>
          <p:cNvSpPr/>
          <p:nvPr userDrawn="1"/>
        </p:nvSpPr>
        <p:spPr>
          <a:xfrm>
            <a:off x="5468413" y="3026664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2" name="椭圆形 11">
            <a:extLst>
              <a:ext uri="{FF2B5EF4-FFF2-40B4-BE49-F238E27FC236}">
                <a16:creationId xmlns:a16="http://schemas.microsoft.com/office/drawing/2014/main" id="{BF0DAD9D-BB0B-4125-AA1E-D3C88CCA257D}"/>
              </a:ext>
            </a:extLst>
          </p:cNvPr>
          <p:cNvSpPr/>
          <p:nvPr userDrawn="1"/>
        </p:nvSpPr>
        <p:spPr>
          <a:xfrm>
            <a:off x="667203" y="5381258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3" name="椭圆形 12">
            <a:extLst>
              <a:ext uri="{FF2B5EF4-FFF2-40B4-BE49-F238E27FC236}">
                <a16:creationId xmlns:a16="http://schemas.microsoft.com/office/drawing/2014/main" id="{1B34F700-05F3-4AC5-9945-938537388B97}"/>
              </a:ext>
            </a:extLst>
          </p:cNvPr>
          <p:cNvSpPr/>
          <p:nvPr userDrawn="1"/>
        </p:nvSpPr>
        <p:spPr>
          <a:xfrm>
            <a:off x="3067149" y="5387398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4" name="椭圆形 13">
            <a:extLst>
              <a:ext uri="{FF2B5EF4-FFF2-40B4-BE49-F238E27FC236}">
                <a16:creationId xmlns:a16="http://schemas.microsoft.com/office/drawing/2014/main" id="{E0F73832-65E7-4819-B3BC-02C304961909}"/>
              </a:ext>
            </a:extLst>
          </p:cNvPr>
          <p:cNvSpPr/>
          <p:nvPr userDrawn="1"/>
        </p:nvSpPr>
        <p:spPr>
          <a:xfrm>
            <a:off x="5468413" y="5389562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5" name="椭圆形 14">
            <a:extLst>
              <a:ext uri="{FF2B5EF4-FFF2-40B4-BE49-F238E27FC236}">
                <a16:creationId xmlns:a16="http://schemas.microsoft.com/office/drawing/2014/main" id="{AE3825AC-3363-4DCE-9B95-1166B2C3F3FB}"/>
              </a:ext>
            </a:extLst>
          </p:cNvPr>
          <p:cNvSpPr/>
          <p:nvPr userDrawn="1"/>
        </p:nvSpPr>
        <p:spPr>
          <a:xfrm>
            <a:off x="667512" y="7749919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椭圆形 15">
            <a:extLst>
              <a:ext uri="{FF2B5EF4-FFF2-40B4-BE49-F238E27FC236}">
                <a16:creationId xmlns:a16="http://schemas.microsoft.com/office/drawing/2014/main" id="{19035B39-E459-47EF-A638-D59EEC6E206E}"/>
              </a:ext>
            </a:extLst>
          </p:cNvPr>
          <p:cNvSpPr/>
          <p:nvPr userDrawn="1"/>
        </p:nvSpPr>
        <p:spPr>
          <a:xfrm>
            <a:off x="3062597" y="7754112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7" name="椭圆形 16">
            <a:extLst>
              <a:ext uri="{FF2B5EF4-FFF2-40B4-BE49-F238E27FC236}">
                <a16:creationId xmlns:a16="http://schemas.microsoft.com/office/drawing/2014/main" id="{173CFA57-6948-4E49-99A9-FA3766699C25}"/>
              </a:ext>
            </a:extLst>
          </p:cNvPr>
          <p:cNvSpPr/>
          <p:nvPr userDrawn="1"/>
        </p:nvSpPr>
        <p:spPr>
          <a:xfrm>
            <a:off x="5468112" y="7752907"/>
            <a:ext cx="1645920" cy="1645920"/>
          </a:xfrm>
          <a:prstGeom prst="ellipse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3E19B73-9AB9-421B-88A3-08289061FE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7159" y="910686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1" name="文本占位符 4">
            <a:extLst>
              <a:ext uri="{FF2B5EF4-FFF2-40B4-BE49-F238E27FC236}">
                <a16:creationId xmlns:a16="http://schemas.microsoft.com/office/drawing/2014/main" id="{03FAD7BC-7118-430F-9B98-652EF696FF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226573" y="914400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2" name="文本占位符 4">
            <a:extLst>
              <a:ext uri="{FF2B5EF4-FFF2-40B4-BE49-F238E27FC236}">
                <a16:creationId xmlns:a16="http://schemas.microsoft.com/office/drawing/2014/main" id="{3CFBF9BD-23E1-4052-B1E2-DB21023FB7A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09219" y="910686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3" name="文本占位符 4">
            <a:extLst>
              <a:ext uri="{FF2B5EF4-FFF2-40B4-BE49-F238E27FC236}">
                <a16:creationId xmlns:a16="http://schemas.microsoft.com/office/drawing/2014/main" id="{90A09474-4382-429A-AC43-DB7F7A7D0C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0275" y="3272394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4" name="文本占位符 4">
            <a:extLst>
              <a:ext uri="{FF2B5EF4-FFF2-40B4-BE49-F238E27FC236}">
                <a16:creationId xmlns:a16="http://schemas.microsoft.com/office/drawing/2014/main" id="{F02A2F7D-4083-4385-BF93-C215BFA56C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28057" y="3274740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5" name="文本占位符 4">
            <a:extLst>
              <a:ext uri="{FF2B5EF4-FFF2-40B4-BE49-F238E27FC236}">
                <a16:creationId xmlns:a16="http://schemas.microsoft.com/office/drawing/2014/main" id="{4E003815-C2F6-4D39-9319-6E7F8AB1F5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05501" y="3271026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6" name="文本占位符 4">
            <a:extLst>
              <a:ext uri="{FF2B5EF4-FFF2-40B4-BE49-F238E27FC236}">
                <a16:creationId xmlns:a16="http://schemas.microsoft.com/office/drawing/2014/main" id="{DCEADFA7-D496-4D0A-B169-BAA6693263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0325" y="5635082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7" name="文本占位符 4">
            <a:extLst>
              <a:ext uri="{FF2B5EF4-FFF2-40B4-BE49-F238E27FC236}">
                <a16:creationId xmlns:a16="http://schemas.microsoft.com/office/drawing/2014/main" id="{93749B31-2D30-43C6-A180-EB62EF4CF9E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28057" y="5632704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8" name="文本占位符 4">
            <a:extLst>
              <a:ext uri="{FF2B5EF4-FFF2-40B4-BE49-F238E27FC236}">
                <a16:creationId xmlns:a16="http://schemas.microsoft.com/office/drawing/2014/main" id="{29FC1611-9C7B-4E40-BA53-BD3BE854161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5503" y="5635082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49" name="文本占位符 4">
            <a:extLst>
              <a:ext uri="{FF2B5EF4-FFF2-40B4-BE49-F238E27FC236}">
                <a16:creationId xmlns:a16="http://schemas.microsoft.com/office/drawing/2014/main" id="{CF2CAC7B-8525-4651-B340-FD82F824EF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4041" y="7996790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50" name="文本占位符 4">
            <a:extLst>
              <a:ext uri="{FF2B5EF4-FFF2-40B4-BE49-F238E27FC236}">
                <a16:creationId xmlns:a16="http://schemas.microsoft.com/office/drawing/2014/main" id="{EAB60147-E17C-40E8-9909-DB9423FB7E5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24341" y="7999136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  <p:sp>
        <p:nvSpPr>
          <p:cNvPr id="51" name="文本占位符 4">
            <a:extLst>
              <a:ext uri="{FF2B5EF4-FFF2-40B4-BE49-F238E27FC236}">
                <a16:creationId xmlns:a16="http://schemas.microsoft.com/office/drawing/2014/main" id="{F8206063-6732-4182-AA5F-D28F2F27F3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601785" y="8001000"/>
            <a:ext cx="1371600" cy="1143000"/>
          </a:xfrm>
        </p:spPr>
        <p:txBody>
          <a:bodyPr rtlCol="0" anchor="ctr"/>
          <a:lstStyle>
            <a:lvl1pPr marL="0" indent="0" algn="ctr">
              <a:buNone/>
              <a:defRPr lang="zh-CN" sz="1800" b="1">
                <a:solidFill>
                  <a:schemeClr val="bg1"/>
                </a:solidFill>
                <a:latin typeface="+mj-ea"/>
                <a:ea typeface="+mj-ea"/>
                <a:cs typeface="Cavolini" panose="03000502040302020204" pitchFamily="66" charset="0"/>
              </a:defRPr>
            </a:lvl1pPr>
            <a:lvl2pPr marL="502920" indent="0">
              <a:buNone/>
              <a:defRPr lang="zh-CN" sz="1600"/>
            </a:lvl2pPr>
            <a:lvl3pPr marL="1005840" indent="0">
              <a:buNone/>
              <a:defRPr lang="zh-CN" sz="1600"/>
            </a:lvl3pPr>
            <a:lvl4pPr marL="1508760" indent="0">
              <a:buNone/>
              <a:defRPr lang="zh-CN" sz="1600"/>
            </a:lvl4pPr>
            <a:lvl5pPr marL="2011680" indent="0">
              <a:buNone/>
              <a:defRPr lang="zh-CN" sz="1600"/>
            </a:lvl5pPr>
          </a:lstStyle>
          <a:p>
            <a:pPr lvl="0" rtl="0"/>
            <a:r>
              <a:rPr lang="zh-CN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19374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48" userDrawn="1">
          <p15:clr>
            <a:srgbClr val="FBAE40"/>
          </p15:clr>
        </p15:guide>
        <p15:guide id="5" orient="horz" pos="936" userDrawn="1">
          <p15:clr>
            <a:srgbClr val="FBAE40"/>
          </p15:clr>
        </p15:guide>
        <p15:guide id="6" orient="horz" pos="2424" userDrawn="1">
          <p15:clr>
            <a:srgbClr val="FBAE40"/>
          </p15:clr>
        </p15:guide>
        <p15:guide id="7" orient="horz" pos="3912" userDrawn="1">
          <p15:clr>
            <a:srgbClr val="FBAE40"/>
          </p15:clr>
        </p15:guide>
        <p15:guide id="8" orient="horz" pos="5400" userDrawn="1">
          <p15:clr>
            <a:srgbClr val="FBAE40"/>
          </p15:clr>
        </p15:guide>
        <p15:guide id="9" pos="936" userDrawn="1">
          <p15:clr>
            <a:srgbClr val="FBAE40"/>
          </p15:clr>
        </p15:guide>
        <p15:guide id="10" pos="3960" userDrawn="1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布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5E9DEA-4B96-4BAF-8334-2950A543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单击此处编辑母版标题样式</a:t>
            </a:r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470AB216-B1E6-48A5-81CB-F95C4919B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584" y="1408176"/>
            <a:ext cx="3730752" cy="3374815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id="{6CEB62AD-61DC-4EC7-B13A-0FEADE71FAF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936" y="1564592"/>
            <a:ext cx="3474720" cy="3063591"/>
          </a:xfrm>
          <a:prstGeom prst="rect">
            <a:avLst/>
          </a:prstGeom>
        </p:spPr>
      </p:pic>
      <p:pic>
        <p:nvPicPr>
          <p:cNvPr id="12" name="图形 11">
            <a:extLst>
              <a:ext uri="{FF2B5EF4-FFF2-40B4-BE49-F238E27FC236}">
                <a16:creationId xmlns:a16="http://schemas.microsoft.com/office/drawing/2014/main" id="{5DEF3F1B-3D45-4A20-8B76-B471197F263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576" y="5522976"/>
            <a:ext cx="3730260" cy="3310128"/>
          </a:xfrm>
          <a:prstGeom prst="rect">
            <a:avLst/>
          </a:prstGeom>
        </p:spPr>
      </p:pic>
      <p:pic>
        <p:nvPicPr>
          <p:cNvPr id="14" name="图形 13">
            <a:extLst>
              <a:ext uri="{FF2B5EF4-FFF2-40B4-BE49-F238E27FC236}">
                <a16:creationId xmlns:a16="http://schemas.microsoft.com/office/drawing/2014/main" id="{DD995F5F-C0AF-4C12-9259-71E3707A0AE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2454" y="5686960"/>
            <a:ext cx="3420227" cy="2950310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id="{F5A7EC15-A3BC-4225-9253-EDC9175D311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059936" y="1536192"/>
            <a:ext cx="3611880" cy="2667234"/>
          </a:xfrm>
          <a:prstGeom prst="rect">
            <a:avLst/>
          </a:prstGeom>
        </p:spPr>
      </p:pic>
      <p:pic>
        <p:nvPicPr>
          <p:cNvPr id="18" name="图形 17">
            <a:extLst>
              <a:ext uri="{FF2B5EF4-FFF2-40B4-BE49-F238E27FC236}">
                <a16:creationId xmlns:a16="http://schemas.microsoft.com/office/drawing/2014/main" id="{1ECC62CE-6558-445A-9134-BDBD1AF5C10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27806" y="1634851"/>
            <a:ext cx="3462126" cy="2476557"/>
          </a:xfrm>
          <a:prstGeom prst="rect">
            <a:avLst/>
          </a:prstGeom>
        </p:spPr>
      </p:pic>
      <p:pic>
        <p:nvPicPr>
          <p:cNvPr id="20" name="图形 19">
            <a:extLst>
              <a:ext uri="{FF2B5EF4-FFF2-40B4-BE49-F238E27FC236}">
                <a16:creationId xmlns:a16="http://schemas.microsoft.com/office/drawing/2014/main" id="{E12FC8C6-C3C0-4617-A375-AA57253A1F7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005072" y="5522976"/>
            <a:ext cx="3456432" cy="3886045"/>
          </a:xfrm>
          <a:prstGeom prst="rect">
            <a:avLst/>
          </a:prstGeom>
        </p:spPr>
      </p:pic>
      <p:pic>
        <p:nvPicPr>
          <p:cNvPr id="22" name="图形 21">
            <a:extLst>
              <a:ext uri="{FF2B5EF4-FFF2-40B4-BE49-F238E27FC236}">
                <a16:creationId xmlns:a16="http://schemas.microsoft.com/office/drawing/2014/main" id="{BD3BAE6A-D2CB-4EAC-B403-48EAF595741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161449" y="5686960"/>
            <a:ext cx="3141030" cy="355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25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4" pos="2448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长方形 99">
            <a:extLst>
              <a:ext uri="{FF2B5EF4-FFF2-40B4-BE49-F238E27FC236}">
                <a16:creationId xmlns:a16="http://schemas.microsoft.com/office/drawing/2014/main" id="{8F12669E-A611-434F-84FD-908FCBF75134}"/>
              </a:ext>
            </a:extLst>
          </p:cNvPr>
          <p:cNvSpPr/>
          <p:nvPr userDrawn="1"/>
        </p:nvSpPr>
        <p:spPr>
          <a:xfrm>
            <a:off x="4114800" y="2999232"/>
            <a:ext cx="3200400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02" name="长方形 101">
            <a:extLst>
              <a:ext uri="{FF2B5EF4-FFF2-40B4-BE49-F238E27FC236}">
                <a16:creationId xmlns:a16="http://schemas.microsoft.com/office/drawing/2014/main" id="{0FA7EB12-7522-403A-ACEB-01AEE9A1A080}"/>
              </a:ext>
            </a:extLst>
          </p:cNvPr>
          <p:cNvSpPr/>
          <p:nvPr userDrawn="1"/>
        </p:nvSpPr>
        <p:spPr>
          <a:xfrm>
            <a:off x="458149" y="7539144"/>
            <a:ext cx="3200400" cy="18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104" name="长方形 103">
            <a:extLst>
              <a:ext uri="{FF2B5EF4-FFF2-40B4-BE49-F238E27FC236}">
                <a16:creationId xmlns:a16="http://schemas.microsoft.com/office/drawing/2014/main" id="{D92CDB39-9392-4F3A-9F69-BA1C90BB00F7}"/>
              </a:ext>
            </a:extLst>
          </p:cNvPr>
          <p:cNvSpPr/>
          <p:nvPr userDrawn="1"/>
        </p:nvSpPr>
        <p:spPr>
          <a:xfrm>
            <a:off x="4118018" y="7539754"/>
            <a:ext cx="3200400" cy="182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98" name="长方形 97">
            <a:extLst>
              <a:ext uri="{FF2B5EF4-FFF2-40B4-BE49-F238E27FC236}">
                <a16:creationId xmlns:a16="http://schemas.microsoft.com/office/drawing/2014/main" id="{325E7315-4139-43BA-9406-27E80CE3D958}"/>
              </a:ext>
            </a:extLst>
          </p:cNvPr>
          <p:cNvSpPr/>
          <p:nvPr userDrawn="1"/>
        </p:nvSpPr>
        <p:spPr>
          <a:xfrm>
            <a:off x="455422" y="2999232"/>
            <a:ext cx="3200400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94A4D72-9D92-4A5C-AEED-F7540620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cxnSp>
        <p:nvCxnSpPr>
          <p:cNvPr id="8" name="直接连接符​​(S) 7">
            <a:extLst>
              <a:ext uri="{FF2B5EF4-FFF2-40B4-BE49-F238E27FC236}">
                <a16:creationId xmlns:a16="http://schemas.microsoft.com/office/drawing/2014/main" id="{E331845F-8173-467E-9C34-66B282B5F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20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​​(S) 8">
            <a:extLst>
              <a:ext uri="{FF2B5EF4-FFF2-40B4-BE49-F238E27FC236}">
                <a16:creationId xmlns:a16="http://schemas.microsoft.com/office/drawing/2014/main" id="{8FA42516-B616-4A0E-8C5E-5138ABE42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208" y="753884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​​(S) 9">
            <a:extLst>
              <a:ext uri="{FF2B5EF4-FFF2-40B4-BE49-F238E27FC236}">
                <a16:creationId xmlns:a16="http://schemas.microsoft.com/office/drawing/2014/main" id="{D58C7EF5-15F5-4478-B460-4EC1A58A3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411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​​(S) 10">
            <a:extLst>
              <a:ext uri="{FF2B5EF4-FFF2-40B4-BE49-F238E27FC236}">
                <a16:creationId xmlns:a16="http://schemas.microsoft.com/office/drawing/2014/main" id="{11C93306-7998-4C77-9AAD-D326CECB7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379482" y="3005867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 11">
            <a:extLst>
              <a:ext uri="{FF2B5EF4-FFF2-40B4-BE49-F238E27FC236}">
                <a16:creationId xmlns:a16="http://schemas.microsoft.com/office/drawing/2014/main" id="{07827A3F-69F4-4EA2-B20F-512F65887DB5}"/>
              </a:ext>
            </a:extLst>
          </p:cNvPr>
          <p:cNvGrpSpPr/>
          <p:nvPr userDrawn="1"/>
        </p:nvGrpSpPr>
        <p:grpSpPr>
          <a:xfrm>
            <a:off x="222965" y="5483422"/>
            <a:ext cx="7320835" cy="235442"/>
            <a:chOff x="222965" y="5483422"/>
            <a:chExt cx="7320835" cy="235442"/>
          </a:xfrm>
        </p:grpSpPr>
        <p:grpSp>
          <p:nvGrpSpPr>
            <p:cNvPr id="13" name="组 12">
              <a:extLst>
                <a:ext uri="{FF2B5EF4-FFF2-40B4-BE49-F238E27FC236}">
                  <a16:creationId xmlns:a16="http://schemas.microsoft.com/office/drawing/2014/main" id="{74E63AA2-20FA-4AE3-A058-B0D3C45B39CC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23" name="直接连接符​​(S) 22">
                <a:extLst>
                  <a:ext uri="{FF2B5EF4-FFF2-40B4-BE49-F238E27FC236}">
                    <a16:creationId xmlns:a16="http://schemas.microsoft.com/office/drawing/2014/main" id="{BAD3C750-6FE1-4550-A44A-A5618E889008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​​(S) 23">
                <a:extLst>
                  <a:ext uri="{FF2B5EF4-FFF2-40B4-BE49-F238E27FC236}">
                    <a16:creationId xmlns:a16="http://schemas.microsoft.com/office/drawing/2014/main" id="{22A0CA61-65B3-49BE-A2D6-336C4AD9FCB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组 13">
              <a:extLst>
                <a:ext uri="{FF2B5EF4-FFF2-40B4-BE49-F238E27FC236}">
                  <a16:creationId xmlns:a16="http://schemas.microsoft.com/office/drawing/2014/main" id="{D9A34C6C-0E95-4ECB-A4C2-9F30F2C564F1}"/>
                </a:ext>
              </a:extLst>
            </p:cNvPr>
            <p:cNvGrpSpPr/>
            <p:nvPr userDrawn="1"/>
          </p:nvGrpSpPr>
          <p:grpSpPr>
            <a:xfrm>
              <a:off x="3656214" y="5485720"/>
              <a:ext cx="228600" cy="229280"/>
              <a:chOff x="3655023" y="5485720"/>
              <a:chExt cx="228600" cy="229280"/>
            </a:xfrm>
          </p:grpSpPr>
          <p:cxnSp>
            <p:nvCxnSpPr>
              <p:cNvPr id="21" name="直接连接符​​(S) 20">
                <a:extLst>
                  <a:ext uri="{FF2B5EF4-FFF2-40B4-BE49-F238E27FC236}">
                    <a16:creationId xmlns:a16="http://schemas.microsoft.com/office/drawing/2014/main" id="{EFF429CC-782F-439C-9B77-CC574F2DB06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​​(S) 21">
                <a:extLst>
                  <a:ext uri="{FF2B5EF4-FFF2-40B4-BE49-F238E27FC236}">
                    <a16:creationId xmlns:a16="http://schemas.microsoft.com/office/drawing/2014/main" id="{DC09DC3E-C859-4B96-9FDE-75A47311DA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组 14">
              <a:extLst>
                <a:ext uri="{FF2B5EF4-FFF2-40B4-BE49-F238E27FC236}">
                  <a16:creationId xmlns:a16="http://schemas.microsoft.com/office/drawing/2014/main" id="{E4F8B752-AE0A-4EB7-940E-EF23C125F840}"/>
                </a:ext>
              </a:extLst>
            </p:cNvPr>
            <p:cNvGrpSpPr/>
            <p:nvPr userDrawn="1"/>
          </p:nvGrpSpPr>
          <p:grpSpPr>
            <a:xfrm>
              <a:off x="7315200" y="5483422"/>
              <a:ext cx="228600" cy="228600"/>
              <a:chOff x="7315200" y="5483422"/>
              <a:chExt cx="228600" cy="228600"/>
            </a:xfrm>
          </p:grpSpPr>
          <p:cxnSp>
            <p:nvCxnSpPr>
              <p:cNvPr id="19" name="直接连接符​​(S) 18">
                <a:extLst>
                  <a:ext uri="{FF2B5EF4-FFF2-40B4-BE49-F238E27FC236}">
                    <a16:creationId xmlns:a16="http://schemas.microsoft.com/office/drawing/2014/main" id="{06A6D2D3-3579-47C3-A563-E699C56C3B9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​​(S) 19">
                <a:extLst>
                  <a:ext uri="{FF2B5EF4-FFF2-40B4-BE49-F238E27FC236}">
                    <a16:creationId xmlns:a16="http://schemas.microsoft.com/office/drawing/2014/main" id="{D7141549-0F48-4C4F-9C61-EB6FA7CE341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 15">
              <a:extLst>
                <a:ext uri="{FF2B5EF4-FFF2-40B4-BE49-F238E27FC236}">
                  <a16:creationId xmlns:a16="http://schemas.microsoft.com/office/drawing/2014/main" id="{88805091-D1A6-459D-B0C6-A105F6051236}"/>
                </a:ext>
              </a:extLst>
            </p:cNvPr>
            <p:cNvGrpSpPr/>
            <p:nvPr userDrawn="1"/>
          </p:nvGrpSpPr>
          <p:grpSpPr>
            <a:xfrm>
              <a:off x="3887664" y="5490077"/>
              <a:ext cx="228600" cy="228600"/>
              <a:chOff x="3886715" y="5486400"/>
              <a:chExt cx="228600" cy="228600"/>
            </a:xfrm>
          </p:grpSpPr>
          <p:cxnSp>
            <p:nvCxnSpPr>
              <p:cNvPr id="17" name="直接连接符​​(S) 16">
                <a:extLst>
                  <a:ext uri="{FF2B5EF4-FFF2-40B4-BE49-F238E27FC236}">
                    <a16:creationId xmlns:a16="http://schemas.microsoft.com/office/drawing/2014/main" id="{A1447147-5416-4418-810D-5DED4433624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​​(S) 17">
                <a:extLst>
                  <a:ext uri="{FF2B5EF4-FFF2-40B4-BE49-F238E27FC236}">
                    <a16:creationId xmlns:a16="http://schemas.microsoft.com/office/drawing/2014/main" id="{3F34A7B7-8736-4064-A7F1-D7506892758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组 24">
            <a:extLst>
              <a:ext uri="{FF2B5EF4-FFF2-40B4-BE49-F238E27FC236}">
                <a16:creationId xmlns:a16="http://schemas.microsoft.com/office/drawing/2014/main" id="{06E07A6A-5566-4A11-93AE-33A0BBA69E4B}"/>
              </a:ext>
            </a:extLst>
          </p:cNvPr>
          <p:cNvGrpSpPr/>
          <p:nvPr userDrawn="1"/>
        </p:nvGrpSpPr>
        <p:grpSpPr>
          <a:xfrm>
            <a:off x="227807" y="4831222"/>
            <a:ext cx="7319666" cy="233609"/>
            <a:chOff x="227807" y="4831222"/>
            <a:chExt cx="7319666" cy="233609"/>
          </a:xfrm>
        </p:grpSpPr>
        <p:grpSp>
          <p:nvGrpSpPr>
            <p:cNvPr id="26" name="组 25">
              <a:extLst>
                <a:ext uri="{FF2B5EF4-FFF2-40B4-BE49-F238E27FC236}">
                  <a16:creationId xmlns:a16="http://schemas.microsoft.com/office/drawing/2014/main" id="{E2994B2E-1B13-427D-A6E1-B23393151D6C}"/>
                </a:ext>
              </a:extLst>
            </p:cNvPr>
            <p:cNvGrpSpPr/>
            <p:nvPr userDrawn="1"/>
          </p:nvGrpSpPr>
          <p:grpSpPr>
            <a:xfrm rot="16200000">
              <a:off x="226776" y="4835200"/>
              <a:ext cx="230662" cy="228600"/>
              <a:chOff x="226538" y="5490264"/>
              <a:chExt cx="230662" cy="228600"/>
            </a:xfrm>
          </p:grpSpPr>
          <p:cxnSp>
            <p:nvCxnSpPr>
              <p:cNvPr id="36" name="直接连接符​​(S) 35">
                <a:extLst>
                  <a:ext uri="{FF2B5EF4-FFF2-40B4-BE49-F238E27FC236}">
                    <a16:creationId xmlns:a16="http://schemas.microsoft.com/office/drawing/2014/main" id="{86DA5EA3-2BF1-4B89-9FF6-3341644C6562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​​(S) 36">
                <a:extLst>
                  <a:ext uri="{FF2B5EF4-FFF2-40B4-BE49-F238E27FC236}">
                    <a16:creationId xmlns:a16="http://schemas.microsoft.com/office/drawing/2014/main" id="{6B843B59-932A-4F52-8587-E1C8580939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 26">
              <a:extLst>
                <a:ext uri="{FF2B5EF4-FFF2-40B4-BE49-F238E27FC236}">
                  <a16:creationId xmlns:a16="http://schemas.microsoft.com/office/drawing/2014/main" id="{DE5BCA9F-2161-45B6-93AE-2FEA3488122E}"/>
                </a:ext>
              </a:extLst>
            </p:cNvPr>
            <p:cNvGrpSpPr/>
            <p:nvPr userDrawn="1"/>
          </p:nvGrpSpPr>
          <p:grpSpPr>
            <a:xfrm rot="5400000">
              <a:off x="3659471" y="4830882"/>
              <a:ext cx="228600" cy="229280"/>
              <a:chOff x="3655023" y="5485720"/>
              <a:chExt cx="228600" cy="229280"/>
            </a:xfrm>
          </p:grpSpPr>
          <p:cxnSp>
            <p:nvCxnSpPr>
              <p:cNvPr id="34" name="直接连接符​​(S) 33">
                <a:extLst>
                  <a:ext uri="{FF2B5EF4-FFF2-40B4-BE49-F238E27FC236}">
                    <a16:creationId xmlns:a16="http://schemas.microsoft.com/office/drawing/2014/main" id="{347170DE-499A-4341-B0C8-1A96E0382B7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​​(S) 34">
                <a:extLst>
                  <a:ext uri="{FF2B5EF4-FFF2-40B4-BE49-F238E27FC236}">
                    <a16:creationId xmlns:a16="http://schemas.microsoft.com/office/drawing/2014/main" id="{63DC6BF2-6194-40D6-9E5F-B1E04D87F27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 27">
              <a:extLst>
                <a:ext uri="{FF2B5EF4-FFF2-40B4-BE49-F238E27FC236}">
                  <a16:creationId xmlns:a16="http://schemas.microsoft.com/office/drawing/2014/main" id="{D09039FF-D15F-497F-9273-F70E4873CAE7}"/>
                </a:ext>
              </a:extLst>
            </p:cNvPr>
            <p:cNvGrpSpPr/>
            <p:nvPr userDrawn="1"/>
          </p:nvGrpSpPr>
          <p:grpSpPr>
            <a:xfrm rot="16200000">
              <a:off x="3887648" y="4832970"/>
              <a:ext cx="228600" cy="228600"/>
              <a:chOff x="3886715" y="5486400"/>
              <a:chExt cx="228600" cy="228600"/>
            </a:xfrm>
          </p:grpSpPr>
          <p:cxnSp>
            <p:nvCxnSpPr>
              <p:cNvPr id="32" name="直接连接符​​(S) 31">
                <a:extLst>
                  <a:ext uri="{FF2B5EF4-FFF2-40B4-BE49-F238E27FC236}">
                    <a16:creationId xmlns:a16="http://schemas.microsoft.com/office/drawing/2014/main" id="{1991C9EA-5FC4-46EC-90F6-377035D959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​​(S) 32">
                <a:extLst>
                  <a:ext uri="{FF2B5EF4-FFF2-40B4-BE49-F238E27FC236}">
                    <a16:creationId xmlns:a16="http://schemas.microsoft.com/office/drawing/2014/main" id="{57683381-45D3-49CD-BA17-CEC8DCE1C2E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 28">
              <a:extLst>
                <a:ext uri="{FF2B5EF4-FFF2-40B4-BE49-F238E27FC236}">
                  <a16:creationId xmlns:a16="http://schemas.microsoft.com/office/drawing/2014/main" id="{4FEDA016-35ED-4734-ABB1-30742AAEB8F0}"/>
                </a:ext>
              </a:extLst>
            </p:cNvPr>
            <p:cNvGrpSpPr/>
            <p:nvPr userDrawn="1"/>
          </p:nvGrpSpPr>
          <p:grpSpPr>
            <a:xfrm rot="5400000">
              <a:off x="7318873" y="4834907"/>
              <a:ext cx="228600" cy="228600"/>
              <a:chOff x="7312930" y="5483422"/>
              <a:chExt cx="228600" cy="228600"/>
            </a:xfrm>
          </p:grpSpPr>
          <p:cxnSp>
            <p:nvCxnSpPr>
              <p:cNvPr id="30" name="直接连接符​​(S) 29">
                <a:extLst>
                  <a:ext uri="{FF2B5EF4-FFF2-40B4-BE49-F238E27FC236}">
                    <a16:creationId xmlns:a16="http://schemas.microsoft.com/office/drawing/2014/main" id="{E0AAF43C-6576-4A69-96DC-69C9A0BA8D9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id="{DCF91DAC-6D5B-4136-BC73-DE9EDC18CE3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" name="直接连接符​​(S) 37">
            <a:extLst>
              <a:ext uri="{FF2B5EF4-FFF2-40B4-BE49-F238E27FC236}">
                <a16:creationId xmlns:a16="http://schemas.microsoft.com/office/drawing/2014/main" id="{3A1CBA6B-3553-4CD5-B563-8C653E227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03320" y="7543800"/>
            <a:ext cx="36576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组 38">
            <a:extLst>
              <a:ext uri="{FF2B5EF4-FFF2-40B4-BE49-F238E27FC236}">
                <a16:creationId xmlns:a16="http://schemas.microsoft.com/office/drawing/2014/main" id="{49AA2FCC-9ECF-44AF-AF75-2CAFF025B23E}"/>
              </a:ext>
            </a:extLst>
          </p:cNvPr>
          <p:cNvGrpSpPr/>
          <p:nvPr userDrawn="1"/>
        </p:nvGrpSpPr>
        <p:grpSpPr>
          <a:xfrm>
            <a:off x="227807" y="9367168"/>
            <a:ext cx="7319666" cy="233609"/>
            <a:chOff x="227807" y="9346072"/>
            <a:chExt cx="7319666" cy="233609"/>
          </a:xfrm>
        </p:grpSpPr>
        <p:grpSp>
          <p:nvGrpSpPr>
            <p:cNvPr id="40" name="组 39">
              <a:extLst>
                <a:ext uri="{FF2B5EF4-FFF2-40B4-BE49-F238E27FC236}">
                  <a16:creationId xmlns:a16="http://schemas.microsoft.com/office/drawing/2014/main" id="{A8AB43AF-3E9F-4D39-82A3-E08C6B62403C}"/>
                </a:ext>
              </a:extLst>
            </p:cNvPr>
            <p:cNvGrpSpPr/>
            <p:nvPr userDrawn="1"/>
          </p:nvGrpSpPr>
          <p:grpSpPr>
            <a:xfrm rot="16200000">
              <a:off x="226776" y="9350050"/>
              <a:ext cx="230662" cy="228600"/>
              <a:chOff x="226538" y="5490264"/>
              <a:chExt cx="230662" cy="228600"/>
            </a:xfrm>
          </p:grpSpPr>
          <p:cxnSp>
            <p:nvCxnSpPr>
              <p:cNvPr id="50" name="直接连接符​​(S) 49">
                <a:extLst>
                  <a:ext uri="{FF2B5EF4-FFF2-40B4-BE49-F238E27FC236}">
                    <a16:creationId xmlns:a16="http://schemas.microsoft.com/office/drawing/2014/main" id="{B13CB716-3B92-4E6A-B898-C167A3DDABF7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​​(S) 50">
                <a:extLst>
                  <a:ext uri="{FF2B5EF4-FFF2-40B4-BE49-F238E27FC236}">
                    <a16:creationId xmlns:a16="http://schemas.microsoft.com/office/drawing/2014/main" id="{6403504C-ED4B-4AAB-97BB-B4E46928A5E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组 40">
              <a:extLst>
                <a:ext uri="{FF2B5EF4-FFF2-40B4-BE49-F238E27FC236}">
                  <a16:creationId xmlns:a16="http://schemas.microsoft.com/office/drawing/2014/main" id="{D761ACBB-0A83-47DA-AF95-B0A33F948C71}"/>
                </a:ext>
              </a:extLst>
            </p:cNvPr>
            <p:cNvGrpSpPr/>
            <p:nvPr userDrawn="1"/>
          </p:nvGrpSpPr>
          <p:grpSpPr>
            <a:xfrm rot="5400000">
              <a:off x="3659471" y="9345732"/>
              <a:ext cx="228600" cy="229280"/>
              <a:chOff x="3655023" y="5485720"/>
              <a:chExt cx="228600" cy="229280"/>
            </a:xfrm>
          </p:grpSpPr>
          <p:cxnSp>
            <p:nvCxnSpPr>
              <p:cNvPr id="48" name="直接连接符​​(S) 47">
                <a:extLst>
                  <a:ext uri="{FF2B5EF4-FFF2-40B4-BE49-F238E27FC236}">
                    <a16:creationId xmlns:a16="http://schemas.microsoft.com/office/drawing/2014/main" id="{BBA431BD-60E6-48E4-B87A-B71CC0BF079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​​(S) 48">
                <a:extLst>
                  <a:ext uri="{FF2B5EF4-FFF2-40B4-BE49-F238E27FC236}">
                    <a16:creationId xmlns:a16="http://schemas.microsoft.com/office/drawing/2014/main" id="{D5376E4D-CEF4-4F1B-93A6-958C06DF3FE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组 41">
              <a:extLst>
                <a:ext uri="{FF2B5EF4-FFF2-40B4-BE49-F238E27FC236}">
                  <a16:creationId xmlns:a16="http://schemas.microsoft.com/office/drawing/2014/main" id="{3B63F1E4-DC5C-47AD-BD4C-FD379CCBC999}"/>
                </a:ext>
              </a:extLst>
            </p:cNvPr>
            <p:cNvGrpSpPr/>
            <p:nvPr userDrawn="1"/>
          </p:nvGrpSpPr>
          <p:grpSpPr>
            <a:xfrm rot="16200000">
              <a:off x="3887648" y="9347820"/>
              <a:ext cx="228600" cy="228600"/>
              <a:chOff x="3886715" y="5486400"/>
              <a:chExt cx="228600" cy="228600"/>
            </a:xfrm>
          </p:grpSpPr>
          <p:cxnSp>
            <p:nvCxnSpPr>
              <p:cNvPr id="46" name="直接连接符​​(S) 45">
                <a:extLst>
                  <a:ext uri="{FF2B5EF4-FFF2-40B4-BE49-F238E27FC236}">
                    <a16:creationId xmlns:a16="http://schemas.microsoft.com/office/drawing/2014/main" id="{F654E4BD-5D2E-4837-97B6-F8F0D0D47CA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​​(S) 46">
                <a:extLst>
                  <a:ext uri="{FF2B5EF4-FFF2-40B4-BE49-F238E27FC236}">
                    <a16:creationId xmlns:a16="http://schemas.microsoft.com/office/drawing/2014/main" id="{0FAFA6CC-EE46-4BB4-89C5-0F4D4D47C7F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 42">
              <a:extLst>
                <a:ext uri="{FF2B5EF4-FFF2-40B4-BE49-F238E27FC236}">
                  <a16:creationId xmlns:a16="http://schemas.microsoft.com/office/drawing/2014/main" id="{55A0A6B1-11DB-45AE-85AE-E8B9B5B6EE30}"/>
                </a:ext>
              </a:extLst>
            </p:cNvPr>
            <p:cNvGrpSpPr/>
            <p:nvPr userDrawn="1"/>
          </p:nvGrpSpPr>
          <p:grpSpPr>
            <a:xfrm rot="5400000">
              <a:off x="7318873" y="9349757"/>
              <a:ext cx="228600" cy="228600"/>
              <a:chOff x="7312930" y="5483422"/>
              <a:chExt cx="228600" cy="228600"/>
            </a:xfrm>
          </p:grpSpPr>
          <p:cxnSp>
            <p:nvCxnSpPr>
              <p:cNvPr id="44" name="直接连接符​​(S) 43">
                <a:extLst>
                  <a:ext uri="{FF2B5EF4-FFF2-40B4-BE49-F238E27FC236}">
                    <a16:creationId xmlns:a16="http://schemas.microsoft.com/office/drawing/2014/main" id="{A4048DFA-B4A9-4CB2-AFF0-FB05449CCD2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4219" y="5483422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​​(S) 44">
                <a:extLst>
                  <a:ext uri="{FF2B5EF4-FFF2-40B4-BE49-F238E27FC236}">
                    <a16:creationId xmlns:a16="http://schemas.microsoft.com/office/drawing/2014/main" id="{F82A76EF-8DB4-4DEC-A826-EC97F671A8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2930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组 51">
            <a:extLst>
              <a:ext uri="{FF2B5EF4-FFF2-40B4-BE49-F238E27FC236}">
                <a16:creationId xmlns:a16="http://schemas.microsoft.com/office/drawing/2014/main" id="{568D39DF-9FFA-45A2-83BE-AC78AB7C1ACA}"/>
              </a:ext>
            </a:extLst>
          </p:cNvPr>
          <p:cNvGrpSpPr/>
          <p:nvPr userDrawn="1"/>
        </p:nvGrpSpPr>
        <p:grpSpPr>
          <a:xfrm>
            <a:off x="225346" y="937499"/>
            <a:ext cx="7320835" cy="233144"/>
            <a:chOff x="222965" y="5485720"/>
            <a:chExt cx="7320835" cy="233144"/>
          </a:xfrm>
        </p:grpSpPr>
        <p:grpSp>
          <p:nvGrpSpPr>
            <p:cNvPr id="53" name="组 52">
              <a:extLst>
                <a:ext uri="{FF2B5EF4-FFF2-40B4-BE49-F238E27FC236}">
                  <a16:creationId xmlns:a16="http://schemas.microsoft.com/office/drawing/2014/main" id="{46B40B74-7835-4C42-870F-1A27FECCBE89}"/>
                </a:ext>
              </a:extLst>
            </p:cNvPr>
            <p:cNvGrpSpPr/>
            <p:nvPr userDrawn="1"/>
          </p:nvGrpSpPr>
          <p:grpSpPr>
            <a:xfrm>
              <a:off x="222965" y="5490264"/>
              <a:ext cx="230662" cy="228600"/>
              <a:chOff x="226538" y="5490264"/>
              <a:chExt cx="230662" cy="228600"/>
            </a:xfrm>
          </p:grpSpPr>
          <p:cxnSp>
            <p:nvCxnSpPr>
              <p:cNvPr id="63" name="直接连接符​​(S) 62">
                <a:extLst>
                  <a:ext uri="{FF2B5EF4-FFF2-40B4-BE49-F238E27FC236}">
                    <a16:creationId xmlns:a16="http://schemas.microsoft.com/office/drawing/2014/main" id="{58F33FA7-1BF9-474B-9CF7-0971782B2DD1}"/>
                  </a:ext>
                </a:extLst>
              </p:cNvPr>
              <p:cNvCxnSpPr/>
              <p:nvPr userDrawn="1"/>
            </p:nvCxnSpPr>
            <p:spPr>
              <a:xfrm>
                <a:off x="457200" y="5490264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​​(S) 63">
                <a:extLst>
                  <a:ext uri="{FF2B5EF4-FFF2-40B4-BE49-F238E27FC236}">
                    <a16:creationId xmlns:a16="http://schemas.microsoft.com/office/drawing/2014/main" id="{DBD8249E-AE3A-44F6-BAE2-7F0BFBEA71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26538" y="5716191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组 53">
              <a:extLst>
                <a:ext uri="{FF2B5EF4-FFF2-40B4-BE49-F238E27FC236}">
                  <a16:creationId xmlns:a16="http://schemas.microsoft.com/office/drawing/2014/main" id="{A000E200-9B2A-4B25-84B6-F340C8CD4202}"/>
                </a:ext>
              </a:extLst>
            </p:cNvPr>
            <p:cNvGrpSpPr/>
            <p:nvPr userDrawn="1"/>
          </p:nvGrpSpPr>
          <p:grpSpPr>
            <a:xfrm>
              <a:off x="3656214" y="5485720"/>
              <a:ext cx="228600" cy="229280"/>
              <a:chOff x="3655023" y="5485720"/>
              <a:chExt cx="228600" cy="229280"/>
            </a:xfrm>
          </p:grpSpPr>
          <p:cxnSp>
            <p:nvCxnSpPr>
              <p:cNvPr id="61" name="直接连接符​​(S) 60">
                <a:extLst>
                  <a:ext uri="{FF2B5EF4-FFF2-40B4-BE49-F238E27FC236}">
                    <a16:creationId xmlns:a16="http://schemas.microsoft.com/office/drawing/2014/main" id="{48439163-D6D5-41C2-9EEE-430256DD57E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7599" y="548572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​​(S) 61">
                <a:extLst>
                  <a:ext uri="{FF2B5EF4-FFF2-40B4-BE49-F238E27FC236}">
                    <a16:creationId xmlns:a16="http://schemas.microsoft.com/office/drawing/2014/main" id="{14759CBF-5E5E-4886-9464-6BFC85BF39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55023" y="571500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 54">
              <a:extLst>
                <a:ext uri="{FF2B5EF4-FFF2-40B4-BE49-F238E27FC236}">
                  <a16:creationId xmlns:a16="http://schemas.microsoft.com/office/drawing/2014/main" id="{6EEDFA4C-E8DF-414B-AF4A-91F1686DADF7}"/>
                </a:ext>
              </a:extLst>
            </p:cNvPr>
            <p:cNvGrpSpPr/>
            <p:nvPr userDrawn="1"/>
          </p:nvGrpSpPr>
          <p:grpSpPr>
            <a:xfrm>
              <a:off x="7315200" y="5489398"/>
              <a:ext cx="228600" cy="228600"/>
              <a:chOff x="7315200" y="5489398"/>
              <a:chExt cx="228600" cy="228600"/>
            </a:xfrm>
          </p:grpSpPr>
          <p:cxnSp>
            <p:nvCxnSpPr>
              <p:cNvPr id="59" name="直接连接符​​(S) 58">
                <a:extLst>
                  <a:ext uri="{FF2B5EF4-FFF2-40B4-BE49-F238E27FC236}">
                    <a16:creationId xmlns:a16="http://schemas.microsoft.com/office/drawing/2014/main" id="{FBF8D6B8-038A-40FD-B4DD-2EBC357BA5A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6488" y="5489398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​​(S) 59">
                <a:extLst>
                  <a:ext uri="{FF2B5EF4-FFF2-40B4-BE49-F238E27FC236}">
                    <a16:creationId xmlns:a16="http://schemas.microsoft.com/office/drawing/2014/main" id="{6219B259-34A0-4143-8A3A-F77D4BA117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7315200" y="5717666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组 55">
              <a:extLst>
                <a:ext uri="{FF2B5EF4-FFF2-40B4-BE49-F238E27FC236}">
                  <a16:creationId xmlns:a16="http://schemas.microsoft.com/office/drawing/2014/main" id="{1B1C7919-16AE-4429-8317-E9E6B9DF6139}"/>
                </a:ext>
              </a:extLst>
            </p:cNvPr>
            <p:cNvGrpSpPr/>
            <p:nvPr userDrawn="1"/>
          </p:nvGrpSpPr>
          <p:grpSpPr>
            <a:xfrm>
              <a:off x="3887664" y="5490077"/>
              <a:ext cx="228600" cy="228600"/>
              <a:chOff x="3886715" y="5486400"/>
              <a:chExt cx="228600" cy="228600"/>
            </a:xfrm>
          </p:grpSpPr>
          <p:cxnSp>
            <p:nvCxnSpPr>
              <p:cNvPr id="57" name="直接连接符​​(S) 56">
                <a:extLst>
                  <a:ext uri="{FF2B5EF4-FFF2-40B4-BE49-F238E27FC236}">
                    <a16:creationId xmlns:a16="http://schemas.microsoft.com/office/drawing/2014/main" id="{8C1C5DCB-0CB8-4048-B23E-74DB36A7AD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886715" y="5711690"/>
                <a:ext cx="228600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​​(S) 57">
                <a:extLst>
                  <a:ext uri="{FF2B5EF4-FFF2-40B4-BE49-F238E27FC236}">
                    <a16:creationId xmlns:a16="http://schemas.microsoft.com/office/drawing/2014/main" id="{47538E54-1F1F-4D1C-8EEE-AAAB3011B9F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114800" y="5486400"/>
                <a:ext cx="0" cy="22860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5" name="文本占位符 6">
            <a:extLst>
              <a:ext uri="{FF2B5EF4-FFF2-40B4-BE49-F238E27FC236}">
                <a16:creationId xmlns:a16="http://schemas.microsoft.com/office/drawing/2014/main" id="{CFE27594-4EED-464B-8796-3B2A6430325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89186" y="3725865"/>
            <a:ext cx="2743200" cy="459492"/>
          </a:xfrm>
        </p:spPr>
        <p:txBody>
          <a:bodyPr rtlCol="0" anchor="ctr"/>
          <a:lstStyle>
            <a:lvl1pPr marL="0" indent="0" algn="ctr">
              <a:buNone/>
              <a:defRPr lang="zh-CN" sz="2400" b="1" spc="0">
                <a:solidFill>
                  <a:schemeClr val="accent1"/>
                </a:solidFill>
                <a:latin typeface="+mj-ea"/>
                <a:ea typeface="+mj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 dirty="0"/>
              <a:t>单击此处编辑文本</a:t>
            </a:r>
          </a:p>
        </p:txBody>
      </p:sp>
      <p:sp>
        <p:nvSpPr>
          <p:cNvPr id="76" name="文本占位符 6">
            <a:extLst>
              <a:ext uri="{FF2B5EF4-FFF2-40B4-BE49-F238E27FC236}">
                <a16:creationId xmlns:a16="http://schemas.microsoft.com/office/drawing/2014/main" id="{D0C125E6-0ED2-4F90-A396-B87624733C46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89798" y="4210431"/>
            <a:ext cx="2743200" cy="228600"/>
          </a:xfrm>
        </p:spPr>
        <p:txBody>
          <a:bodyPr rtlCol="0" anchor="ctr"/>
          <a:lstStyle>
            <a:lvl1pPr marL="0" indent="0" algn="ctr">
              <a:buNone/>
              <a:defRPr lang="zh-CN" sz="1000" b="0" spc="0">
                <a:solidFill>
                  <a:schemeClr val="bg1"/>
                </a:solidFill>
                <a:latin typeface="+mn-ea"/>
                <a:ea typeface="+mn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单击此处编辑文本</a:t>
            </a:r>
          </a:p>
        </p:txBody>
      </p:sp>
      <p:sp>
        <p:nvSpPr>
          <p:cNvPr id="77" name="文本占位符 6">
            <a:extLst>
              <a:ext uri="{FF2B5EF4-FFF2-40B4-BE49-F238E27FC236}">
                <a16:creationId xmlns:a16="http://schemas.microsoft.com/office/drawing/2014/main" id="{157762B4-10A8-4DD1-88DE-F506B925E1B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323608" y="3726170"/>
            <a:ext cx="2743200" cy="459492"/>
          </a:xfrm>
        </p:spPr>
        <p:txBody>
          <a:bodyPr rtlCol="0" anchor="ctr"/>
          <a:lstStyle>
            <a:lvl1pPr marL="0" indent="0" algn="ctr">
              <a:buNone/>
              <a:defRPr lang="zh-CN" sz="2400" b="1" spc="0">
                <a:solidFill>
                  <a:schemeClr val="accent1"/>
                </a:solidFill>
                <a:latin typeface="+mj-ea"/>
                <a:ea typeface="+mj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单击此处编辑文本</a:t>
            </a:r>
          </a:p>
        </p:txBody>
      </p:sp>
      <p:sp>
        <p:nvSpPr>
          <p:cNvPr id="78" name="文本占位符 6">
            <a:extLst>
              <a:ext uri="{FF2B5EF4-FFF2-40B4-BE49-F238E27FC236}">
                <a16:creationId xmlns:a16="http://schemas.microsoft.com/office/drawing/2014/main" id="{A628C81B-4B7E-40DF-829D-F09D7DD36286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679217" y="8251664"/>
            <a:ext cx="2743200" cy="459492"/>
          </a:xfrm>
        </p:spPr>
        <p:txBody>
          <a:bodyPr rtlCol="0" anchor="ctr"/>
          <a:lstStyle>
            <a:lvl1pPr marL="0" indent="0" algn="ctr">
              <a:buNone/>
              <a:defRPr lang="zh-CN" sz="2400" b="1" spc="0">
                <a:solidFill>
                  <a:schemeClr val="tx1"/>
                </a:solidFill>
                <a:latin typeface="+mj-ea"/>
                <a:ea typeface="+mj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 dirty="0"/>
              <a:t>单击此处编辑文本</a:t>
            </a:r>
          </a:p>
        </p:txBody>
      </p:sp>
      <p:sp>
        <p:nvSpPr>
          <p:cNvPr id="79" name="文本占位符 6">
            <a:extLst>
              <a:ext uri="{FF2B5EF4-FFF2-40B4-BE49-F238E27FC236}">
                <a16:creationId xmlns:a16="http://schemas.microsoft.com/office/drawing/2014/main" id="{31DD8B30-5C5F-4F9E-99AA-E0B6409F27D8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679829" y="8736230"/>
            <a:ext cx="2743200" cy="228600"/>
          </a:xfrm>
        </p:spPr>
        <p:txBody>
          <a:bodyPr rtlCol="0" anchor="ctr"/>
          <a:lstStyle>
            <a:lvl1pPr marL="0" indent="0" algn="ctr">
              <a:buNone/>
              <a:defRPr lang="zh-CN" sz="1000" b="0" spc="0">
                <a:solidFill>
                  <a:schemeClr val="bg1"/>
                </a:solidFill>
                <a:latin typeface="+mn-ea"/>
                <a:ea typeface="+mn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单击此处编辑文本</a:t>
            </a:r>
          </a:p>
        </p:txBody>
      </p:sp>
      <p:sp>
        <p:nvSpPr>
          <p:cNvPr id="80" name="文本占位符 6">
            <a:extLst>
              <a:ext uri="{FF2B5EF4-FFF2-40B4-BE49-F238E27FC236}">
                <a16:creationId xmlns:a16="http://schemas.microsoft.com/office/drawing/2014/main" id="{EC3F37D9-648E-428A-89FD-699B4D8B604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4347296" y="8735151"/>
            <a:ext cx="2743200" cy="228600"/>
          </a:xfrm>
        </p:spPr>
        <p:txBody>
          <a:bodyPr rtlCol="0" anchor="ctr"/>
          <a:lstStyle>
            <a:lvl1pPr marL="0" indent="0" algn="ctr">
              <a:buNone/>
              <a:defRPr lang="zh-CN" sz="1000" b="0" spc="0">
                <a:solidFill>
                  <a:schemeClr val="bg1"/>
                </a:solidFill>
                <a:latin typeface="+mn-ea"/>
                <a:ea typeface="+mn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单击此处编辑文本</a:t>
            </a:r>
          </a:p>
        </p:txBody>
      </p:sp>
      <p:sp>
        <p:nvSpPr>
          <p:cNvPr id="81" name="文本占位符 6">
            <a:extLst>
              <a:ext uri="{FF2B5EF4-FFF2-40B4-BE49-F238E27FC236}">
                <a16:creationId xmlns:a16="http://schemas.microsoft.com/office/drawing/2014/main" id="{464A1FF2-C1A0-40E1-BE51-3B935ABAFB32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4336733" y="8249850"/>
            <a:ext cx="2743200" cy="459492"/>
          </a:xfrm>
        </p:spPr>
        <p:txBody>
          <a:bodyPr rtlCol="0" anchor="ctr"/>
          <a:lstStyle>
            <a:lvl1pPr marL="0" indent="0" algn="ctr">
              <a:buNone/>
              <a:defRPr lang="zh-CN" sz="2400" b="1" spc="0">
                <a:solidFill>
                  <a:schemeClr val="tx1"/>
                </a:solidFill>
                <a:latin typeface="+mj-ea"/>
                <a:ea typeface="+mj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 dirty="0"/>
              <a:t>单击此处编辑文本</a:t>
            </a:r>
          </a:p>
        </p:txBody>
      </p:sp>
      <p:sp>
        <p:nvSpPr>
          <p:cNvPr id="107" name="文本占位符 6">
            <a:extLst>
              <a:ext uri="{FF2B5EF4-FFF2-40B4-BE49-F238E27FC236}">
                <a16:creationId xmlns:a16="http://schemas.microsoft.com/office/drawing/2014/main" id="{E835543B-53FF-4587-A78C-E9218AD3BA2B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4347398" y="4210431"/>
            <a:ext cx="2743200" cy="228600"/>
          </a:xfrm>
        </p:spPr>
        <p:txBody>
          <a:bodyPr rtlCol="0" anchor="ctr"/>
          <a:lstStyle>
            <a:lvl1pPr marL="0" indent="0" algn="ctr">
              <a:buNone/>
              <a:defRPr lang="zh-CN" sz="1000" b="0" spc="0">
                <a:solidFill>
                  <a:schemeClr val="bg1"/>
                </a:solidFill>
                <a:latin typeface="+mn-ea"/>
                <a:ea typeface="+mn-ea"/>
              </a:defRPr>
            </a:lvl1pPr>
            <a:lvl2pPr marL="502920" indent="0">
              <a:buNone/>
              <a:defRPr lang="zh-CN" sz="2400" b="1" spc="-150">
                <a:latin typeface="+mj-ea"/>
                <a:ea typeface="+mj-ea"/>
              </a:defRPr>
            </a:lvl2pPr>
            <a:lvl3pPr marL="1005840" indent="0">
              <a:buNone/>
              <a:defRPr lang="zh-CN" sz="2400" b="1" spc="-150">
                <a:latin typeface="+mj-ea"/>
                <a:ea typeface="+mj-ea"/>
              </a:defRPr>
            </a:lvl3pPr>
            <a:lvl4pPr marL="1508760" indent="0">
              <a:buNone/>
              <a:defRPr lang="zh-CN" sz="2400" b="1" spc="-150">
                <a:latin typeface="+mj-ea"/>
                <a:ea typeface="+mj-ea"/>
              </a:defRPr>
            </a:lvl4pPr>
            <a:lvl5pPr marL="2011680" indent="0">
              <a:buNone/>
              <a:defRPr lang="zh-CN" sz="2400" b="1" spc="-150">
                <a:latin typeface="+mj-ea"/>
                <a:ea typeface="+mj-ea"/>
              </a:defRPr>
            </a:lvl5pPr>
          </a:lstStyle>
          <a:p>
            <a:pPr lvl="0" rtl="0"/>
            <a:r>
              <a:rPr lang="zh-CN" noProof="0"/>
              <a:t>单击此处编辑文本</a:t>
            </a:r>
          </a:p>
        </p:txBody>
      </p:sp>
      <p:pic>
        <p:nvPicPr>
          <p:cNvPr id="4" name="图片 3" descr="徽标特写&#10;&#10;说明已自动生成">
            <a:extLst>
              <a:ext uri="{FF2B5EF4-FFF2-40B4-BE49-F238E27FC236}">
                <a16:creationId xmlns:a16="http://schemas.microsoft.com/office/drawing/2014/main" id="{3FB158D4-A973-4679-8BBC-80CA429E63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1348163" y="1417459"/>
            <a:ext cx="1420371" cy="1283211"/>
          </a:xfrm>
          <a:prstGeom prst="rect">
            <a:avLst/>
          </a:prstGeom>
        </p:spPr>
      </p:pic>
      <p:sp>
        <p:nvSpPr>
          <p:cNvPr id="73" name="长方形 72">
            <a:extLst>
              <a:ext uri="{FF2B5EF4-FFF2-40B4-BE49-F238E27FC236}">
                <a16:creationId xmlns:a16="http://schemas.microsoft.com/office/drawing/2014/main" id="{A819434A-B5B9-4139-9D96-D545639BCC05}"/>
              </a:ext>
            </a:extLst>
          </p:cNvPr>
          <p:cNvSpPr/>
          <p:nvPr userDrawn="1"/>
        </p:nvSpPr>
        <p:spPr>
          <a:xfrm>
            <a:off x="564917" y="3107672"/>
            <a:ext cx="2971800" cy="1618488"/>
          </a:xfrm>
          <a:prstGeom prst="rect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82" name="长方形 81">
            <a:extLst>
              <a:ext uri="{FF2B5EF4-FFF2-40B4-BE49-F238E27FC236}">
                <a16:creationId xmlns:a16="http://schemas.microsoft.com/office/drawing/2014/main" id="{4B957EF5-B6E4-4693-B738-BB1D966D1F0A}"/>
              </a:ext>
            </a:extLst>
          </p:cNvPr>
          <p:cNvSpPr/>
          <p:nvPr userDrawn="1"/>
        </p:nvSpPr>
        <p:spPr>
          <a:xfrm>
            <a:off x="4222085" y="3109216"/>
            <a:ext cx="2971800" cy="1618488"/>
          </a:xfrm>
          <a:prstGeom prst="rect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83" name="长方形 82">
            <a:extLst>
              <a:ext uri="{FF2B5EF4-FFF2-40B4-BE49-F238E27FC236}">
                <a16:creationId xmlns:a16="http://schemas.microsoft.com/office/drawing/2014/main" id="{F72EC07C-3BD4-48C9-851C-CE3CED23035C}"/>
              </a:ext>
            </a:extLst>
          </p:cNvPr>
          <p:cNvSpPr/>
          <p:nvPr userDrawn="1"/>
        </p:nvSpPr>
        <p:spPr>
          <a:xfrm>
            <a:off x="568550" y="7653228"/>
            <a:ext cx="2971800" cy="1618488"/>
          </a:xfrm>
          <a:prstGeom prst="rect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sp>
        <p:nvSpPr>
          <p:cNvPr id="84" name="长方形 83">
            <a:extLst>
              <a:ext uri="{FF2B5EF4-FFF2-40B4-BE49-F238E27FC236}">
                <a16:creationId xmlns:a16="http://schemas.microsoft.com/office/drawing/2014/main" id="{39B4A459-6E4D-4D56-9CAD-F40B9D4E1671}"/>
              </a:ext>
            </a:extLst>
          </p:cNvPr>
          <p:cNvSpPr/>
          <p:nvPr userDrawn="1"/>
        </p:nvSpPr>
        <p:spPr>
          <a:xfrm>
            <a:off x="4225082" y="7654364"/>
            <a:ext cx="2971800" cy="1618488"/>
          </a:xfrm>
          <a:prstGeom prst="rect">
            <a:avLst/>
          </a:prstGeom>
          <a:noFill/>
          <a:ln w="25400" cap="rnd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/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F0F03716-9002-405A-9DE6-F3229916E2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1069848" y="6126480"/>
            <a:ext cx="1965960" cy="1014984"/>
          </a:xfrm>
          <a:prstGeom prst="rect">
            <a:avLst/>
          </a:prstGeom>
        </p:spPr>
      </p:pic>
      <p:pic>
        <p:nvPicPr>
          <p:cNvPr id="5" name="图形 4">
            <a:extLst>
              <a:ext uri="{FF2B5EF4-FFF2-40B4-BE49-F238E27FC236}">
                <a16:creationId xmlns:a16="http://schemas.microsoft.com/office/drawing/2014/main" id="{C28E0076-9960-4888-9ABF-992E4217C4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171672" y="6292147"/>
            <a:ext cx="1736172" cy="693787"/>
          </a:xfrm>
          <a:prstGeom prst="rect">
            <a:avLst/>
          </a:prstGeom>
        </p:spPr>
      </p:pic>
      <p:pic>
        <p:nvPicPr>
          <p:cNvPr id="88" name="图形 87">
            <a:extLst>
              <a:ext uri="{FF2B5EF4-FFF2-40B4-BE49-F238E27FC236}">
                <a16:creationId xmlns:a16="http://schemas.microsoft.com/office/drawing/2014/main" id="{9386EDAB-B06A-42B6-AF03-DB7BAF30CE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4855464" y="6025896"/>
            <a:ext cx="1673352" cy="1225296"/>
          </a:xfrm>
          <a:prstGeom prst="rect">
            <a:avLst/>
          </a:prstGeom>
        </p:spPr>
      </p:pic>
      <p:pic>
        <p:nvPicPr>
          <p:cNvPr id="89" name="图形 88">
            <a:extLst>
              <a:ext uri="{FF2B5EF4-FFF2-40B4-BE49-F238E27FC236}">
                <a16:creationId xmlns:a16="http://schemas.microsoft.com/office/drawing/2014/main" id="{39DE3D37-1D33-444C-90C6-313585A08D3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4893400" y="6068168"/>
            <a:ext cx="1603972" cy="1137701"/>
          </a:xfrm>
          <a:prstGeom prst="rect">
            <a:avLst/>
          </a:prstGeom>
        </p:spPr>
      </p:pic>
      <p:pic>
        <p:nvPicPr>
          <p:cNvPr id="7" name="图形 6">
            <a:extLst>
              <a:ext uri="{FF2B5EF4-FFF2-40B4-BE49-F238E27FC236}">
                <a16:creationId xmlns:a16="http://schemas.microsoft.com/office/drawing/2014/main" id="{7D9CEA45-5708-48B6-AA34-7A8C2F179E9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5020056" y="1408176"/>
            <a:ext cx="1417320" cy="1316736"/>
          </a:xfrm>
          <a:prstGeom prst="rect">
            <a:avLst/>
          </a:prstGeom>
        </p:spPr>
      </p:pic>
      <p:pic>
        <p:nvPicPr>
          <p:cNvPr id="65" name="图形 64">
            <a:extLst>
              <a:ext uri="{FF2B5EF4-FFF2-40B4-BE49-F238E27FC236}">
                <a16:creationId xmlns:a16="http://schemas.microsoft.com/office/drawing/2014/main" id="{B66F2584-32AC-4041-A696-FF294E1C5A4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5086227" y="1486077"/>
            <a:ext cx="1299522" cy="1173604"/>
          </a:xfrm>
          <a:prstGeom prst="rect">
            <a:avLst/>
          </a:prstGeom>
        </p:spPr>
      </p:pic>
      <p:pic>
        <p:nvPicPr>
          <p:cNvPr id="66" name="图形 65">
            <a:extLst>
              <a:ext uri="{FF2B5EF4-FFF2-40B4-BE49-F238E27FC236}">
                <a16:creationId xmlns:a16="http://schemas.microsoft.com/office/drawing/2014/main" id="{33B47995-1414-400F-A4D5-D652646ADC2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>
            <a:off x="1344168" y="1417320"/>
            <a:ext cx="1417320" cy="1280160"/>
          </a:xfrm>
          <a:prstGeom prst="rect">
            <a:avLst/>
          </a:prstGeom>
        </p:spPr>
      </p:pic>
      <p:pic>
        <p:nvPicPr>
          <p:cNvPr id="67" name="图形 66">
            <a:extLst>
              <a:ext uri="{FF2B5EF4-FFF2-40B4-BE49-F238E27FC236}">
                <a16:creationId xmlns:a16="http://schemas.microsoft.com/office/drawing/2014/main" id="{BC36E1A6-C6DB-4043-9E1F-69C055BFC186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10800000">
            <a:off x="1394449" y="1488606"/>
            <a:ext cx="1320053" cy="116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11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6" userDrawn="1">
          <p15:clr>
            <a:srgbClr val="FBAE40"/>
          </p15:clr>
        </p15:guide>
        <p15:guide id="2" pos="3600" userDrawn="1">
          <p15:clr>
            <a:srgbClr val="FBAE40"/>
          </p15:clr>
        </p15:guide>
        <p15:guide id="3" orient="horz" pos="744" userDrawn="1">
          <p15:clr>
            <a:srgbClr val="FBAE40"/>
          </p15:clr>
        </p15:guide>
        <p15:guide id="4" orient="horz" pos="1296" userDrawn="1">
          <p15:clr>
            <a:srgbClr val="FBAE40"/>
          </p15:clr>
        </p15:guide>
        <p15:guide id="5" orient="horz" pos="3600" userDrawn="1">
          <p15:clr>
            <a:srgbClr val="FBAE40"/>
          </p15:clr>
        </p15:guide>
        <p15:guide id="6" orient="horz" pos="4176" userDrawn="1">
          <p15:clr>
            <a:srgbClr val="FBAE40"/>
          </p15:clr>
        </p15:guide>
        <p15:guide id="7" orient="horz" pos="4752" userDrawn="1">
          <p15:clr>
            <a:srgbClr val="FBAE40"/>
          </p15:clr>
        </p15:guide>
        <p15:guide id="8" orient="horz" pos="1896" userDrawn="1">
          <p15:clr>
            <a:srgbClr val="FBAE40"/>
          </p15:clr>
        </p15:guide>
        <p15:guide id="9" orient="horz" pos="3168" userDrawn="1">
          <p15:clr>
            <a:srgbClr val="FBAE40"/>
          </p15:clr>
        </p15:guide>
        <p15:guide id="10" orient="horz" pos="2448" userDrawn="1">
          <p15:clr>
            <a:srgbClr val="FBAE40"/>
          </p15:clr>
        </p15:guide>
        <p15:guide id="11" orient="horz" pos="532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8" /><Relationship Type="http://schemas.openxmlformats.org/officeDocument/2006/relationships/slideLayout" Target="/ppt/slideLayouts/slideLayout32.xml" Id="rId3" /><Relationship Type="http://schemas.openxmlformats.org/officeDocument/2006/relationships/slideLayout" Target="/ppt/slideLayouts/slideLayout73.xml" Id="rId7" /><Relationship Type="http://schemas.openxmlformats.org/officeDocument/2006/relationships/slideLayout" Target="/ppt/slideLayouts/slideLayout24.xml" Id="rId2" /><Relationship Type="http://schemas.openxmlformats.org/officeDocument/2006/relationships/slideLayout" Target="/ppt/slideLayouts/slideLayout15.xml" Id="rId1" /><Relationship Type="http://schemas.openxmlformats.org/officeDocument/2006/relationships/slideLayout" Target="/ppt/slideLayouts/slideLayout61.xml" Id="rId6" /><Relationship Type="http://schemas.openxmlformats.org/officeDocument/2006/relationships/slideLayout" Target="/ppt/slideLayouts/slideLayout56.xml" Id="rId5" /><Relationship Type="http://schemas.openxmlformats.org/officeDocument/2006/relationships/slideLayout" Target="/ppt/slideLayouts/slideLayout47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6858000" cy="38654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353" y="2662518"/>
            <a:ext cx="6703695" cy="63970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29216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98" r:id="rId3"/>
    <p:sldLayoutId id="2147483696" r:id="rId4"/>
    <p:sldLayoutId id="2147483702" r:id="rId5"/>
    <p:sldLayoutId id="2147483692" r:id="rId6"/>
    <p:sldLayoutId id="2147483701" r:id="rId7"/>
  </p:sldLayoutIdLst>
  <p:txStyles>
    <p:titleStyle>
      <a:lvl1pPr algn="l" defTabSz="1005840" rtl="0" eaLnBrk="1" latinLnBrk="0" hangingPunct="1">
        <a:lnSpc>
          <a:spcPts val="1100"/>
        </a:lnSpc>
        <a:spcBef>
          <a:spcPct val="0"/>
        </a:spcBef>
        <a:buNone/>
        <a:defRPr lang="zh-CN" sz="900" b="1" kern="1200" spc="0">
          <a:solidFill>
            <a:schemeClr val="tx1">
              <a:lumMod val="65000"/>
              <a:lumOff val="35000"/>
            </a:schemeClr>
          </a:solidFill>
          <a:latin typeface="+mn-ea"/>
          <a:ea typeface="+mn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lang="zh-CN" sz="3080" kern="1200">
          <a:solidFill>
            <a:schemeClr val="tx1"/>
          </a:solidFill>
          <a:latin typeface="+mn-ea"/>
          <a:ea typeface="+mn-ea"/>
          <a:cs typeface="+mn-cs"/>
        </a:defRPr>
      </a:lvl1pPr>
      <a:lvl2pPr marL="50292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lang="zh-CN" sz="2640" kern="1200">
          <a:solidFill>
            <a:schemeClr val="tx1"/>
          </a:solidFill>
          <a:latin typeface="+mn-ea"/>
          <a:ea typeface="+mn-ea"/>
          <a:cs typeface="+mn-cs"/>
        </a:defRPr>
      </a:lvl2pPr>
      <a:lvl3pPr marL="100584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lang="zh-CN" sz="2200" kern="1200">
          <a:solidFill>
            <a:schemeClr val="tx1"/>
          </a:solidFill>
          <a:latin typeface="+mn-ea"/>
          <a:ea typeface="+mn-ea"/>
          <a:cs typeface="+mn-cs"/>
        </a:defRPr>
      </a:lvl3pPr>
      <a:lvl4pPr marL="150876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4pPr>
      <a:lvl5pPr marL="201168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1pPr>
      <a:lvl2pPr marL="50292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2pPr>
      <a:lvl3pPr marL="100584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3pPr>
      <a:lvl4pPr marL="150876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4pPr>
      <a:lvl5pPr marL="201168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6pPr>
      <a:lvl7pPr marL="301752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7pPr>
      <a:lvl8pPr marL="352044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8pPr>
      <a:lvl9pPr marL="4023360" algn="l" defTabSz="1005840" rtl="0" eaLnBrk="1" latinLnBrk="0" hangingPunct="1">
        <a:defRPr lang="zh-CN" sz="198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5.xml.rels>&#65279;<?xml version="1.0" encoding="utf-8"?><Relationships xmlns="http://schemas.openxmlformats.org/package/2006/relationships"><Relationship Type="http://schemas.openxmlformats.org/officeDocument/2006/relationships/image" Target="/ppt/media/image3820.png" Id="rId3" /><Relationship Type="http://schemas.openxmlformats.org/officeDocument/2006/relationships/notesSlide" Target="/ppt/notesSlides/notesSlide15.xml" Id="rId2" /><Relationship Type="http://schemas.openxmlformats.org/officeDocument/2006/relationships/slideLayout" Target="/ppt/slideLayouts/slideLayout15.xml" Id="rId1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notesSlide" Target="/ppt/notesSlides/notesSlide23.xml" Id="rId2" /><Relationship Type="http://schemas.openxmlformats.org/officeDocument/2006/relationships/slideLayout" Target="/ppt/slideLayouts/slideLayout56.xml" Id="rId1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notesSlide" Target="/ppt/notesSlides/notesSlide32.xml" Id="rId2" /><Relationship Type="http://schemas.openxmlformats.org/officeDocument/2006/relationships/slideLayout" Target="/ppt/slideLayouts/slideLayout73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61.xml" Id="rId1" /></Relationships>
</file>

<file path=ppt/slides/_rels/slide57.xml.rels>&#65279;<?xml version="1.0" encoding="utf-8"?><Relationships xmlns="http://schemas.openxmlformats.org/package/2006/relationships"><Relationship Type="http://schemas.openxmlformats.org/officeDocument/2006/relationships/image" Target="/ppt/media/image3921.png" Id="rId3" /><Relationship Type="http://schemas.openxmlformats.org/officeDocument/2006/relationships/notesSlide" Target="/ppt/notesSlides/notesSlide57.xml" Id="rId2" /><Relationship Type="http://schemas.openxmlformats.org/officeDocument/2006/relationships/slideLayout" Target="/ppt/slideLayouts/slideLayout24.xml" Id="rId1" /><Relationship Type="http://schemas.openxmlformats.org/officeDocument/2006/relationships/image" Target="/ppt/media/image4022.png" Id="rId4" /></Relationships>
</file>

<file path=ppt/slides/_rels/slide66.xml.rels>&#65279;<?xml version="1.0" encoding="utf-8"?><Relationships xmlns="http://schemas.openxmlformats.org/package/2006/relationships"><Relationship Type="http://schemas.openxmlformats.org/officeDocument/2006/relationships/notesSlide" Target="/ppt/notesSlides/notesSlide66.xml" Id="rId2" /><Relationship Type="http://schemas.openxmlformats.org/officeDocument/2006/relationships/slideLayout" Target="/ppt/slideLayouts/slideLayout32.xml" Id="rId1" /></Relationships>
</file>

<file path=ppt/slides/_rels/slide74.xml.rels>&#65279;<?xml version="1.0" encoding="utf-8"?><Relationships xmlns="http://schemas.openxmlformats.org/package/2006/relationships"><Relationship Type="http://schemas.openxmlformats.org/officeDocument/2006/relationships/notesSlide" Target="/ppt/notesSlides/notesSlide74.xml" Id="rId2" /><Relationship Type="http://schemas.openxmlformats.org/officeDocument/2006/relationships/slideLayout" Target="/ppt/slideLayouts/slideLayout47.xml" Id="rId1" /></Relationships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图片占位符 39" descr="云彩前的毕业帽插图">
            <a:extLst>
              <a:ext uri="{FF2B5EF4-FFF2-40B4-BE49-F238E27FC236}">
                <a16:creationId xmlns:a16="http://schemas.microsoft.com/office/drawing/2014/main" id="{A362D8CB-ED3A-4979-A7B5-44DFFC9547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/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BE6744B7-58E2-41A8-9E39-3F6DA224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MIRA 的</a:t>
            </a:r>
            <a:br>
              <a:rPr lang="zh-CN" b="1" dirty="0"/>
            </a:br>
            <a:r>
              <a:rPr lang="zh-CN" b="1"/>
              <a:t>毕业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AB11813E-6D7A-4CE3-B75E-1174FD9000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20XX 届 Eastlake High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:a16="http://schemas.microsoft.com/office/drawing/2014/main" id="{CD0F0BF9-0F28-4C0E-8D6F-AB1FEB4FD0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欢迎</a:t>
            </a:r>
            <a:r>
              <a:rPr lang="zh-CN" altLang="en-US" b="1"/>
              <a:t>参加</a:t>
            </a:r>
            <a:endParaRPr lang="zh-CN" b="1" dirty="0"/>
          </a:p>
        </p:txBody>
      </p:sp>
      <p:sp>
        <p:nvSpPr>
          <p:cNvPr id="26" name="文本占位符 25">
            <a:extLst>
              <a:ext uri="{FF2B5EF4-FFF2-40B4-BE49-F238E27FC236}">
                <a16:creationId xmlns:a16="http://schemas.microsoft.com/office/drawing/2014/main" id="{8DB58787-4B94-4AED-945E-E66D2DC06A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庆典</a:t>
            </a:r>
          </a:p>
        </p:txBody>
      </p:sp>
      <p:cxnSp>
        <p:nvCxnSpPr>
          <p:cNvPr id="3" name="直接连接符​​(S) 2">
            <a:extLst>
              <a:ext uri="{FF2B5EF4-FFF2-40B4-BE49-F238E27FC236}">
                <a16:creationId xmlns:a16="http://schemas.microsoft.com/office/drawing/2014/main" id="{B3DFB13E-D722-4B6C-9E56-03478871F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7349" y="8159455"/>
            <a:ext cx="5777702" cy="0"/>
          </a:xfrm>
          <a:prstGeom prst="line">
            <a:avLst/>
          </a:prstGeom>
          <a:ln w="508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​​(S) 3">
            <a:extLst>
              <a:ext uri="{FF2B5EF4-FFF2-40B4-BE49-F238E27FC236}">
                <a16:creationId xmlns:a16="http://schemas.microsoft.com/office/drawing/2014/main" id="{E8621353-FF39-41B2-AED9-35743EAC4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7349" y="9250318"/>
            <a:ext cx="5777702" cy="0"/>
          </a:xfrm>
          <a:prstGeom prst="line">
            <a:avLst/>
          </a:prstGeom>
          <a:ln w="5080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5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9011DB-086F-4719-A906-34A919912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</p:spPr>
        <p:txBody>
          <a:bodyPr rtlCol="0"/>
          <a:lstStyle>
            <a:defPPr>
              <a:defRPr lang="zh-CN"/>
            </a:defPPr>
          </a:lstStyle>
          <a:p>
            <a:pPr algn="l" rtl="0">
              <a:lnSpc>
                <a:spcPts val="1200"/>
              </a:lnSpc>
            </a:pPr>
            <a:r>
              <a:rPr lang="zh-CN" sz="1000" spc="3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纸杯蛋糕装饰/贴纸</a:t>
            </a:r>
            <a:r>
              <a:rPr lang="zh-CN" sz="1000" b="0" i="0" spc="3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对于纸杯蛋糕装饰，请打印并剪出圆圈，将每个圆圈粘贴到牙签上，然后将其粘贴在蛋糕上。对于</a:t>
            </a:r>
            <a:br>
              <a:rPr lang="en-US" altLang="zh-CN" sz="1000" b="0" i="0" spc="3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</a:br>
            <a:r>
              <a:rPr lang="zh-CN" sz="1000" b="0" i="0" spc="3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贴纸，请使用 Avery 表格模板 2 圆形标签。</a:t>
            </a:r>
            <a:endParaRPr lang="zh-CN" sz="1000" spc="3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846032-FAC5-4213-AE6B-0B6A8FE774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6870" y="903594"/>
            <a:ext cx="1600821" cy="1143000"/>
          </a:xfrm>
        </p:spPr>
        <p:txBody>
          <a:bodyPr rtlCol="0"/>
          <a:lstStyle>
            <a:defPPr>
              <a:defRPr lang="zh-CN"/>
            </a:defPPr>
          </a:lstStyle>
          <a:p>
            <a:pPr algn="ctr" rtl="0"/>
            <a:r>
              <a:rPr lang="zh-CN" sz="2400" b="1" dirty="0">
                <a:cs typeface="Cavolini" panose="03000502040302020204" pitchFamily="66" charset="0"/>
              </a:rPr>
              <a:t>祝贺</a:t>
            </a:r>
            <a:endParaRPr lang="zh-CN" sz="2800" b="1" dirty="0">
              <a:cs typeface="Cavolini" panose="03000502040302020204" pitchFamily="66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04D739A-33A1-4DC1-83FD-75BAC6B86C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07523" y="908070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altLang="en-US" b="1" dirty="0">
                <a:solidFill>
                  <a:schemeClr val="bg1"/>
                </a:solidFill>
              </a:rPr>
              <a:t>冒险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zh-CN" sz="3200" b="1" spc="-150" dirty="0"/>
              <a:t>开始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E220008-4B53-42FC-916A-762319C66B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02748" y="910686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700"/>
              </a:lnSpc>
            </a:pPr>
            <a:r>
              <a:rPr lang="zh-CN" sz="2400" b="1" dirty="0"/>
              <a:t>最后</a:t>
            </a:r>
          </a:p>
          <a:p>
            <a:pPr rtl="0">
              <a:lnSpc>
                <a:spcPts val="2700"/>
              </a:lnSpc>
            </a:pPr>
            <a:r>
              <a:rPr lang="zh-CN" sz="2800" b="1" spc="-150" dirty="0"/>
              <a:t>完成</a:t>
            </a:r>
            <a:endParaRPr lang="zh-CN" sz="3200" b="1" spc="-150" dirty="0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46B49FA1-615B-45C1-A177-3211DE42E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750" y="3276153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altLang="en-US" sz="3200" b="1" dirty="0"/>
              <a:t>成人</a:t>
            </a:r>
            <a:br>
              <a:rPr lang="en-US" altLang="zh-CN" sz="3200" b="1" dirty="0"/>
            </a:br>
            <a:r>
              <a:rPr lang="zh-CN" altLang="en-US" sz="3200" b="1" dirty="0"/>
              <a:t>时间</a:t>
            </a:r>
            <a:endParaRPr lang="zh-CN" sz="3200" b="1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6C4A4E7-EA4B-41B7-BBB5-6A209E2A5E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28057" y="3233465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3600"/>
              </a:lnSpc>
              <a:spcBef>
                <a:spcPts val="600"/>
              </a:spcBef>
            </a:pPr>
            <a:r>
              <a:rPr lang="zh-CN" sz="2000" b="1" dirty="0">
                <a:solidFill>
                  <a:schemeClr val="bg1"/>
                </a:solidFill>
              </a:rPr>
              <a:t>现在</a:t>
            </a:r>
          </a:p>
          <a:p>
            <a:pPr rtl="0">
              <a:lnSpc>
                <a:spcPts val="3600"/>
              </a:lnSpc>
              <a:spcBef>
                <a:spcPts val="600"/>
              </a:spcBef>
            </a:pPr>
            <a:r>
              <a:rPr lang="zh-CN" sz="2800" b="1" spc="-150" dirty="0"/>
              <a:t>做什么？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A235126-0AC1-4F85-9893-E7B78EBB1F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05501" y="3194826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5000"/>
              </a:lnSpc>
              <a:spcBef>
                <a:spcPts val="600"/>
              </a:spcBef>
            </a:pPr>
            <a:r>
              <a:rPr lang="zh-CN" altLang="en-US" b="1" dirty="0">
                <a:solidFill>
                  <a:schemeClr val="bg1"/>
                </a:solidFill>
              </a:rPr>
              <a:t>理想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zh-CN" altLang="en-US" sz="4800" b="1" spc="-150" dirty="0"/>
              <a:t>远大</a:t>
            </a:r>
            <a:endParaRPr lang="zh-CN" sz="4800" b="1" spc="-150" dirty="0"/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179149F8-6FAF-4485-86CD-8987396319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86500" y="5625557"/>
            <a:ext cx="16002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400" b="1" dirty="0">
                <a:solidFill>
                  <a:schemeClr val="accent1"/>
                </a:solidFill>
                <a:cs typeface="Cavolini" panose="03000502040302020204" pitchFamily="66" charset="0"/>
              </a:rPr>
              <a:t>祝贺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DE3A6865-5959-4CA4-9DEA-C8A93BF906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9544" y="5645859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冒险</a:t>
            </a:r>
            <a:br>
              <a:rPr lang="en-US" altLang="zh-CN" sz="2400" b="1" dirty="0">
                <a:solidFill>
                  <a:schemeClr val="bg1"/>
                </a:solidFill>
              </a:rPr>
            </a:br>
            <a:r>
              <a:rPr lang="zh-CN" sz="3200" b="1" spc="-150" dirty="0">
                <a:solidFill>
                  <a:schemeClr val="accent1"/>
                </a:solidFill>
              </a:rPr>
              <a:t>开始</a:t>
            </a:r>
            <a:endParaRPr lang="zh-CN" sz="4000" b="1" spc="-150" dirty="0">
              <a:solidFill>
                <a:schemeClr val="accent1"/>
              </a:solidFill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64172D7A-D67B-46E9-952A-DA3E25D683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605503" y="5682707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700"/>
              </a:lnSpc>
            </a:pPr>
            <a:r>
              <a:rPr lang="zh-CN" sz="2400" b="1" dirty="0">
                <a:solidFill>
                  <a:schemeClr val="accent1"/>
                </a:solidFill>
              </a:rPr>
              <a:t>最后</a:t>
            </a:r>
          </a:p>
          <a:p>
            <a:pPr rtl="0">
              <a:lnSpc>
                <a:spcPts val="2700"/>
              </a:lnSpc>
            </a:pPr>
            <a:r>
              <a:rPr lang="zh-CN" sz="2800" b="1" spc="-150" dirty="0"/>
              <a:t>完成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65D29381-44DC-4618-864A-F4F372208B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5053" y="7989530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altLang="en-US" sz="3200" b="1" dirty="0">
                <a:solidFill>
                  <a:schemeClr val="accent1"/>
                </a:solidFill>
              </a:rPr>
              <a:t>成人</a:t>
            </a:r>
            <a:br>
              <a:rPr lang="en-US" altLang="zh-CN" sz="3200" b="1" dirty="0">
                <a:solidFill>
                  <a:schemeClr val="accent1"/>
                </a:solidFill>
              </a:rPr>
            </a:br>
            <a:r>
              <a:rPr lang="zh-CN" altLang="en-US" sz="3200" b="1" dirty="0">
                <a:solidFill>
                  <a:schemeClr val="accent1"/>
                </a:solidFill>
              </a:rPr>
              <a:t>时间</a:t>
            </a:r>
            <a:endParaRPr lang="zh-CN" sz="2800" b="1" dirty="0">
              <a:solidFill>
                <a:schemeClr val="accent1"/>
              </a:solidFill>
            </a:endParaRP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26C95DB0-696A-4ECB-8526-6B58304DE4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19069" y="7967386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3600"/>
              </a:lnSpc>
              <a:spcBef>
                <a:spcPts val="600"/>
              </a:spcBef>
            </a:pPr>
            <a:r>
              <a:rPr lang="zh-CN" sz="2000" b="1" dirty="0">
                <a:solidFill>
                  <a:schemeClr val="bg1"/>
                </a:solidFill>
              </a:rPr>
              <a:t>现在</a:t>
            </a:r>
          </a:p>
          <a:p>
            <a:pPr rtl="0">
              <a:lnSpc>
                <a:spcPts val="3600"/>
              </a:lnSpc>
              <a:spcBef>
                <a:spcPts val="600"/>
              </a:spcBef>
            </a:pPr>
            <a:r>
              <a:rPr lang="zh-CN" sz="2800" b="1" spc="-150" dirty="0">
                <a:solidFill>
                  <a:schemeClr val="accent1"/>
                </a:solidFill>
              </a:rPr>
              <a:t>做什么？</a:t>
            </a:r>
            <a:endParaRPr lang="zh-CN" sz="2800" b="1" dirty="0">
              <a:solidFill>
                <a:schemeClr val="accent1"/>
              </a:solidFill>
            </a:endParaRP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B4E9131D-991B-4CD5-B7A1-856A665D563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601785" y="7867650"/>
            <a:ext cx="1371600" cy="1143000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5000"/>
              </a:lnSpc>
              <a:spcBef>
                <a:spcPts val="600"/>
              </a:spcBef>
            </a:pPr>
            <a:r>
              <a:rPr lang="zh-CN" altLang="en-US" sz="1600" b="1" dirty="0">
                <a:solidFill>
                  <a:schemeClr val="accent1"/>
                </a:solidFill>
              </a:rPr>
              <a:t>理想</a:t>
            </a:r>
            <a:br>
              <a:rPr lang="en-US" altLang="zh-CN" sz="1600" b="1" dirty="0">
                <a:solidFill>
                  <a:schemeClr val="accent1"/>
                </a:solidFill>
              </a:rPr>
            </a:br>
            <a:r>
              <a:rPr lang="zh-CN" altLang="en-US" sz="4800" b="1" spc="-150" dirty="0"/>
              <a:t>远大</a:t>
            </a:r>
            <a:endParaRPr lang="zh-CN" sz="4800" b="1" spc="-150" dirty="0"/>
          </a:p>
        </p:txBody>
      </p:sp>
    </p:spTree>
    <p:extLst>
      <p:ext uri="{BB962C8B-B14F-4D97-AF65-F5344CB8AC3E}">
        <p14:creationId xmlns:p14="http://schemas.microsoft.com/office/powerpoint/2010/main" val="27772639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标题 53">
            <a:extLst>
              <a:ext uri="{FF2B5EF4-FFF2-40B4-BE49-F238E27FC236}">
                <a16:creationId xmlns:a16="http://schemas.microsoft.com/office/drawing/2014/main" id="{F341DA12-AFC8-4569-8A63-A28ECD5CC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1500"/>
              </a:lnSpc>
            </a:pPr>
            <a:r>
              <a:rPr 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ea typeface="+mn-ea"/>
              </a:rPr>
              <a:t>表格卡片 - </a:t>
            </a:r>
            <a:r>
              <a:rPr lang="zh-CN" sz="10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打印这些表格卡片并将它们剪出来，然后沿着虚线折叠，就可以在聚会上使用了。</a:t>
            </a:r>
            <a:endParaRPr 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文本占位符 15">
            <a:extLst>
              <a:ext uri="{FF2B5EF4-FFF2-40B4-BE49-F238E27FC236}">
                <a16:creationId xmlns:a16="http://schemas.microsoft.com/office/drawing/2014/main" id="{E77F0CB6-53C9-417C-81B2-37D9D96903AF}"/>
              </a:ext>
            </a:extLst>
          </p:cNvPr>
          <p:cNvSpPr txBox="1">
            <a:spLocks/>
          </p:cNvSpPr>
          <p:nvPr/>
        </p:nvSpPr>
        <p:spPr>
          <a:xfrm rot="10800000">
            <a:off x="1549400" y="1854623"/>
            <a:ext cx="1016000" cy="69084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lang="zh-CN" sz="2400" b="1" kern="1200" spc="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50292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100584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50876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201168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rtl="0">
              <a:lnSpc>
                <a:spcPct val="100000"/>
              </a:lnSpc>
            </a:pPr>
            <a:r>
              <a:rPr lang="zh-CN" altLang="en-US" sz="1600" dirty="0"/>
              <a:t>冒险</a:t>
            </a:r>
            <a:br>
              <a:rPr lang="en-US" altLang="zh-CN" sz="1600" dirty="0"/>
            </a:br>
            <a:r>
              <a:rPr lang="zh-CN" dirty="0">
                <a:solidFill>
                  <a:schemeClr val="tx1"/>
                </a:solidFill>
              </a:rPr>
              <a:t>开始</a:t>
            </a:r>
          </a:p>
        </p:txBody>
      </p:sp>
      <p:sp>
        <p:nvSpPr>
          <p:cNvPr id="25" name="文本占位符 15">
            <a:extLst>
              <a:ext uri="{FF2B5EF4-FFF2-40B4-BE49-F238E27FC236}">
                <a16:creationId xmlns:a16="http://schemas.microsoft.com/office/drawing/2014/main" id="{972C992C-E610-474A-AF22-FD946A289A91}"/>
              </a:ext>
            </a:extLst>
          </p:cNvPr>
          <p:cNvSpPr txBox="1">
            <a:spLocks/>
          </p:cNvSpPr>
          <p:nvPr/>
        </p:nvSpPr>
        <p:spPr>
          <a:xfrm rot="10800000">
            <a:off x="5214938" y="1735726"/>
            <a:ext cx="1016000" cy="69084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lang="zh-CN" sz="2400" b="1" kern="1200" spc="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50292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100584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50876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201168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rtl="0">
              <a:lnSpc>
                <a:spcPts val="800"/>
              </a:lnSpc>
            </a:pPr>
            <a:r>
              <a:rPr lang="zh-CN" sz="1600" dirty="0"/>
              <a:t>最后</a:t>
            </a:r>
          </a:p>
          <a:p>
            <a:pPr rtl="0">
              <a:lnSpc>
                <a:spcPts val="1600"/>
              </a:lnSpc>
            </a:pPr>
            <a:r>
              <a:rPr lang="zh-CN" dirty="0">
                <a:solidFill>
                  <a:schemeClr val="tx1"/>
                </a:solidFill>
              </a:rPr>
              <a:t>完成</a:t>
            </a:r>
          </a:p>
        </p:txBody>
      </p:sp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0B8F6F68-1266-45C8-8818-B8CC27B0377E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>
          <a:xfrm>
            <a:off x="689798" y="3725865"/>
            <a:ext cx="2743200" cy="45949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添加名称</a:t>
            </a:r>
          </a:p>
        </p:txBody>
      </p:sp>
      <p:sp>
        <p:nvSpPr>
          <p:cNvPr id="51" name="文本占位符 50">
            <a:extLst>
              <a:ext uri="{FF2B5EF4-FFF2-40B4-BE49-F238E27FC236}">
                <a16:creationId xmlns:a16="http://schemas.microsoft.com/office/drawing/2014/main" id="{5932EA18-7805-4B94-959D-C5A12F88BD0C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添加名称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2E187C40-9BC0-48BD-B23B-CFF208AAE32A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添加说明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413FBEFD-BE01-4571-B9C2-BA747B1D822C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添加说明</a:t>
            </a:r>
          </a:p>
        </p:txBody>
      </p:sp>
      <p:sp>
        <p:nvSpPr>
          <p:cNvPr id="26" name="文本占位符 52">
            <a:extLst>
              <a:ext uri="{FF2B5EF4-FFF2-40B4-BE49-F238E27FC236}">
                <a16:creationId xmlns:a16="http://schemas.microsoft.com/office/drawing/2014/main" id="{5D0D4D5D-0F11-49EC-947D-CE29070F64DE}"/>
              </a:ext>
            </a:extLst>
          </p:cNvPr>
          <p:cNvSpPr txBox="1">
            <a:spLocks/>
          </p:cNvSpPr>
          <p:nvPr/>
        </p:nvSpPr>
        <p:spPr>
          <a:xfrm rot="10800000">
            <a:off x="1370016" y="6405590"/>
            <a:ext cx="1375496" cy="4594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lang="zh-CN" sz="2400" b="1" kern="1200" spc="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50292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100584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50876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201168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rtl="0"/>
            <a:r>
              <a:rPr lang="zh-CN" b="1" dirty="0">
                <a:solidFill>
                  <a:schemeClr val="accent1"/>
                </a:solidFill>
              </a:rPr>
              <a:t>毕业生</a:t>
            </a:r>
          </a:p>
        </p:txBody>
      </p:sp>
      <p:sp>
        <p:nvSpPr>
          <p:cNvPr id="42" name="文本占位符 52">
            <a:extLst>
              <a:ext uri="{FF2B5EF4-FFF2-40B4-BE49-F238E27FC236}">
                <a16:creationId xmlns:a16="http://schemas.microsoft.com/office/drawing/2014/main" id="{D249A62D-84E7-4DEF-8C5B-69EAE97BBE5F}"/>
              </a:ext>
            </a:extLst>
          </p:cNvPr>
          <p:cNvSpPr txBox="1">
            <a:spLocks/>
          </p:cNvSpPr>
          <p:nvPr/>
        </p:nvSpPr>
        <p:spPr>
          <a:xfrm rot="10800000">
            <a:off x="5026890" y="6401618"/>
            <a:ext cx="1375496" cy="45949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lang="zh-CN" sz="2400" b="1" kern="1200" spc="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50292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2pPr>
            <a:lvl3pPr marL="100584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50876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4pPr>
            <a:lvl5pPr marL="2011680" indent="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lang="zh-CN" sz="2400" b="1" kern="1200" spc="-15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rtl="0"/>
            <a:r>
              <a:rPr lang="zh-CN" sz="2000" b="1" dirty="0">
                <a:solidFill>
                  <a:schemeClr val="accent1"/>
                </a:solidFill>
              </a:rPr>
              <a:t>祝贺</a:t>
            </a:r>
          </a:p>
        </p:txBody>
      </p:sp>
      <p:sp>
        <p:nvSpPr>
          <p:cNvPr id="56" name="文本占位符 55">
            <a:extLst>
              <a:ext uri="{FF2B5EF4-FFF2-40B4-BE49-F238E27FC236}">
                <a16:creationId xmlns:a16="http://schemas.microsoft.com/office/drawing/2014/main" id="{95BBC00B-5B15-4353-A554-182C027C800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添加名称</a:t>
            </a:r>
          </a:p>
        </p:txBody>
      </p:sp>
      <p:sp>
        <p:nvSpPr>
          <p:cNvPr id="53" name="文本占位符 52">
            <a:extLst>
              <a:ext uri="{FF2B5EF4-FFF2-40B4-BE49-F238E27FC236}">
                <a16:creationId xmlns:a16="http://schemas.microsoft.com/office/drawing/2014/main" id="{D2B98221-BA80-4A07-8E6C-6DCEE14C2874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添加名称</a:t>
            </a:r>
          </a:p>
        </p:txBody>
      </p:sp>
      <p:sp>
        <p:nvSpPr>
          <p:cNvPr id="22" name="文本占位符 21">
            <a:extLst>
              <a:ext uri="{FF2B5EF4-FFF2-40B4-BE49-F238E27FC236}">
                <a16:creationId xmlns:a16="http://schemas.microsoft.com/office/drawing/2014/main" id="{200B668C-3883-418F-80F8-F0601A25DD40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添加说明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5D418715-8322-42A9-95D0-EF06DDE274A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添加说明</a:t>
            </a:r>
          </a:p>
        </p:txBody>
      </p:sp>
    </p:spTree>
    <p:extLst>
      <p:ext uri="{BB962C8B-B14F-4D97-AF65-F5344CB8AC3E}">
        <p14:creationId xmlns:p14="http://schemas.microsoft.com/office/powerpoint/2010/main" val="970410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DC3E2798-458F-49CD-A494-9C8D76CEE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</p:spPr>
        <p:txBody>
          <a:bodyPr rtlCol="0"/>
          <a:lstStyle>
            <a:defPPr>
              <a:defRPr lang="zh-CN"/>
            </a:defPPr>
          </a:lstStyle>
          <a:p>
            <a:pPr algn="l" rtl="0">
              <a:lnSpc>
                <a:spcPts val="1500"/>
              </a:lnSpc>
            </a:pPr>
            <a:br>
              <a:rPr lang="zh-CN" sz="1000" b="0" dirty="0">
                <a:latin typeface="+mn-ea"/>
                <a:ea typeface="+mn-ea"/>
              </a:rPr>
            </a:br>
            <a:r>
              <a:rPr lang="zh-CN" sz="1000" dirty="0">
                <a:latin typeface="+mn-ea"/>
                <a:ea typeface="+mn-ea"/>
              </a:rPr>
              <a:t>墙壁或门厅镂空装饰</a:t>
            </a:r>
            <a:r>
              <a:rPr lang="zh-CN" sz="1000" b="0" dirty="0">
                <a:latin typeface="+mn-ea"/>
                <a:ea typeface="+mn-ea"/>
              </a:rPr>
              <a:t> - </a:t>
            </a:r>
            <a:r>
              <a:rPr lang="zh-CN" sz="10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打印并将它们剪出来，然后贴到门上或墙壁上。</a:t>
            </a:r>
            <a:endParaRPr lang="zh-CN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文本占位符 3">
            <a:extLst>
              <a:ext uri="{FF2B5EF4-FFF2-40B4-BE49-F238E27FC236}">
                <a16:creationId xmlns:a16="http://schemas.microsoft.com/office/drawing/2014/main" id="{E3FCF961-4893-4B56-A054-713A4B393F9D}"/>
              </a:ext>
            </a:extLst>
          </p:cNvPr>
          <p:cNvSpPr txBox="1">
            <a:spLocks/>
          </p:cNvSpPr>
          <p:nvPr/>
        </p:nvSpPr>
        <p:spPr>
          <a:xfrm>
            <a:off x="319086" y="1820586"/>
            <a:ext cx="3257551" cy="2067985"/>
          </a:xfrm>
          <a:prstGeom prst="rect">
            <a:avLst/>
          </a:prstGeom>
        </p:spPr>
        <p:txBody>
          <a:bodyPr rtlCol="0"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lang="zh-CN" sz="30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64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+mj-ea"/>
                <a:ea typeface="+mj-ea"/>
              </a:rPr>
              <a:t>冒险</a:t>
            </a:r>
            <a:b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zh-CN" sz="8000" b="1" spc="-150" dirty="0">
                <a:latin typeface="+mj-ea"/>
                <a:ea typeface="+mj-ea"/>
              </a:rPr>
              <a:t>开始</a:t>
            </a:r>
          </a:p>
        </p:txBody>
      </p:sp>
      <p:sp>
        <p:nvSpPr>
          <p:cNvPr id="15" name="文本占位符 3">
            <a:extLst>
              <a:ext uri="{FF2B5EF4-FFF2-40B4-BE49-F238E27FC236}">
                <a16:creationId xmlns:a16="http://schemas.microsoft.com/office/drawing/2014/main" id="{43B39BD6-2A54-4B25-A436-1B60C8DCB1B9}"/>
              </a:ext>
            </a:extLst>
          </p:cNvPr>
          <p:cNvSpPr txBox="1">
            <a:spLocks/>
          </p:cNvSpPr>
          <p:nvPr/>
        </p:nvSpPr>
        <p:spPr>
          <a:xfrm>
            <a:off x="247650" y="6385655"/>
            <a:ext cx="3257551" cy="1648957"/>
          </a:xfrm>
          <a:prstGeom prst="rect">
            <a:avLst/>
          </a:prstGeom>
        </p:spPr>
        <p:txBody>
          <a:bodyPr rtlCol="0"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lang="zh-CN" sz="30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64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ts val="4000"/>
              </a:lnSpc>
              <a:buNone/>
            </a:pPr>
            <a:r>
              <a:rPr lang="zh-CN" sz="4400" b="1" dirty="0">
                <a:solidFill>
                  <a:schemeClr val="bg1"/>
                </a:solidFill>
                <a:latin typeface="+mj-ea"/>
                <a:ea typeface="+mj-ea"/>
              </a:rPr>
              <a:t>最后</a:t>
            </a:r>
          </a:p>
          <a:p>
            <a:pPr marL="0" indent="0" algn="ctr" rtl="0">
              <a:lnSpc>
                <a:spcPts val="7000"/>
              </a:lnSpc>
              <a:buNone/>
            </a:pPr>
            <a:r>
              <a:rPr lang="zh-CN" sz="7200" b="1" spc="-150" dirty="0">
                <a:latin typeface="+mj-ea"/>
                <a:ea typeface="+mj-ea"/>
              </a:rPr>
              <a:t>完成</a:t>
            </a:r>
          </a:p>
        </p:txBody>
      </p:sp>
      <p:sp>
        <p:nvSpPr>
          <p:cNvPr id="16" name="文本占位符 3">
            <a:extLst>
              <a:ext uri="{FF2B5EF4-FFF2-40B4-BE49-F238E27FC236}">
                <a16:creationId xmlns:a16="http://schemas.microsoft.com/office/drawing/2014/main" id="{606B098B-56C4-4715-8846-E2EF088DDCC8}"/>
              </a:ext>
            </a:extLst>
          </p:cNvPr>
          <p:cNvSpPr txBox="1">
            <a:spLocks/>
          </p:cNvSpPr>
          <p:nvPr/>
        </p:nvSpPr>
        <p:spPr>
          <a:xfrm>
            <a:off x="4195763" y="2433412"/>
            <a:ext cx="3257551" cy="1058407"/>
          </a:xfrm>
          <a:prstGeom prst="rect">
            <a:avLst/>
          </a:prstGeom>
        </p:spPr>
        <p:txBody>
          <a:bodyPr rtlCol="0"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lang="zh-CN" sz="30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64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ts val="7000"/>
              </a:lnSpc>
              <a:buNone/>
            </a:pPr>
            <a:r>
              <a:rPr lang="zh-CN" sz="5400" b="1" spc="-150">
                <a:solidFill>
                  <a:schemeClr val="accent1"/>
                </a:solidFill>
                <a:latin typeface="+mj-ea"/>
                <a:ea typeface="+mj-ea"/>
              </a:rPr>
              <a:t>祝贺</a:t>
            </a:r>
          </a:p>
        </p:txBody>
      </p:sp>
      <p:sp>
        <p:nvSpPr>
          <p:cNvPr id="26" name="文本占位符 3">
            <a:extLst>
              <a:ext uri="{FF2B5EF4-FFF2-40B4-BE49-F238E27FC236}">
                <a16:creationId xmlns:a16="http://schemas.microsoft.com/office/drawing/2014/main" id="{8F301428-6D2A-4D75-93EC-EC70B2CBED87}"/>
              </a:ext>
            </a:extLst>
          </p:cNvPr>
          <p:cNvSpPr txBox="1">
            <a:spLocks/>
          </p:cNvSpPr>
          <p:nvPr/>
        </p:nvSpPr>
        <p:spPr>
          <a:xfrm>
            <a:off x="4529137" y="6590049"/>
            <a:ext cx="2686051" cy="1648957"/>
          </a:xfrm>
          <a:prstGeom prst="rect">
            <a:avLst/>
          </a:prstGeom>
        </p:spPr>
        <p:txBody>
          <a:bodyPr rtlCol="0"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lang="zh-CN" sz="30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64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2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lang="zh-CN" sz="198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ts val="4000"/>
              </a:lnSpc>
              <a:buNone/>
            </a:pPr>
            <a:r>
              <a:rPr lang="zh-CN" sz="4800" b="1" dirty="0">
                <a:solidFill>
                  <a:schemeClr val="bg1"/>
                </a:solidFill>
                <a:latin typeface="+mj-ea"/>
                <a:ea typeface="+mj-ea"/>
              </a:rPr>
              <a:t>现在</a:t>
            </a:r>
            <a:endParaRPr lang="zh-CN" sz="5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0" indent="0" algn="ctr" rtl="0">
              <a:lnSpc>
                <a:spcPts val="7000"/>
              </a:lnSpc>
              <a:buNone/>
            </a:pPr>
            <a:r>
              <a:rPr lang="zh-CN" sz="5400" b="1" spc="-150" dirty="0">
                <a:solidFill>
                  <a:schemeClr val="accent1"/>
                </a:solidFill>
                <a:latin typeface="+mj-ea"/>
                <a:ea typeface="+mj-ea"/>
              </a:rPr>
              <a:t>做什么？</a:t>
            </a:r>
          </a:p>
        </p:txBody>
      </p:sp>
    </p:spTree>
    <p:extLst>
      <p:ext uri="{BB962C8B-B14F-4D97-AF65-F5344CB8AC3E}">
        <p14:creationId xmlns:p14="http://schemas.microsoft.com/office/powerpoint/2010/main" val="1533350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37BFB6-9118-4FEF-8524-92109511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000" dirty="0">
                <a:latin typeface="+mn-ea"/>
                <a:ea typeface="+mn-ea"/>
              </a:rPr>
              <a:t>花环 - </a:t>
            </a:r>
            <a:r>
              <a:rPr lang="zh-CN" sz="1000" b="0" i="0" dirty="0">
                <a:solidFill>
                  <a:srgbClr val="000000"/>
                </a:solidFill>
                <a:effectLst/>
              </a:rPr>
              <a:t>打印并剪下旗帜，在圆圈上打一个小孔，将一根绳子穿过小孔，然后将其悬挂在墙壁或门厅上。</a:t>
            </a:r>
            <a:endParaRPr lang="zh-CN" sz="1000" b="0" dirty="0"/>
          </a:p>
        </p:txBody>
      </p:sp>
      <p:pic>
        <p:nvPicPr>
          <p:cNvPr id="36" name="图片占位符 35" descr="云彩前的毕业帽插图">
            <a:extLst>
              <a:ext uri="{FF2B5EF4-FFF2-40B4-BE49-F238E27FC236}">
                <a16:creationId xmlns:a16="http://schemas.microsoft.com/office/drawing/2014/main" id="{8CDA5421-A14D-4FB2-ACD4-A2B3B0D0CDD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t="14" b="14"/>
          <a:stretch>
            <a:fillRect/>
          </a:stretch>
        </p:blipFill>
        <p:spPr/>
      </p:pic>
      <p:pic>
        <p:nvPicPr>
          <p:cNvPr id="38" name="图片占位符 37" descr="云彩前的毕业帽插图">
            <a:extLst>
              <a:ext uri="{FF2B5EF4-FFF2-40B4-BE49-F238E27FC236}">
                <a16:creationId xmlns:a16="http://schemas.microsoft.com/office/drawing/2014/main" id="{BE08A941-D150-48F0-8822-C44250E8C2E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/>
          <a:srcRect t="41" b="41"/>
          <a:stretch>
            <a:fillRect/>
          </a:stretch>
        </p:blipFill>
        <p:spPr>
          <a:xfrm rot="5400000">
            <a:off x="2593848" y="6273832"/>
            <a:ext cx="3904488" cy="2871216"/>
          </a:xfrm>
        </p:spPr>
      </p:pic>
    </p:spTree>
    <p:extLst>
      <p:ext uri="{BB962C8B-B14F-4D97-AF65-F5344CB8AC3E}">
        <p14:creationId xmlns:p14="http://schemas.microsoft.com/office/powerpoint/2010/main" val="119638723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37BFB6-9118-4FEF-8524-92109511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000" dirty="0"/>
              <a:t>花环 - </a:t>
            </a:r>
            <a:r>
              <a:rPr lang="zh-CN" sz="1000" b="0" i="0" dirty="0">
                <a:solidFill>
                  <a:srgbClr val="000000"/>
                </a:solidFill>
                <a:effectLst/>
              </a:rPr>
              <a:t>打印并剪下旗帜，在圆圈上打一个小孔，将一根绳子穿过小孔，然后将其悬挂在墙壁或门厅上。 </a:t>
            </a:r>
            <a:endParaRPr lang="zh-CN" sz="1000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18577DD-E1D8-486A-B5EB-2F27AAB185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5400000">
            <a:off x="4071864" y="1595529"/>
            <a:ext cx="1608276" cy="24231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5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11EA58B9-7F79-4819-A232-53666BAAC0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5400000">
            <a:off x="4067852" y="6070470"/>
            <a:ext cx="1608276" cy="24231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500" b="1" dirty="0">
                <a:solidFill>
                  <a:schemeClr val="tx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120441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37BFB6-9118-4FEF-8524-92109511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"/>
            <a:ext cx="6858000" cy="566928"/>
          </a:xfrm>
          <a:solidFill>
            <a:schemeClr val="bg1"/>
          </a:solidFill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1000" dirty="0"/>
              <a:t>花环 - </a:t>
            </a:r>
            <a:r>
              <a:rPr lang="zh-CN" sz="1000" b="0" i="0" dirty="0">
                <a:solidFill>
                  <a:srgbClr val="000000"/>
                </a:solidFill>
                <a:effectLst/>
              </a:rPr>
              <a:t>打印并剪下旗帜，在圆圈上打一个小孔，将一根绳子穿过小孔，然后将其悬挂在墙壁或门厅上。  </a:t>
            </a:r>
            <a:endParaRPr lang="zh-CN" sz="1000" dirty="0"/>
          </a:p>
        </p:txBody>
      </p:sp>
      <p:sp>
        <p:nvSpPr>
          <p:cNvPr id="14" name="内容占位符 13">
            <a:extLst>
              <a:ext uri="{FF2B5EF4-FFF2-40B4-BE49-F238E27FC236}">
                <a16:creationId xmlns:a16="http://schemas.microsoft.com/office/drawing/2014/main" id="{245BCE4F-98A9-4A7D-B491-82BCAEA666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5400000">
            <a:off x="3939721" y="1350301"/>
            <a:ext cx="1669362" cy="24231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500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64ADA6D7-338E-41AC-9BD7-94A578A978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5400000">
            <a:off x="3939721" y="6069964"/>
            <a:ext cx="1669362" cy="24231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sz="22500" b="1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330549608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graduation">
      <a:dk1>
        <a:srgbClr val="000000"/>
      </a:dk1>
      <a:lt1>
        <a:srgbClr val="FFFFFF"/>
      </a:lt1>
      <a:dk2>
        <a:srgbClr val="E2E2E2"/>
      </a:dk2>
      <a:lt2>
        <a:srgbClr val="E2E2E2"/>
      </a:lt2>
      <a:accent1>
        <a:srgbClr val="65C7D0"/>
      </a:accent1>
      <a:accent2>
        <a:srgbClr val="DA1E2A"/>
      </a:accent2>
      <a:accent3>
        <a:srgbClr val="005A90"/>
      </a:accent3>
      <a:accent4>
        <a:srgbClr val="0089B1"/>
      </a:accent4>
      <a:accent5>
        <a:srgbClr val="FBC700"/>
      </a:accent5>
      <a:accent6>
        <a:srgbClr val="FE626E"/>
      </a:accent6>
      <a:hlink>
        <a:srgbClr val="8CD4E0"/>
      </a:hlink>
      <a:folHlink>
        <a:srgbClr val="005A90"/>
      </a:folHlink>
    </a:clrScheme>
    <a:fontScheme name="Graduation Decorations">
      <a:majorFont>
        <a:latin typeface="Microsoft YaHei UI"/>
        <a:ea typeface="Microsoft YaHei UI"/>
        <a:cs typeface=""/>
      </a:majorFont>
      <a:minorFont>
        <a:latin typeface="Microsoft YaHei UI Light"/>
        <a:ea typeface="Microsoft YaHei UI Light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uation Printables - SB_JB_ v7 [Autosaved]" id="{0A15CFEB-837E-4574-847F-3897B23BC5F4}" vid="{627FA0A3-573F-4163-B907-8184BC55AFF2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8F376DBF-7D2B-4E7A-9F4B-64BDECB9DE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2.xml><?xml version="1.0" encoding="utf-8"?>
<ds:datastoreItem xmlns:ds="http://schemas.openxmlformats.org/officeDocument/2006/customXml" ds:itemID="{15EF529C-911A-4D01-822E-FB2D0637D269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294DFD54-315A-4971-9292-1B366CA854A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Graduation Printables - SB_JB_ v7 [Autosaved]</ap:Template>
  <ap:TotalTime>0</ap:TotalTime>
  <ap:Words>329</ap:Words>
  <ap:PresentationFormat>自定义</ap:PresentationFormat>
  <ap:Paragraphs>60</ap:Paragraphs>
  <ap:Slides>7</ap:Slides>
  <ap:Notes>7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ap:HeadingPairs>
  <ap:TitlesOfParts>
    <vt:vector baseType="lpstr" size="11">
      <vt:lpstr>Microsoft YaHei UI</vt:lpstr>
      <vt:lpstr>Microsoft YaHei UI Light</vt:lpstr>
      <vt:lpstr>Arial</vt:lpstr>
      <vt:lpstr>Office 主题</vt:lpstr>
      <vt:lpstr>MIRA 的 毕业</vt:lpstr>
      <vt:lpstr>纸杯蛋糕装饰/贴纸对于纸杯蛋糕装饰，请打印并剪出圆圈，将每个圆圈粘贴到牙签上，然后将其粘贴在蛋糕上。对于 贴纸，请使用 Avery 表格模板 2 圆形标签。</vt:lpstr>
      <vt:lpstr>表格卡片 - 打印这些表格卡片并将它们剪出来，然后沿着虚线折叠，就可以在聚会上使用了。</vt:lpstr>
      <vt:lpstr> 墙壁或门厅镂空装饰 - 打印并将它们剪出来，然后贴到门上或墙壁上。</vt:lpstr>
      <vt:lpstr>花环 - 打印并剪下旗帜，在圆圈上打一个小孔，将一根绳子穿过小孔，然后将其悬挂在墙壁或门厅上。</vt:lpstr>
      <vt:lpstr>花环 - 打印并剪下旗帜，在圆圈上打一个小孔，将一根绳子穿过小孔，然后将其悬挂在墙壁或门厅上。 </vt:lpstr>
      <vt:lpstr>花环 - 打印并剪下旗帜，在圆圈上打一个小孔，将一根绳子穿过小孔，然后将其悬挂在墙壁或门厅上。 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2020-08-18T18:06:34Z</dcterms:created>
  <dcterms:modified xsi:type="dcterms:W3CDTF">2023-05-10T01:00:33Z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