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3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65" autoAdjust="0"/>
  </p:normalViewPr>
  <p:slideViewPr>
    <p:cSldViewPr snapToGrid="0">
      <p:cViewPr varScale="1">
        <p:scale>
          <a:sx n="105" d="100"/>
          <a:sy n="105" d="100"/>
        </p:scale>
        <p:origin x="13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1502CC5-CD73-4450-9263-35016E4EA2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D03200-FD8C-4404-8A20-22557E8281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86EFCA4-4A8C-4BD6-96B7-2AFA09A91EF9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2020/11/13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34CB3DA-3A99-414F-A59F-DBF87DAD64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1A87EC-3F65-4DE4-8429-5861E22656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8A3F5D8-2F39-4E4F-910C-3CC6E8583BE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371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2B44539-8D1C-401C-ACE4-0EA8670E124A}" type="datetime1">
              <a:rPr lang="zh-CN" altLang="en-US" smtClean="0"/>
              <a:t>2020/11/13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8F189A0-E360-4DC3-9BE4-5AB90DF79EA5}" type="slidenum">
              <a:rPr lang="en-US" altLang="zh-CN" smtClean="0"/>
              <a:pPr/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064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F189A0-E360-4DC3-9BE4-5AB90DF79EA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6020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F189A0-E360-4DC3-9BE4-5AB90DF79EA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9110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F189A0-E360-4DC3-9BE4-5AB90DF79EA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8152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F189A0-E360-4DC3-9BE4-5AB90DF79EA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27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F189A0-E360-4DC3-9BE4-5AB90DF79EA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914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F189A0-E360-4DC3-9BE4-5AB90DF79EA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118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F189A0-E360-4DC3-9BE4-5AB90DF79EA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803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F189A0-E360-4DC3-9BE4-5AB90DF79EA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878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F189A0-E360-4DC3-9BE4-5AB90DF79EA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674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F189A0-E360-4DC3-9BE4-5AB90DF79EA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2716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F189A0-E360-4DC3-9BE4-5AB90DF79EA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6300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F189A0-E360-4DC3-9BE4-5AB90DF79EA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734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花卉日历基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616E89-FD42-4D23-8339-57A0A9C1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650" y="501650"/>
            <a:ext cx="7169150" cy="950976"/>
          </a:xfrm>
        </p:spPr>
        <p:txBody>
          <a:bodyPr rtlCol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C69EA1-7A30-4120-9A3B-68C0BD60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50310DC-39D5-4D3E-861C-F7B7004BF46B}" type="datetime1">
              <a:rPr lang="zh-CN" altLang="en-US" noProof="0" smtClean="0"/>
              <a:t>2020/11/13</a:t>
            </a:fld>
            <a:endParaRPr lang="zh-CN" altLang="en-US" noProof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E3F9CF-0F8B-41D7-A06F-C7F3B224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BDD780-3E81-4ED9-906C-6EAC9CAA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BBCA2E0-7902-468E-AAAC-ABCABDCFC198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D5FE4697-D3A3-4ECA-A20B-312D0B05A0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84650" y="1655064"/>
            <a:ext cx="7169150" cy="4701286"/>
          </a:xfrm>
          <a:solidFill>
            <a:srgbClr val="000000">
              <a:alpha val="45098"/>
            </a:srgbClr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35DB36A-9B4B-4AE1-AA22-0B62E564FB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0213" y="365125"/>
            <a:ext cx="3346450" cy="599122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3868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花卉日历基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616E89-FD42-4D23-8339-57A0A9C1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8" y="501650"/>
            <a:ext cx="7081192" cy="953524"/>
          </a:xfrm>
        </p:spPr>
        <p:txBody>
          <a:bodyPr rtlCol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C69EA1-7A30-4120-9A3B-68C0BD60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0E219BD-8BCE-428F-AE8A-00B14625C0AB}" type="datetime1">
              <a:rPr lang="zh-CN" altLang="en-US" noProof="0" smtClean="0"/>
              <a:t>2020/11/13</a:t>
            </a:fld>
            <a:endParaRPr lang="zh-CN" altLang="en-US" noProof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E3F9CF-0F8B-41D7-A06F-C7F3B224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BDD780-3E81-4ED9-906C-6EAC9CAA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BBCA2E0-7902-468E-AAAC-ABCABDCFC198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D5FE4697-D3A3-4ECA-A20B-312D0B05A0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768" y="1455174"/>
            <a:ext cx="7178982" cy="4901176"/>
          </a:xfrm>
          <a:solidFill>
            <a:srgbClr val="000000">
              <a:alpha val="45098"/>
            </a:srgbClr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35DB36A-9B4B-4AE1-AA22-0B62E564FB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7350" y="365125"/>
            <a:ext cx="3584882" cy="599122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70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花卉日历基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616E89-FD42-4D23-8339-57A0A9C1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84" y="530940"/>
            <a:ext cx="10596716" cy="950976"/>
          </a:xfrm>
        </p:spPr>
        <p:txBody>
          <a:bodyPr rtlCol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C69EA1-7A30-4120-9A3B-68C0BD60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C5B86FE-4B9B-4950-AE86-99D41347DDEE}" type="datetime1">
              <a:rPr lang="zh-CN" altLang="en-US" noProof="0" smtClean="0"/>
              <a:t>2020/11/13</a:t>
            </a:fld>
            <a:endParaRPr lang="zh-CN" altLang="en-US" noProof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E3F9CF-0F8B-41D7-A06F-C7F3B224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BDD780-3E81-4ED9-906C-6EAC9CAA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BBCA2E0-7902-468E-AAAC-ABCABDCFC198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D5FE4697-D3A3-4ECA-A20B-312D0B05A0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7084" y="1425677"/>
            <a:ext cx="10596716" cy="4429023"/>
          </a:xfrm>
          <a:solidFill>
            <a:srgbClr val="000000">
              <a:alpha val="45098"/>
            </a:srgbClr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35DB36A-9B4B-4AE1-AA22-0B62E564FB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302" y="5558410"/>
            <a:ext cx="11402314" cy="85826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606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81C5AC4-075F-480C-A549-FF160765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B0CADE-C190-4CBD-BDAE-F8FC5C8D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E42DA7-536E-4199-A8CE-A3BC48A0E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BCD54CB-52C4-4655-9E76-C4ABF5F25604}" type="datetime1">
              <a:rPr lang="zh-CN" altLang="en-US" noProof="0" smtClean="0"/>
              <a:t>2020/11/13</a:t>
            </a:fld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621FE3-DE86-4DE3-9C08-189AC6839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0D905B-8FDB-4C31-8509-FCC4C1DC5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BBCA2E0-7902-468E-AAAC-ABCABDCFC198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057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长方形 10">
            <a:extLst>
              <a:ext uri="{FF2B5EF4-FFF2-40B4-BE49-F238E27FC236}">
                <a16:creationId xmlns:a16="http://schemas.microsoft.com/office/drawing/2014/main" id="{2B18C527-8775-4B46-BD7B-E91981C42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BE3DC39-BA96-40FB-BAB8-21F085AE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650" y="502920"/>
            <a:ext cx="7169150" cy="950976"/>
          </a:xfrm>
        </p:spPr>
        <p:txBody>
          <a:bodyPr rtlCol="0"/>
          <a:lstStyle/>
          <a:p>
            <a:pPr rtl="0"/>
            <a:r>
              <a:rPr lang="en-US" altLang="zh-CN">
                <a:solidFill>
                  <a:schemeClr val="bg1"/>
                </a:solidFill>
              </a:rPr>
              <a:t>2021 </a:t>
            </a:r>
            <a:r>
              <a:rPr lang="zh-CN" altLang="en-US">
                <a:solidFill>
                  <a:schemeClr val="bg1"/>
                </a:solidFill>
              </a:rPr>
              <a:t>年 </a:t>
            </a:r>
            <a:r>
              <a:rPr lang="en-US" altLang="zh-CN">
                <a:solidFill>
                  <a:schemeClr val="bg1"/>
                </a:solidFill>
              </a:rPr>
              <a:t>1 </a:t>
            </a:r>
            <a:r>
              <a:rPr lang="zh-CN" altLang="en-US">
                <a:solidFill>
                  <a:schemeClr val="bg1"/>
                </a:solidFill>
              </a:rPr>
              <a:t>月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CEBDF7-8032-4B79-80EA-9616087FA0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“痛苦只是暂时的， </a:t>
            </a:r>
          </a:p>
          <a:p>
            <a:pPr rtl="0">
              <a:lnSpc>
                <a:spcPct val="10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放弃才会遗憾终生。” </a:t>
            </a:r>
          </a:p>
          <a:p>
            <a:pPr rtl="0">
              <a:lnSpc>
                <a:spcPct val="10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- Lance Armstrong -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F0F028F2-B8FF-47BE-8F24-4EC28BF54E7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27477827"/>
              </p:ext>
            </p:extLst>
          </p:nvPr>
        </p:nvGraphicFramePr>
        <p:xfrm>
          <a:off x="3959225" y="1453896"/>
          <a:ext cx="7394569" cy="477054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6367">
                  <a:extLst>
                    <a:ext uri="{9D8B030D-6E8A-4147-A177-3AD203B41FA5}">
                      <a16:colId xmlns:a16="http://schemas.microsoft.com/office/drawing/2014/main" val="3425361480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3068086064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2899639173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388547102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3864847048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3695639920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203487077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周日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周六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591763"/>
                  </a:ext>
                </a:extLst>
              </a:tr>
              <a:tr h="711271"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525503"/>
                  </a:ext>
                </a:extLst>
              </a:tr>
              <a:tr h="711271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4126119"/>
                  </a:ext>
                </a:extLst>
              </a:tr>
              <a:tr h="711271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006734"/>
                  </a:ext>
                </a:extLst>
              </a:tr>
              <a:tr h="711271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17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0991940"/>
                  </a:ext>
                </a:extLst>
              </a:tr>
              <a:tr h="711271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2644930"/>
                  </a:ext>
                </a:extLst>
              </a:tr>
              <a:tr h="711271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 dirty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0803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73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>
            <a:extLst>
              <a:ext uri="{FF2B5EF4-FFF2-40B4-BE49-F238E27FC236}">
                <a16:creationId xmlns:a16="http://schemas.microsoft.com/office/drawing/2014/main" id="{F8EBFCDA-5C81-4F0D-9D3C-1EFB454F0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FE96029-6A49-4668-9D4F-E7F24EEF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/>
              <a:t>2021 </a:t>
            </a:r>
            <a:r>
              <a:rPr lang="zh-CN" altLang="en-US"/>
              <a:t>年 </a:t>
            </a:r>
            <a:r>
              <a:rPr lang="en-US" altLang="zh-CN"/>
              <a:t>10 </a:t>
            </a:r>
            <a:r>
              <a:rPr lang="zh-CN" altLang="en-US"/>
              <a:t>月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AEABBD4-689B-476F-8E0F-4CD4AD46F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CN" altLang="en-US" sz="2400" dirty="0"/>
              <a:t>“不要用收获来衡量每一天，而是看你每天播种了多少。” </a:t>
            </a:r>
          </a:p>
          <a:p>
            <a:pPr rtl="0">
              <a:lnSpc>
                <a:spcPct val="100000"/>
              </a:lnSpc>
            </a:pPr>
            <a:r>
              <a:rPr lang="en-US" altLang="zh-CN" sz="2400" dirty="0"/>
              <a:t>-Robert Louis Stevenson -</a:t>
            </a:r>
            <a:endParaRPr lang="zh-CN" altLang="en-US" sz="2400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A312A045-B8F5-40DA-BAAA-158DC2634063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51152712"/>
              </p:ext>
            </p:extLst>
          </p:nvPr>
        </p:nvGraphicFramePr>
        <p:xfrm>
          <a:off x="4184650" y="1453896"/>
          <a:ext cx="7394569" cy="477316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6367">
                  <a:extLst>
                    <a:ext uri="{9D8B030D-6E8A-4147-A177-3AD203B41FA5}">
                      <a16:colId xmlns:a16="http://schemas.microsoft.com/office/drawing/2014/main" val="3302409287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251341210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2674179465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3421020613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1943891711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3302301166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3945162971"/>
                    </a:ext>
                  </a:extLst>
                </a:gridCol>
              </a:tblGrid>
              <a:tr h="510880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周日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周六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1538229"/>
                  </a:ext>
                </a:extLst>
              </a:tr>
              <a:tr h="710381"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2724941"/>
                  </a:ext>
                </a:extLst>
              </a:tr>
              <a:tr h="710381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0705590"/>
                  </a:ext>
                </a:extLst>
              </a:tr>
              <a:tr h="710381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2555535"/>
                  </a:ext>
                </a:extLst>
              </a:tr>
              <a:tr h="710381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2517682"/>
                  </a:ext>
                </a:extLst>
              </a:tr>
              <a:tr h="710381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730365"/>
                  </a:ext>
                </a:extLst>
              </a:tr>
              <a:tr h="710381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 dirty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258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89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>
            <a:extLst>
              <a:ext uri="{FF2B5EF4-FFF2-40B4-BE49-F238E27FC236}">
                <a16:creationId xmlns:a16="http://schemas.microsoft.com/office/drawing/2014/main" id="{DA85884A-0967-4438-86FE-9F2BA8C4B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7E6E621-EE53-4201-A735-E22A3C40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/>
              <a:t>2021 </a:t>
            </a:r>
            <a:r>
              <a:rPr lang="zh-CN" altLang="en-US"/>
              <a:t>年 </a:t>
            </a:r>
            <a:r>
              <a:rPr lang="en-US" altLang="zh-CN"/>
              <a:t>11 </a:t>
            </a:r>
            <a:r>
              <a:rPr lang="zh-CN" altLang="en-US"/>
              <a:t>月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BA513196-A63F-42F6-97D5-6D4C8266EED5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15367955"/>
              </p:ext>
            </p:extLst>
          </p:nvPr>
        </p:nvGraphicFramePr>
        <p:xfrm>
          <a:off x="600076" y="1455738"/>
          <a:ext cx="7288568" cy="477317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41224">
                  <a:extLst>
                    <a:ext uri="{9D8B030D-6E8A-4147-A177-3AD203B41FA5}">
                      <a16:colId xmlns:a16="http://schemas.microsoft.com/office/drawing/2014/main" val="873406130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3068035349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2647279650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4192490869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4120160826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54600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976375774"/>
                    </a:ext>
                  </a:extLst>
                </a:gridCol>
              </a:tblGrid>
              <a:tr h="576300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周日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周六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3174179"/>
                  </a:ext>
                </a:extLst>
              </a:tr>
              <a:tr h="839374"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430604"/>
                  </a:ext>
                </a:extLst>
              </a:tr>
              <a:tr h="839374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871420"/>
                  </a:ext>
                </a:extLst>
              </a:tr>
              <a:tr h="839374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14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7866198"/>
                  </a:ext>
                </a:extLst>
              </a:tr>
              <a:tr h="839374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196012"/>
                  </a:ext>
                </a:extLst>
              </a:tr>
              <a:tr h="839374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 dirty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9428394"/>
                  </a:ext>
                </a:extLst>
              </a:tr>
            </a:tbl>
          </a:graphicData>
        </a:graphic>
      </p:graphicFrame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DF472E62-0969-4546-8FD3-F4B0A77A0C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CN" altLang="en-US" sz="2400" dirty="0"/>
              <a:t>“追寻月之所向，纵使交错而过，也将置身于繁星之间。”</a:t>
            </a:r>
          </a:p>
          <a:p>
            <a:pPr rtl="0">
              <a:lnSpc>
                <a:spcPct val="100000"/>
              </a:lnSpc>
            </a:pPr>
            <a:r>
              <a:rPr lang="en-US" altLang="zh-CN" sz="2400" dirty="0"/>
              <a:t>- Les Brown -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17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>
            <a:extLst>
              <a:ext uri="{FF2B5EF4-FFF2-40B4-BE49-F238E27FC236}">
                <a16:creationId xmlns:a16="http://schemas.microsoft.com/office/drawing/2014/main" id="{E93587AE-FDFC-44EB-B161-15C8D5BF2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8F93050-9FDF-4B86-B0E8-826A2F7A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/>
              <a:t>2021 </a:t>
            </a:r>
            <a:r>
              <a:rPr lang="zh-CN" altLang="en-US"/>
              <a:t>年 </a:t>
            </a:r>
            <a:r>
              <a:rPr lang="en-US" altLang="zh-CN"/>
              <a:t>12 </a:t>
            </a:r>
            <a:r>
              <a:rPr lang="zh-CN" altLang="en-US"/>
              <a:t>月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9C899CAB-5D8F-47BE-A85C-62F8950B14F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10881147"/>
              </p:ext>
            </p:extLst>
          </p:nvPr>
        </p:nvGraphicFramePr>
        <p:xfrm>
          <a:off x="757239" y="1453896"/>
          <a:ext cx="10736670" cy="4114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33810">
                  <a:extLst>
                    <a:ext uri="{9D8B030D-6E8A-4147-A177-3AD203B41FA5}">
                      <a16:colId xmlns:a16="http://schemas.microsoft.com/office/drawing/2014/main" val="2280883490"/>
                    </a:ext>
                  </a:extLst>
                </a:gridCol>
                <a:gridCol w="1533810">
                  <a:extLst>
                    <a:ext uri="{9D8B030D-6E8A-4147-A177-3AD203B41FA5}">
                      <a16:colId xmlns:a16="http://schemas.microsoft.com/office/drawing/2014/main" val="1368031054"/>
                    </a:ext>
                  </a:extLst>
                </a:gridCol>
                <a:gridCol w="1533810">
                  <a:extLst>
                    <a:ext uri="{9D8B030D-6E8A-4147-A177-3AD203B41FA5}">
                      <a16:colId xmlns:a16="http://schemas.microsoft.com/office/drawing/2014/main" val="3225053496"/>
                    </a:ext>
                  </a:extLst>
                </a:gridCol>
                <a:gridCol w="1533810">
                  <a:extLst>
                    <a:ext uri="{9D8B030D-6E8A-4147-A177-3AD203B41FA5}">
                      <a16:colId xmlns:a16="http://schemas.microsoft.com/office/drawing/2014/main" val="3863724184"/>
                    </a:ext>
                  </a:extLst>
                </a:gridCol>
                <a:gridCol w="1533810">
                  <a:extLst>
                    <a:ext uri="{9D8B030D-6E8A-4147-A177-3AD203B41FA5}">
                      <a16:colId xmlns:a16="http://schemas.microsoft.com/office/drawing/2014/main" val="3933520602"/>
                    </a:ext>
                  </a:extLst>
                </a:gridCol>
                <a:gridCol w="1533810">
                  <a:extLst>
                    <a:ext uri="{9D8B030D-6E8A-4147-A177-3AD203B41FA5}">
                      <a16:colId xmlns:a16="http://schemas.microsoft.com/office/drawing/2014/main" val="3801549716"/>
                    </a:ext>
                  </a:extLst>
                </a:gridCol>
                <a:gridCol w="1533810">
                  <a:extLst>
                    <a:ext uri="{9D8B030D-6E8A-4147-A177-3AD203B41FA5}">
                      <a16:colId xmlns:a16="http://schemas.microsoft.com/office/drawing/2014/main" val="1603507315"/>
                    </a:ext>
                  </a:extLst>
                </a:gridCol>
              </a:tblGrid>
              <a:tr h="585610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周日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周六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7107130"/>
                  </a:ext>
                </a:extLst>
              </a:tr>
              <a:tr h="705838"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660369"/>
                  </a:ext>
                </a:extLst>
              </a:tr>
              <a:tr h="70583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203463"/>
                  </a:ext>
                </a:extLst>
              </a:tr>
              <a:tr h="70583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4567088"/>
                  </a:ext>
                </a:extLst>
              </a:tr>
              <a:tr h="70583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25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1457641"/>
                  </a:ext>
                </a:extLst>
              </a:tr>
              <a:tr h="70583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 dirty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2639352"/>
                  </a:ext>
                </a:extLst>
              </a:tr>
            </a:tbl>
          </a:graphicData>
        </a:graphic>
      </p:graphicFrame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42E2A5C-F4D0-49F4-938A-0A207F44C5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CN" altLang="en-US" sz="2400" dirty="0"/>
              <a:t>“凡事都要尽力去做，因为有付出才有收获。”</a:t>
            </a:r>
            <a:r>
              <a:rPr lang="en-US" altLang="zh-CN" sz="2400" dirty="0"/>
              <a:t>- </a:t>
            </a:r>
            <a:r>
              <a:rPr lang="en-US" altLang="zh-CN" sz="2400" dirty="0" err="1"/>
              <a:t>Og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Mandino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403996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>
            <a:extLst>
              <a:ext uri="{FF2B5EF4-FFF2-40B4-BE49-F238E27FC236}">
                <a16:creationId xmlns:a16="http://schemas.microsoft.com/office/drawing/2014/main" id="{5DE83699-99B7-4D54-B7A3-4339D2B0E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866E3F7-239F-477A-B75F-B5E9677E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>
                <a:solidFill>
                  <a:schemeClr val="bg1"/>
                </a:solidFill>
              </a:rPr>
              <a:t>2021 </a:t>
            </a:r>
            <a:r>
              <a:rPr lang="zh-CN" altLang="en-US">
                <a:solidFill>
                  <a:schemeClr val="bg1"/>
                </a:solidFill>
              </a:rPr>
              <a:t>年 </a:t>
            </a:r>
            <a:r>
              <a:rPr lang="en-US" altLang="zh-CN">
                <a:solidFill>
                  <a:schemeClr val="bg1"/>
                </a:solidFill>
              </a:rPr>
              <a:t>2 </a:t>
            </a:r>
            <a:r>
              <a:rPr lang="zh-CN" altLang="en-US">
                <a:solidFill>
                  <a:schemeClr val="bg1"/>
                </a:solidFill>
              </a:rPr>
              <a:t>月</a:t>
            </a:r>
          </a:p>
        </p:txBody>
      </p:sp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35055ACE-8BF7-449D-B3D3-1FDA02655D9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61331554"/>
              </p:ext>
            </p:extLst>
          </p:nvPr>
        </p:nvGraphicFramePr>
        <p:xfrm>
          <a:off x="600075" y="1455738"/>
          <a:ext cx="7098581" cy="477316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14083">
                  <a:extLst>
                    <a:ext uri="{9D8B030D-6E8A-4147-A177-3AD203B41FA5}">
                      <a16:colId xmlns:a16="http://schemas.microsoft.com/office/drawing/2014/main" val="2442539382"/>
                    </a:ext>
                  </a:extLst>
                </a:gridCol>
                <a:gridCol w="1014083">
                  <a:extLst>
                    <a:ext uri="{9D8B030D-6E8A-4147-A177-3AD203B41FA5}">
                      <a16:colId xmlns:a16="http://schemas.microsoft.com/office/drawing/2014/main" val="2613925093"/>
                    </a:ext>
                  </a:extLst>
                </a:gridCol>
                <a:gridCol w="1014083">
                  <a:extLst>
                    <a:ext uri="{9D8B030D-6E8A-4147-A177-3AD203B41FA5}">
                      <a16:colId xmlns:a16="http://schemas.microsoft.com/office/drawing/2014/main" val="836440006"/>
                    </a:ext>
                  </a:extLst>
                </a:gridCol>
                <a:gridCol w="1014083">
                  <a:extLst>
                    <a:ext uri="{9D8B030D-6E8A-4147-A177-3AD203B41FA5}">
                      <a16:colId xmlns:a16="http://schemas.microsoft.com/office/drawing/2014/main" val="469126289"/>
                    </a:ext>
                  </a:extLst>
                </a:gridCol>
                <a:gridCol w="1014083">
                  <a:extLst>
                    <a:ext uri="{9D8B030D-6E8A-4147-A177-3AD203B41FA5}">
                      <a16:colId xmlns:a16="http://schemas.microsoft.com/office/drawing/2014/main" val="3928668985"/>
                    </a:ext>
                  </a:extLst>
                </a:gridCol>
                <a:gridCol w="1014083">
                  <a:extLst>
                    <a:ext uri="{9D8B030D-6E8A-4147-A177-3AD203B41FA5}">
                      <a16:colId xmlns:a16="http://schemas.microsoft.com/office/drawing/2014/main" val="1611931782"/>
                    </a:ext>
                  </a:extLst>
                </a:gridCol>
                <a:gridCol w="1014083">
                  <a:extLst>
                    <a:ext uri="{9D8B030D-6E8A-4147-A177-3AD203B41FA5}">
                      <a16:colId xmlns:a16="http://schemas.microsoft.com/office/drawing/2014/main" val="1664262848"/>
                    </a:ext>
                  </a:extLst>
                </a:gridCol>
              </a:tblGrid>
              <a:tr h="525377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周一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周二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周三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周四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周五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周六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00390925"/>
                  </a:ext>
                </a:extLst>
              </a:tr>
              <a:tr h="849558"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29777"/>
                  </a:ext>
                </a:extLst>
              </a:tr>
              <a:tr h="84955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535472"/>
                  </a:ext>
                </a:extLst>
              </a:tr>
              <a:tr h="84955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17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287037"/>
                  </a:ext>
                </a:extLst>
              </a:tr>
              <a:tr h="84955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25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26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539481"/>
                  </a:ext>
                </a:extLst>
              </a:tr>
              <a:tr h="84955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 dirty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911322"/>
                  </a:ext>
                </a:extLst>
              </a:tr>
            </a:tbl>
          </a:graphicData>
        </a:graphic>
      </p:graphicFrame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C4B1C468-0BD8-4258-86D9-9C03295043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CN" altLang="en-US" sz="2400" dirty="0"/>
              <a:t>“最让人害怕的时刻，总是开始前的那一刻。” </a:t>
            </a:r>
          </a:p>
          <a:p>
            <a:pPr rtl="0">
              <a:lnSpc>
                <a:spcPct val="100000"/>
              </a:lnSpc>
            </a:pPr>
            <a:r>
              <a:rPr lang="en-US" altLang="zh-CN" sz="2400" dirty="0"/>
              <a:t>- Stephen King -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2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>
            <a:extLst>
              <a:ext uri="{FF2B5EF4-FFF2-40B4-BE49-F238E27FC236}">
                <a16:creationId xmlns:a16="http://schemas.microsoft.com/office/drawing/2014/main" id="{CD020963-564A-405B-B977-A0955031F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4311FE91-AD78-4B4F-B3F5-05797977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/>
              <a:t>2021 </a:t>
            </a:r>
            <a:r>
              <a:rPr lang="zh-CN" altLang="en-US"/>
              <a:t>年 </a:t>
            </a:r>
            <a:r>
              <a:rPr lang="en-US" altLang="zh-CN"/>
              <a:t>3 </a:t>
            </a:r>
            <a:r>
              <a:rPr lang="zh-CN" altLang="en-US"/>
              <a:t>月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29475F1A-AC59-4D40-BACC-2065D25FDB7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98525485"/>
              </p:ext>
            </p:extLst>
          </p:nvPr>
        </p:nvGraphicFramePr>
        <p:xfrm>
          <a:off x="757238" y="1453896"/>
          <a:ext cx="10667846" cy="41045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3978">
                  <a:extLst>
                    <a:ext uri="{9D8B030D-6E8A-4147-A177-3AD203B41FA5}">
                      <a16:colId xmlns:a16="http://schemas.microsoft.com/office/drawing/2014/main" val="1138764622"/>
                    </a:ext>
                  </a:extLst>
                </a:gridCol>
                <a:gridCol w="1523978">
                  <a:extLst>
                    <a:ext uri="{9D8B030D-6E8A-4147-A177-3AD203B41FA5}">
                      <a16:colId xmlns:a16="http://schemas.microsoft.com/office/drawing/2014/main" val="2528493435"/>
                    </a:ext>
                  </a:extLst>
                </a:gridCol>
                <a:gridCol w="1523978">
                  <a:extLst>
                    <a:ext uri="{9D8B030D-6E8A-4147-A177-3AD203B41FA5}">
                      <a16:colId xmlns:a16="http://schemas.microsoft.com/office/drawing/2014/main" val="2099037698"/>
                    </a:ext>
                  </a:extLst>
                </a:gridCol>
                <a:gridCol w="1523978">
                  <a:extLst>
                    <a:ext uri="{9D8B030D-6E8A-4147-A177-3AD203B41FA5}">
                      <a16:colId xmlns:a16="http://schemas.microsoft.com/office/drawing/2014/main" val="2277922851"/>
                    </a:ext>
                  </a:extLst>
                </a:gridCol>
                <a:gridCol w="1523978">
                  <a:extLst>
                    <a:ext uri="{9D8B030D-6E8A-4147-A177-3AD203B41FA5}">
                      <a16:colId xmlns:a16="http://schemas.microsoft.com/office/drawing/2014/main" val="545826409"/>
                    </a:ext>
                  </a:extLst>
                </a:gridCol>
                <a:gridCol w="1523978">
                  <a:extLst>
                    <a:ext uri="{9D8B030D-6E8A-4147-A177-3AD203B41FA5}">
                      <a16:colId xmlns:a16="http://schemas.microsoft.com/office/drawing/2014/main" val="494125424"/>
                    </a:ext>
                  </a:extLst>
                </a:gridCol>
                <a:gridCol w="1523978">
                  <a:extLst>
                    <a:ext uri="{9D8B030D-6E8A-4147-A177-3AD203B41FA5}">
                      <a16:colId xmlns:a16="http://schemas.microsoft.com/office/drawing/2014/main" val="2997372007"/>
                    </a:ext>
                  </a:extLst>
                </a:gridCol>
              </a:tblGrid>
              <a:tr h="533825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周日</a:t>
                      </a:r>
                      <a:endParaRPr lang="zh-CN" altLang="en-US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周一</a:t>
                      </a:r>
                      <a:endParaRPr lang="zh-CN" altLang="en-US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周二</a:t>
                      </a:r>
                      <a:endParaRPr lang="zh-CN" altLang="en-US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周三</a:t>
                      </a:r>
                      <a:endParaRPr lang="zh-CN" altLang="en-US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周四</a:t>
                      </a:r>
                      <a:endParaRPr lang="zh-CN" altLang="en-US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周五</a:t>
                      </a:r>
                      <a:endParaRPr lang="zh-CN" altLang="en-US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周六</a:t>
                      </a:r>
                      <a:endParaRPr lang="zh-CN" altLang="en-US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750417"/>
                  </a:ext>
                </a:extLst>
              </a:tr>
              <a:tr h="714138"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395452"/>
                  </a:ext>
                </a:extLst>
              </a:tr>
              <a:tr h="71413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694643"/>
                  </a:ext>
                </a:extLst>
              </a:tr>
              <a:tr h="71413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14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550391"/>
                  </a:ext>
                </a:extLst>
              </a:tr>
              <a:tr h="71413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090826"/>
                  </a:ext>
                </a:extLst>
              </a:tr>
              <a:tr h="71413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 dirty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302787"/>
                  </a:ext>
                </a:extLst>
              </a:tr>
            </a:tbl>
          </a:graphicData>
        </a:graphic>
      </p:graphicFrame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A9BDF29B-1A1F-435F-B10D-E45360BA28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CN" altLang="en-US" sz="2400" dirty="0"/>
              <a:t>“一步一个脚印，方能走得更远。”</a:t>
            </a:r>
            <a:r>
              <a:rPr lang="en-US" altLang="zh-CN" sz="2400" dirty="0"/>
              <a:t>- J. R.R. Tolkien</a:t>
            </a:r>
          </a:p>
        </p:txBody>
      </p:sp>
    </p:spTree>
    <p:extLst>
      <p:ext uri="{BB962C8B-B14F-4D97-AF65-F5344CB8AC3E}">
        <p14:creationId xmlns:p14="http://schemas.microsoft.com/office/powerpoint/2010/main" val="8238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>
            <a:extLst>
              <a:ext uri="{FF2B5EF4-FFF2-40B4-BE49-F238E27FC236}">
                <a16:creationId xmlns:a16="http://schemas.microsoft.com/office/drawing/2014/main" id="{2BFC166E-49B9-429C-B6C3-095ED70E2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4CE6231-7F79-4304-9175-5692031A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>
                <a:solidFill>
                  <a:schemeClr val="bg1"/>
                </a:solidFill>
              </a:rPr>
              <a:t>2021 </a:t>
            </a:r>
            <a:r>
              <a:rPr lang="zh-CN" altLang="en-US">
                <a:solidFill>
                  <a:schemeClr val="bg1"/>
                </a:solidFill>
              </a:rPr>
              <a:t>年 </a:t>
            </a:r>
            <a:r>
              <a:rPr lang="en-US" altLang="zh-CN">
                <a:solidFill>
                  <a:schemeClr val="bg1"/>
                </a:solidFill>
              </a:rPr>
              <a:t>4 </a:t>
            </a:r>
            <a:r>
              <a:rPr lang="zh-CN" altLang="en-US">
                <a:solidFill>
                  <a:schemeClr val="bg1"/>
                </a:solidFill>
              </a:rPr>
              <a:t>月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059630D-9F77-4C54-8CE2-7CFFCDEFF5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CN" altLang="en-US" sz="2400" dirty="0"/>
              <a:t>“从现在开始，做你将在未来成为的人。”</a:t>
            </a:r>
          </a:p>
          <a:p>
            <a:pPr rtl="0">
              <a:lnSpc>
                <a:spcPct val="100000"/>
              </a:lnSpc>
            </a:pPr>
            <a:r>
              <a:rPr lang="en-US" altLang="zh-CN" sz="2400" dirty="0"/>
              <a:t>- Saint Jerome -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D1BBCEA8-1811-4A92-AF56-F69DDF872CA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61220966"/>
              </p:ext>
            </p:extLst>
          </p:nvPr>
        </p:nvGraphicFramePr>
        <p:xfrm>
          <a:off x="4184651" y="1453896"/>
          <a:ext cx="7309260" cy="477316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44180">
                  <a:extLst>
                    <a:ext uri="{9D8B030D-6E8A-4147-A177-3AD203B41FA5}">
                      <a16:colId xmlns:a16="http://schemas.microsoft.com/office/drawing/2014/main" val="3227519022"/>
                    </a:ext>
                  </a:extLst>
                </a:gridCol>
                <a:gridCol w="1044180">
                  <a:extLst>
                    <a:ext uri="{9D8B030D-6E8A-4147-A177-3AD203B41FA5}">
                      <a16:colId xmlns:a16="http://schemas.microsoft.com/office/drawing/2014/main" val="1122477709"/>
                    </a:ext>
                  </a:extLst>
                </a:gridCol>
                <a:gridCol w="1044180">
                  <a:extLst>
                    <a:ext uri="{9D8B030D-6E8A-4147-A177-3AD203B41FA5}">
                      <a16:colId xmlns:a16="http://schemas.microsoft.com/office/drawing/2014/main" val="2035276412"/>
                    </a:ext>
                  </a:extLst>
                </a:gridCol>
                <a:gridCol w="1044180">
                  <a:extLst>
                    <a:ext uri="{9D8B030D-6E8A-4147-A177-3AD203B41FA5}">
                      <a16:colId xmlns:a16="http://schemas.microsoft.com/office/drawing/2014/main" val="1311941726"/>
                    </a:ext>
                  </a:extLst>
                </a:gridCol>
                <a:gridCol w="1044180">
                  <a:extLst>
                    <a:ext uri="{9D8B030D-6E8A-4147-A177-3AD203B41FA5}">
                      <a16:colId xmlns:a16="http://schemas.microsoft.com/office/drawing/2014/main" val="2625407871"/>
                    </a:ext>
                  </a:extLst>
                </a:gridCol>
                <a:gridCol w="1044180">
                  <a:extLst>
                    <a:ext uri="{9D8B030D-6E8A-4147-A177-3AD203B41FA5}">
                      <a16:colId xmlns:a16="http://schemas.microsoft.com/office/drawing/2014/main" val="631481643"/>
                    </a:ext>
                  </a:extLst>
                </a:gridCol>
                <a:gridCol w="1044180">
                  <a:extLst>
                    <a:ext uri="{9D8B030D-6E8A-4147-A177-3AD203B41FA5}">
                      <a16:colId xmlns:a16="http://schemas.microsoft.com/office/drawing/2014/main" val="3743916260"/>
                    </a:ext>
                  </a:extLst>
                </a:gridCol>
              </a:tblGrid>
              <a:tr h="599287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周日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周六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462830"/>
                  </a:ext>
                </a:extLst>
              </a:tr>
              <a:tr h="834776"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057358"/>
                  </a:ext>
                </a:extLst>
              </a:tr>
              <a:tr h="834776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0553090"/>
                  </a:ext>
                </a:extLst>
              </a:tr>
              <a:tr h="834776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9856767"/>
                  </a:ext>
                </a:extLst>
              </a:tr>
              <a:tr h="834776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415687"/>
                  </a:ext>
                </a:extLst>
              </a:tr>
              <a:tr h="834776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 dirty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1142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77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>
            <a:extLst>
              <a:ext uri="{FF2B5EF4-FFF2-40B4-BE49-F238E27FC236}">
                <a16:creationId xmlns:a16="http://schemas.microsoft.com/office/drawing/2014/main" id="{3F59332E-0460-436C-ABEC-59133C053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5774DFE-604E-4C99-BB50-4877895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>
                <a:solidFill>
                  <a:schemeClr val="bg1"/>
                </a:solidFill>
              </a:rPr>
              <a:t>2021 </a:t>
            </a:r>
            <a:r>
              <a:rPr lang="zh-CN" altLang="en-US">
                <a:solidFill>
                  <a:schemeClr val="bg1"/>
                </a:solidFill>
              </a:rPr>
              <a:t>年 </a:t>
            </a:r>
            <a:r>
              <a:rPr lang="en-US" altLang="zh-CN">
                <a:solidFill>
                  <a:schemeClr val="bg1"/>
                </a:solidFill>
              </a:rPr>
              <a:t>5 </a:t>
            </a:r>
            <a:r>
              <a:rPr lang="zh-CN" altLang="en-US">
                <a:solidFill>
                  <a:schemeClr val="bg1"/>
                </a:solidFill>
              </a:rPr>
              <a:t>月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EDBB8794-96D3-4C1E-ACCD-56D1A13F7873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32064222"/>
              </p:ext>
            </p:extLst>
          </p:nvPr>
        </p:nvGraphicFramePr>
        <p:xfrm>
          <a:off x="600076" y="1455738"/>
          <a:ext cx="7112287" cy="4773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41">
                  <a:extLst>
                    <a:ext uri="{9D8B030D-6E8A-4147-A177-3AD203B41FA5}">
                      <a16:colId xmlns:a16="http://schemas.microsoft.com/office/drawing/2014/main" val="3063426477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138805108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873865256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2473303961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3729894928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616122924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1278930645"/>
                    </a:ext>
                  </a:extLst>
                </a:gridCol>
              </a:tblGrid>
              <a:tr h="492077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周日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周三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周四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周五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24133"/>
                  </a:ext>
                </a:extLst>
              </a:tr>
              <a:tr h="713515"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7770084"/>
                  </a:ext>
                </a:extLst>
              </a:tr>
              <a:tr h="713515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553901"/>
                  </a:ext>
                </a:extLst>
              </a:tr>
              <a:tr h="713515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971113"/>
                  </a:ext>
                </a:extLst>
              </a:tr>
              <a:tr h="713515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4935856"/>
                  </a:ext>
                </a:extLst>
              </a:tr>
              <a:tr h="713515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9711199"/>
                  </a:ext>
                </a:extLst>
              </a:tr>
              <a:tr h="713515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 dirty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6295352"/>
                  </a:ext>
                </a:extLst>
              </a:tr>
            </a:tbl>
          </a:graphicData>
        </a:graphic>
      </p:graphicFrame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5CBD6184-7F08-4A15-9060-9AEC1A7448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CN" altLang="en-US" sz="2400" dirty="0"/>
              <a:t>“一切皆有可能。不可能的事只是需要更长时间。” </a:t>
            </a:r>
          </a:p>
          <a:p>
            <a:pPr rtl="0">
              <a:lnSpc>
                <a:spcPct val="100000"/>
              </a:lnSpc>
            </a:pPr>
            <a:r>
              <a:rPr lang="en-US" altLang="zh-CN" sz="2400" dirty="0"/>
              <a:t>- Dan Brown -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>
            <a:extLst>
              <a:ext uri="{FF2B5EF4-FFF2-40B4-BE49-F238E27FC236}">
                <a16:creationId xmlns:a16="http://schemas.microsoft.com/office/drawing/2014/main" id="{FF99AF1D-AB95-4009-B916-B6C5267DE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5E64C90-4C09-4B89-A77E-4C119432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/>
              <a:t>2021 </a:t>
            </a:r>
            <a:r>
              <a:rPr lang="zh-CN" altLang="en-US"/>
              <a:t>年 </a:t>
            </a:r>
            <a:r>
              <a:rPr lang="en-US" altLang="zh-CN"/>
              <a:t>6 </a:t>
            </a:r>
            <a:r>
              <a:rPr lang="zh-CN" altLang="en-US"/>
              <a:t>月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DAF360BD-2AD5-4692-90D4-8B65650E89E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93923627"/>
              </p:ext>
            </p:extLst>
          </p:nvPr>
        </p:nvGraphicFramePr>
        <p:xfrm>
          <a:off x="757238" y="1453896"/>
          <a:ext cx="10785831" cy="41045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40833">
                  <a:extLst>
                    <a:ext uri="{9D8B030D-6E8A-4147-A177-3AD203B41FA5}">
                      <a16:colId xmlns:a16="http://schemas.microsoft.com/office/drawing/2014/main" val="1659354200"/>
                    </a:ext>
                  </a:extLst>
                </a:gridCol>
                <a:gridCol w="1540833">
                  <a:extLst>
                    <a:ext uri="{9D8B030D-6E8A-4147-A177-3AD203B41FA5}">
                      <a16:colId xmlns:a16="http://schemas.microsoft.com/office/drawing/2014/main" val="653578200"/>
                    </a:ext>
                  </a:extLst>
                </a:gridCol>
                <a:gridCol w="1540833">
                  <a:extLst>
                    <a:ext uri="{9D8B030D-6E8A-4147-A177-3AD203B41FA5}">
                      <a16:colId xmlns:a16="http://schemas.microsoft.com/office/drawing/2014/main" val="567989573"/>
                    </a:ext>
                  </a:extLst>
                </a:gridCol>
                <a:gridCol w="1540833">
                  <a:extLst>
                    <a:ext uri="{9D8B030D-6E8A-4147-A177-3AD203B41FA5}">
                      <a16:colId xmlns:a16="http://schemas.microsoft.com/office/drawing/2014/main" val="2296291412"/>
                    </a:ext>
                  </a:extLst>
                </a:gridCol>
                <a:gridCol w="1540833">
                  <a:extLst>
                    <a:ext uri="{9D8B030D-6E8A-4147-A177-3AD203B41FA5}">
                      <a16:colId xmlns:a16="http://schemas.microsoft.com/office/drawing/2014/main" val="2121621253"/>
                    </a:ext>
                  </a:extLst>
                </a:gridCol>
                <a:gridCol w="1540833">
                  <a:extLst>
                    <a:ext uri="{9D8B030D-6E8A-4147-A177-3AD203B41FA5}">
                      <a16:colId xmlns:a16="http://schemas.microsoft.com/office/drawing/2014/main" val="292604246"/>
                    </a:ext>
                  </a:extLst>
                </a:gridCol>
                <a:gridCol w="1540833">
                  <a:extLst>
                    <a:ext uri="{9D8B030D-6E8A-4147-A177-3AD203B41FA5}">
                      <a16:colId xmlns:a16="http://schemas.microsoft.com/office/drawing/2014/main" val="1045662997"/>
                    </a:ext>
                  </a:extLst>
                </a:gridCol>
              </a:tblGrid>
              <a:tr h="549575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周日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周六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4099125"/>
                  </a:ext>
                </a:extLst>
              </a:tr>
              <a:tr h="710988"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0242458"/>
                  </a:ext>
                </a:extLst>
              </a:tr>
              <a:tr h="71098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6702413"/>
                  </a:ext>
                </a:extLst>
              </a:tr>
              <a:tr h="71098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322466"/>
                  </a:ext>
                </a:extLst>
              </a:tr>
              <a:tr h="71098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1947438"/>
                  </a:ext>
                </a:extLst>
              </a:tr>
              <a:tr h="71098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 dirty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2032349"/>
                  </a:ext>
                </a:extLst>
              </a:tr>
            </a:tbl>
          </a:graphicData>
        </a:graphic>
      </p:graphicFrame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4F35560D-2D24-4CAE-AC66-575F2A4FA1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CN" altLang="en-US" sz="2400" dirty="0"/>
              <a:t>“头脑比天空更加辽阔。”</a:t>
            </a:r>
            <a:r>
              <a:rPr lang="en-US" altLang="zh-CN" sz="2400" dirty="0"/>
              <a:t>- Emily Dickinson</a:t>
            </a:r>
          </a:p>
        </p:txBody>
      </p:sp>
    </p:spTree>
    <p:extLst>
      <p:ext uri="{BB962C8B-B14F-4D97-AF65-F5344CB8AC3E}">
        <p14:creationId xmlns:p14="http://schemas.microsoft.com/office/powerpoint/2010/main" val="84672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>
            <a:extLst>
              <a:ext uri="{FF2B5EF4-FFF2-40B4-BE49-F238E27FC236}">
                <a16:creationId xmlns:a16="http://schemas.microsoft.com/office/drawing/2014/main" id="{A3C22F84-A1F4-4612-B837-2F5056A79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3C9C33AA-13B2-4BEF-AFBC-4EC629B3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>
                <a:solidFill>
                  <a:schemeClr val="bg1"/>
                </a:solidFill>
              </a:rPr>
              <a:t>2021 </a:t>
            </a:r>
            <a:r>
              <a:rPr lang="zh-CN" altLang="en-US">
                <a:solidFill>
                  <a:schemeClr val="bg1"/>
                </a:solidFill>
              </a:rPr>
              <a:t>年 </a:t>
            </a:r>
            <a:r>
              <a:rPr lang="en-US" altLang="zh-CN">
                <a:solidFill>
                  <a:schemeClr val="bg1"/>
                </a:solidFill>
              </a:rPr>
              <a:t>7 </a:t>
            </a:r>
            <a:r>
              <a:rPr lang="zh-CN" altLang="en-US">
                <a:solidFill>
                  <a:schemeClr val="bg1"/>
                </a:solidFill>
              </a:rPr>
              <a:t>月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4AD61A45-F5C0-4884-B103-9045787999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CN" altLang="en-US" sz="2400" dirty="0"/>
              <a:t>“掌握我们命运的并非星宿，而是我们自己。”</a:t>
            </a:r>
          </a:p>
          <a:p>
            <a:pPr rtl="0">
              <a:lnSpc>
                <a:spcPct val="100000"/>
              </a:lnSpc>
            </a:pPr>
            <a:r>
              <a:rPr lang="en-US" altLang="zh-CN" sz="2400" dirty="0"/>
              <a:t>- William Shakespeare -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297169BD-0E19-44C5-BF2E-2EFBDECD9C4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98519513"/>
              </p:ext>
            </p:extLst>
          </p:nvPr>
        </p:nvGraphicFramePr>
        <p:xfrm>
          <a:off x="4184651" y="1453896"/>
          <a:ext cx="7169148" cy="477317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4164">
                  <a:extLst>
                    <a:ext uri="{9D8B030D-6E8A-4147-A177-3AD203B41FA5}">
                      <a16:colId xmlns:a16="http://schemas.microsoft.com/office/drawing/2014/main" val="3162490865"/>
                    </a:ext>
                  </a:extLst>
                </a:gridCol>
                <a:gridCol w="1024164">
                  <a:extLst>
                    <a:ext uri="{9D8B030D-6E8A-4147-A177-3AD203B41FA5}">
                      <a16:colId xmlns:a16="http://schemas.microsoft.com/office/drawing/2014/main" val="281407063"/>
                    </a:ext>
                  </a:extLst>
                </a:gridCol>
                <a:gridCol w="1024164">
                  <a:extLst>
                    <a:ext uri="{9D8B030D-6E8A-4147-A177-3AD203B41FA5}">
                      <a16:colId xmlns:a16="http://schemas.microsoft.com/office/drawing/2014/main" val="745781462"/>
                    </a:ext>
                  </a:extLst>
                </a:gridCol>
                <a:gridCol w="1024164">
                  <a:extLst>
                    <a:ext uri="{9D8B030D-6E8A-4147-A177-3AD203B41FA5}">
                      <a16:colId xmlns:a16="http://schemas.microsoft.com/office/drawing/2014/main" val="4199199028"/>
                    </a:ext>
                  </a:extLst>
                </a:gridCol>
                <a:gridCol w="1024164">
                  <a:extLst>
                    <a:ext uri="{9D8B030D-6E8A-4147-A177-3AD203B41FA5}">
                      <a16:colId xmlns:a16="http://schemas.microsoft.com/office/drawing/2014/main" val="515806705"/>
                    </a:ext>
                  </a:extLst>
                </a:gridCol>
                <a:gridCol w="1024164">
                  <a:extLst>
                    <a:ext uri="{9D8B030D-6E8A-4147-A177-3AD203B41FA5}">
                      <a16:colId xmlns:a16="http://schemas.microsoft.com/office/drawing/2014/main" val="1500238317"/>
                    </a:ext>
                  </a:extLst>
                </a:gridCol>
                <a:gridCol w="1024164">
                  <a:extLst>
                    <a:ext uri="{9D8B030D-6E8A-4147-A177-3AD203B41FA5}">
                      <a16:colId xmlns:a16="http://schemas.microsoft.com/office/drawing/2014/main" val="406973525"/>
                    </a:ext>
                  </a:extLst>
                </a:gridCol>
              </a:tblGrid>
              <a:tr h="601995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周日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周六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714379"/>
                  </a:ext>
                </a:extLst>
              </a:tr>
              <a:tr h="834235"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9865554"/>
                  </a:ext>
                </a:extLst>
              </a:tr>
              <a:tr h="834235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665458"/>
                  </a:ext>
                </a:extLst>
              </a:tr>
              <a:tr h="834235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6855280"/>
                  </a:ext>
                </a:extLst>
              </a:tr>
              <a:tr h="834235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4223016"/>
                  </a:ext>
                </a:extLst>
              </a:tr>
              <a:tr h="834235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31</a:t>
                      </a:r>
                      <a:endParaRPr lang="zh-CN" altLang="en-US" sz="2800" i="0" baseline="8000" noProof="0" dirty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369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94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>
            <a:extLst>
              <a:ext uri="{FF2B5EF4-FFF2-40B4-BE49-F238E27FC236}">
                <a16:creationId xmlns:a16="http://schemas.microsoft.com/office/drawing/2014/main" id="{2A97A6ED-8171-48A1-AE63-CE65FD3C7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C0F319-F902-4EB4-A945-68C1DEA4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/>
              <a:t>2021 </a:t>
            </a:r>
            <a:r>
              <a:rPr lang="zh-CN" altLang="en-US"/>
              <a:t>年 </a:t>
            </a:r>
            <a:r>
              <a:rPr lang="en-US" altLang="zh-CN"/>
              <a:t>8 </a:t>
            </a:r>
            <a:r>
              <a:rPr lang="zh-CN" altLang="en-US"/>
              <a:t>月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B4999CDC-404B-45C3-A6D7-A2B0F0B57EF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77803607"/>
              </p:ext>
            </p:extLst>
          </p:nvPr>
        </p:nvGraphicFramePr>
        <p:xfrm>
          <a:off x="600076" y="1455738"/>
          <a:ext cx="7288568" cy="477316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41224">
                  <a:extLst>
                    <a:ext uri="{9D8B030D-6E8A-4147-A177-3AD203B41FA5}">
                      <a16:colId xmlns:a16="http://schemas.microsoft.com/office/drawing/2014/main" val="1263623405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3088361273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3127071086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2332805167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1074738744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72514772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3215997534"/>
                    </a:ext>
                  </a:extLst>
                </a:gridCol>
              </a:tblGrid>
              <a:tr h="599627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周日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周六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5359106"/>
                  </a:ext>
                </a:extLst>
              </a:tr>
              <a:tr h="83470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070598"/>
                  </a:ext>
                </a:extLst>
              </a:tr>
              <a:tr h="83470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9441338"/>
                  </a:ext>
                </a:extLst>
              </a:tr>
              <a:tr h="83470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420113"/>
                  </a:ext>
                </a:extLst>
              </a:tr>
              <a:tr h="83470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25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26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1638837"/>
                  </a:ext>
                </a:extLst>
              </a:tr>
              <a:tr h="834708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29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31</a:t>
                      </a:r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 dirty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974798"/>
                  </a:ext>
                </a:extLst>
              </a:tr>
            </a:tbl>
          </a:graphicData>
        </a:graphic>
      </p:graphicFrame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DFA25B7E-054E-4129-A4DE-09CABBC53F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CN" altLang="en-US" sz="2400" dirty="0"/>
              <a:t>“如果你想要你从未拥有过的东西，那么你必须去做你从未做过的事。”</a:t>
            </a:r>
            <a:br>
              <a:rPr lang="en-US" altLang="zh-CN" sz="2400" dirty="0"/>
            </a:br>
            <a:r>
              <a:rPr lang="en-US" altLang="zh-CN" sz="2400" dirty="0"/>
              <a:t>- Thomas Jefferson -</a:t>
            </a:r>
          </a:p>
        </p:txBody>
      </p:sp>
    </p:spTree>
    <p:extLst>
      <p:ext uri="{BB962C8B-B14F-4D97-AF65-F5344CB8AC3E}">
        <p14:creationId xmlns:p14="http://schemas.microsoft.com/office/powerpoint/2010/main" val="355619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>
            <a:extLst>
              <a:ext uri="{FF2B5EF4-FFF2-40B4-BE49-F238E27FC236}">
                <a16:creationId xmlns:a16="http://schemas.microsoft.com/office/drawing/2014/main" id="{5064E6C1-7BEA-4AA5-A862-ADDBE2D79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EEC18CC-4189-4E4D-A9A2-4BB980D7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/>
              <a:t>2021 </a:t>
            </a:r>
            <a:r>
              <a:rPr lang="zh-CN" altLang="en-US"/>
              <a:t>年 </a:t>
            </a:r>
            <a:r>
              <a:rPr lang="en-US" altLang="zh-CN"/>
              <a:t>9 </a:t>
            </a:r>
            <a:r>
              <a:rPr lang="zh-CN" altLang="en-US"/>
              <a:t>月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DC65EB9C-BFFD-46A1-8EC6-DCED9ECDA27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19858897"/>
              </p:ext>
            </p:extLst>
          </p:nvPr>
        </p:nvGraphicFramePr>
        <p:xfrm>
          <a:off x="757239" y="1453897"/>
          <a:ext cx="10677674" cy="41905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5382">
                  <a:extLst>
                    <a:ext uri="{9D8B030D-6E8A-4147-A177-3AD203B41FA5}">
                      <a16:colId xmlns:a16="http://schemas.microsoft.com/office/drawing/2014/main" val="2738218136"/>
                    </a:ext>
                  </a:extLst>
                </a:gridCol>
                <a:gridCol w="1525382">
                  <a:extLst>
                    <a:ext uri="{9D8B030D-6E8A-4147-A177-3AD203B41FA5}">
                      <a16:colId xmlns:a16="http://schemas.microsoft.com/office/drawing/2014/main" val="1585190134"/>
                    </a:ext>
                  </a:extLst>
                </a:gridCol>
                <a:gridCol w="1525382">
                  <a:extLst>
                    <a:ext uri="{9D8B030D-6E8A-4147-A177-3AD203B41FA5}">
                      <a16:colId xmlns:a16="http://schemas.microsoft.com/office/drawing/2014/main" val="4217696405"/>
                    </a:ext>
                  </a:extLst>
                </a:gridCol>
                <a:gridCol w="1525382">
                  <a:extLst>
                    <a:ext uri="{9D8B030D-6E8A-4147-A177-3AD203B41FA5}">
                      <a16:colId xmlns:a16="http://schemas.microsoft.com/office/drawing/2014/main" val="2146303200"/>
                    </a:ext>
                  </a:extLst>
                </a:gridCol>
                <a:gridCol w="1525382">
                  <a:extLst>
                    <a:ext uri="{9D8B030D-6E8A-4147-A177-3AD203B41FA5}">
                      <a16:colId xmlns:a16="http://schemas.microsoft.com/office/drawing/2014/main" val="2953960085"/>
                    </a:ext>
                  </a:extLst>
                </a:gridCol>
                <a:gridCol w="1525382">
                  <a:extLst>
                    <a:ext uri="{9D8B030D-6E8A-4147-A177-3AD203B41FA5}">
                      <a16:colId xmlns:a16="http://schemas.microsoft.com/office/drawing/2014/main" val="3658958364"/>
                    </a:ext>
                  </a:extLst>
                </a:gridCol>
                <a:gridCol w="1525382">
                  <a:extLst>
                    <a:ext uri="{9D8B030D-6E8A-4147-A177-3AD203B41FA5}">
                      <a16:colId xmlns:a16="http://schemas.microsoft.com/office/drawing/2014/main" val="3714446802"/>
                    </a:ext>
                  </a:extLst>
                </a:gridCol>
              </a:tblGrid>
              <a:tr h="609998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周日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周六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6489337"/>
                  </a:ext>
                </a:extLst>
              </a:tr>
              <a:tr h="716110"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291709"/>
                  </a:ext>
                </a:extLst>
              </a:tr>
              <a:tr h="716110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9112164"/>
                  </a:ext>
                </a:extLst>
              </a:tr>
              <a:tr h="716110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0787546"/>
                  </a:ext>
                </a:extLst>
              </a:tr>
              <a:tr h="716110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25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1286577"/>
                  </a:ext>
                </a:extLst>
              </a:tr>
              <a:tr h="716110"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2800" i="0" baseline="8000" noProof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zh-CN" altLang="en-US" sz="2800" i="0" baseline="8000" noProof="0" dirty="0">
                        <a:solidFill>
                          <a:schemeClr val="bg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0522062"/>
                  </a:ext>
                </a:extLst>
              </a:tr>
            </a:tbl>
          </a:graphicData>
        </a:graphic>
      </p:graphicFrame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90F41CF6-0BF9-427C-9436-9B5A694511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CN" altLang="en-US" sz="2400" spc="-40" dirty="0"/>
              <a:t>“世界上最伟大的事，是一个人懂得如何作自己的主人。”</a:t>
            </a:r>
            <a:r>
              <a:rPr lang="en-US" altLang="zh-CN" sz="2400" spc="-40" dirty="0"/>
              <a:t>- Michel de Montaigne</a:t>
            </a:r>
          </a:p>
        </p:txBody>
      </p:sp>
    </p:spTree>
    <p:extLst>
      <p:ext uri="{BB962C8B-B14F-4D97-AF65-F5344CB8AC3E}">
        <p14:creationId xmlns:p14="http://schemas.microsoft.com/office/powerpoint/2010/main" val="140987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7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2082816_win32_SL" id="{FE7611FB-A6CD-4CF4-BA7C-2958513206AF}" vid="{35458783-95A5-420E-9B4B-FB26966D93A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53A8DD-EA6E-42C1-B0D0-DABFF6194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5855B4-F56B-4C3C-B8BD-5A61E66F3DB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3E7BF51-23D7-454E-84D0-7BE540BBF3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907</Words>
  <PresentationFormat>Widescreen</PresentationFormat>
  <Paragraphs>493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Microsoft YaHei UI</vt:lpstr>
      <vt:lpstr>Arial</vt:lpstr>
      <vt:lpstr>Office 主题</vt:lpstr>
      <vt:lpstr>2021 年 1 月</vt:lpstr>
      <vt:lpstr>2021 年 2 月</vt:lpstr>
      <vt:lpstr>2021 年 3 月</vt:lpstr>
      <vt:lpstr>2021 年 4 月</vt:lpstr>
      <vt:lpstr>2021 年 5 月</vt:lpstr>
      <vt:lpstr>2021 年 6 月</vt:lpstr>
      <vt:lpstr>2021 年 7 月</vt:lpstr>
      <vt:lpstr>2021 年 8 月</vt:lpstr>
      <vt:lpstr>2021 年 9 月</vt:lpstr>
      <vt:lpstr>2021 年 10 月</vt:lpstr>
      <vt:lpstr>2021 年 11 月</vt:lpstr>
      <vt:lpstr>2021 年 12 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2020-09-16T20:30:02Z</dcterms:created>
  <dcterms:modified xsi:type="dcterms:W3CDTF">2020-11-13T05:17:32Z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