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Default Extension="jpeg" ContentType="image/jpeg"/>
  <Default Extension="jpg" ContentType="image/jpeg"/>
  <Override PartName="/ppt/presentation.xml" ContentType="application/vnd.openxmlformats-officedocument.presentationml.presentation.main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4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110.xml" ContentType="application/vnd.openxmlformats-officedocument.presentationml.slideLayout+xml"/>
  <Override PartName="/ppt/slideLayouts/slideLayout511.xml" ContentType="application/vnd.openxmlformats-officedocument.presentationml.slideLayout+xml"/>
  <Override PartName="/ppt/slideLayouts/slideLayout1012.xml" ContentType="application/vnd.openxmlformats-officedocument.presentationml.slideLayout+xml"/>
  <Override PartName="/ppt/slideLayouts/slideLayout913.xml" ContentType="application/vnd.openxmlformats-officedocument.presentationml.slideLayout+xml"/>
  <Override PartName="/ppt/theme/theme12.xml" ContentType="application/vnd.openxmlformats-officedocument.them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135.xml" ContentType="application/vnd.openxmlformats-officedocument.presentationml.slide+xml"/>
  <Override PartName="/ppt/notesSlides/notesSlide135.xml" ContentType="application/vnd.openxmlformats-officedocument.presentationml.notesSlide+xml"/>
  <Override PartName="/ppt/authors.xml" ContentType="application/vnd.ms-powerpoint.authors+xml"/>
  <Override PartName="/customXml/item22.xml" ContentType="application/xml"/>
  <Override PartName="/customXml/itemProps22.xml" ContentType="application/vnd.openxmlformats-officedocument.customXmlProperties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changesInfos/changesInfo1.xml" ContentType="application/vnd.ms-powerpoint.changesinfo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110.xml" ContentType="application/vnd.openxmlformats-officedocument.presentationml.slide+xml"/>
  <Override PartName="/ppt/notesSlides/notesSlide1110.xml" ContentType="application/vnd.openxmlformats-officedocument.presentationml.notesSlide+xml"/>
  <Override PartName="/ppt/tableStyles.xml" ContentType="application/vnd.openxmlformats-officedocument.presentationml.tableStyles+xml"/>
  <Override PartName="/ppt/slides/slide611.xml" ContentType="application/vnd.openxmlformats-officedocument.presentationml.slide+xml"/>
  <Override PartName="/ppt/notesSlides/notesSlide611.xml" ContentType="application/vnd.openxmlformats-officedocument.presentationml.notesSlide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512.xml" ContentType="application/vnd.openxmlformats-officedocument.presentationml.slide+xml"/>
  <Override PartName="/ppt/notesSlides/notesSlide512.xml" ContentType="application/vnd.openxmlformats-officedocument.presentationml.notesSlide+xml"/>
  <Override PartName="/ppt/slides/slide1013.xml" ContentType="application/vnd.openxmlformats-officedocument.presentationml.slide+xml"/>
  <Override PartName="/ppt/notesSlides/notesSlide1013.xml" ContentType="application/vnd.openxmlformats-officedocument.presentationml.notesSlide+xml"/>
  <Override PartName="/docMetadata/LabelInfo.xml" ContentType="application/vnd.ms-office.classificationlabels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package/2006/relationships/metadata/thumbnail" Target="/docProps/thumbnail.jpeg" Id="rId2" /><Relationship Type="http://schemas.openxmlformats.org/officeDocument/2006/relationships/officeDocument" Target="/ppt/presentation.xml" Id="rId1" /><Relationship Type="http://schemas.microsoft.com/office/2020/02/relationships/classificationlabels" Target="/docMetadata/LabelInfo.xml" Id="rId6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4"/>
  </p:sldMasterIdLst>
  <p:notesMasterIdLst>
    <p:notesMasterId r:id="rId18"/>
  </p:notesMasterIdLst>
  <p:handoutMasterIdLst>
    <p:handoutMasterId r:id="rId19"/>
  </p:handoutMasterIdLst>
  <p:sldIdLst>
    <p:sldId id="296" r:id="rId5"/>
    <p:sldId id="295" r:id="rId6"/>
    <p:sldId id="299" r:id="rId7"/>
    <p:sldId id="298" r:id="rId8"/>
    <p:sldId id="312" r:id="rId9"/>
    <p:sldId id="302" r:id="rId10"/>
    <p:sldId id="313" r:id="rId11"/>
    <p:sldId id="314" r:id="rId12"/>
    <p:sldId id="315" r:id="rId13"/>
    <p:sldId id="316" r:id="rId14"/>
    <p:sldId id="317" r:id="rId15"/>
    <p:sldId id="288" r:id="rId16"/>
    <p:sldId id="318" r:id="rId17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53" autoAdjust="0"/>
    <p:restoredTop sz="94626" autoAdjust="0"/>
  </p:normalViewPr>
  <p:slideViewPr>
    <p:cSldViewPr snapToGrid="0">
      <p:cViewPr varScale="1">
        <p:scale>
          <a:sx n="102" d="100"/>
          <a:sy n="102" d="100"/>
        </p:scale>
        <p:origin x="106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942" y="10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41.xml" Id="rId8" /><Relationship Type="http://schemas.openxmlformats.org/officeDocument/2006/relationships/slide" Target="/ppt/slides/slide92.xml" Id="rId13" /><Relationship Type="http://schemas.openxmlformats.org/officeDocument/2006/relationships/notesMaster" Target="/ppt/notesMasters/notesMaster11.xml" Id="rId18" /><Relationship Type="http://schemas.openxmlformats.org/officeDocument/2006/relationships/customXml" Target="/customXml/item3.xml" Id="rId3" /><Relationship Type="http://schemas.openxmlformats.org/officeDocument/2006/relationships/viewProps" Target="/ppt/viewProps.xml" Id="rId21" /><Relationship Type="http://schemas.openxmlformats.org/officeDocument/2006/relationships/slide" Target="/ppt/slides/slide33.xml" Id="rId7" /><Relationship Type="http://schemas.openxmlformats.org/officeDocument/2006/relationships/slide" Target="/ppt/slides/slide84.xml" Id="rId12" /><Relationship Type="http://schemas.openxmlformats.org/officeDocument/2006/relationships/slide" Target="/ppt/slides/slide135.xml" Id="rId17" /><Relationship Type="http://schemas.microsoft.com/office/2018/10/relationships/authors" Target="/ppt/authors.xml" Id="rId25" /><Relationship Type="http://schemas.openxmlformats.org/officeDocument/2006/relationships/customXml" Target="/customXml/item22.xml" Id="rId2" /><Relationship Type="http://schemas.openxmlformats.org/officeDocument/2006/relationships/slide" Target="/ppt/slides/slide126.xml" Id="rId16" /><Relationship Type="http://schemas.openxmlformats.org/officeDocument/2006/relationships/presProps" Target="/ppt/presProps.xml" Id="rId20" /><Relationship Type="http://schemas.openxmlformats.org/officeDocument/2006/relationships/customXml" Target="/customXml/item13.xml" Id="rId1" /><Relationship Type="http://schemas.openxmlformats.org/officeDocument/2006/relationships/slide" Target="/ppt/slides/slide27.xml" Id="rId6" /><Relationship Type="http://schemas.openxmlformats.org/officeDocument/2006/relationships/slide" Target="/ppt/slides/slide78.xml" Id="rId11" /><Relationship Type="http://schemas.microsoft.com/office/2016/11/relationships/changesInfo" Target="/ppt/changesInfos/changesInfo1.xml" Id="rId24" /><Relationship Type="http://schemas.openxmlformats.org/officeDocument/2006/relationships/slide" Target="/ppt/slides/slide19.xml" Id="rId5" /><Relationship Type="http://schemas.openxmlformats.org/officeDocument/2006/relationships/slide" Target="/ppt/slides/slide1110.xml" Id="rId15" /><Relationship Type="http://schemas.openxmlformats.org/officeDocument/2006/relationships/tableStyles" Target="/ppt/tableStyles.xml" Id="rId23" /><Relationship Type="http://schemas.openxmlformats.org/officeDocument/2006/relationships/slide" Target="/ppt/slides/slide611.xml" Id="rId10" /><Relationship Type="http://schemas.openxmlformats.org/officeDocument/2006/relationships/handoutMaster" Target="/ppt/handoutMasters/handoutMaster11.xml" Id="rId19" /><Relationship Type="http://schemas.openxmlformats.org/officeDocument/2006/relationships/slideMaster" Target="/ppt/slideMasters/slideMaster11.xml" Id="rId4" /><Relationship Type="http://schemas.openxmlformats.org/officeDocument/2006/relationships/slide" Target="/ppt/slides/slide512.xml" Id="rId9" /><Relationship Type="http://schemas.openxmlformats.org/officeDocument/2006/relationships/slide" Target="/ppt/slides/slide1013.xml" Id="rId14" /><Relationship Type="http://schemas.openxmlformats.org/officeDocument/2006/relationships/theme" Target="/ppt/theme/theme12.xml" Id="rId22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custSel modSld modMainMaster modNotesMaster modHandout">
      <pc:chgData name="Fake Test User" userId="SID-0" providerId="Test" clId="FakeClientId" dt="2024-03-14T09:02:48.020" v="7" actId="1076"/>
      <pc:docMkLst>
        <pc:docMk/>
      </pc:docMkLst>
      <pc:sldChg chg="modSp mod">
        <pc:chgData name="Fake Test User" userId="SID-0" providerId="Test" clId="FakeClientId" dt="2024-03-14T09:02:48.020" v="7" actId="1076"/>
        <pc:sldMkLst>
          <pc:docMk/>
          <pc:sldMk cId="698736108" sldId="312"/>
        </pc:sldMkLst>
        <pc:spChg chg="mod">
          <ac:chgData name="Fake Test User" userId="SID-0" providerId="Test" clId="FakeClientId" dt="2024-03-14T09:02:48.020" v="7" actId="1076"/>
          <ac:spMkLst>
            <pc:docMk/>
            <pc:sldMk cId="698736108" sldId="312"/>
            <ac:spMk id="5" creationId="{CC54EF62-25FE-1502-341A-E039FF0E782F}"/>
          </ac:spMkLst>
        </pc:spChg>
      </pc:sldChg>
      <pc:sldChg chg="modSp mod">
        <pc:chgData name="Fake Test User" userId="SID-0" providerId="Test" clId="FakeClientId" dt="2024-03-14T08:59:39.440" v="1" actId="27636"/>
        <pc:sldMkLst>
          <pc:docMk/>
          <pc:sldMk cId="2668108862" sldId="317"/>
        </pc:sldMkLst>
        <pc:spChg chg="mod">
          <ac:chgData name="Fake Test User" userId="SID-0" providerId="Test" clId="FakeClientId" dt="2024-03-14T08:59:39.440" v="1" actId="27636"/>
          <ac:spMkLst>
            <pc:docMk/>
            <pc:sldMk cId="2668108862" sldId="317"/>
            <ac:spMk id="3" creationId="{8DE35F57-0C50-F8A1-36C3-676A66ED975E}"/>
          </ac:spMkLst>
        </pc:spChg>
      </pc:sldChg>
      <pc:sldMasterChg chg="modSp mod modSldLayout">
        <pc:chgData name="Fake Test User" userId="SID-0" providerId="Test" clId="FakeClientId" dt="2024-03-14T09:01:37.145" v="5" actId="2711"/>
        <pc:sldMasterMkLst>
          <pc:docMk/>
          <pc:sldMasterMk cId="3476371829" sldId="2147483692"/>
        </pc:sldMasterMkLst>
        <pc:spChg chg="mod">
          <ac:chgData name="Fake Test User" userId="SID-0" providerId="Test" clId="FakeClientId" dt="2024-03-14T09:01:19.207" v="4" actId="2711"/>
          <ac:spMkLst>
            <pc:docMk/>
            <pc:sldMasterMk cId="3476371829" sldId="2147483692"/>
            <ac:spMk id="5" creationId="{19155C58-7DDF-4CD4-96AD-F9CC844D84CC}"/>
          </ac:spMkLst>
        </pc:spChg>
        <pc:sldLayoutChg chg="modSp mod">
          <pc:chgData name="Fake Test User" userId="SID-0" providerId="Test" clId="FakeClientId" dt="2024-03-14T09:01:37.145" v="5" actId="2711"/>
          <pc:sldLayoutMkLst>
            <pc:docMk/>
            <pc:sldMasterMk cId="3476371829" sldId="2147483692"/>
            <pc:sldLayoutMk cId="3475747860" sldId="2147483722"/>
          </pc:sldLayoutMkLst>
          <pc:spChg chg="mod">
            <ac:chgData name="Fake Test User" userId="SID-0" providerId="Test" clId="FakeClientId" dt="2024-03-14T09:01:37.145" v="5" actId="2711"/>
            <ac:spMkLst>
              <pc:docMk/>
              <pc:sldMasterMk cId="3476371829" sldId="2147483692"/>
              <pc:sldLayoutMk cId="3475747860" sldId="2147483722"/>
              <ac:spMk id="9" creationId="{65EC04E9-710E-36FF-FDD9-AD9A2C4892B2}"/>
            </ac:spMkLst>
          </pc:spChg>
        </pc:sldLayoutChg>
      </pc:sldMasterChg>
    </pc:docChg>
  </pc:docChgLst>
</pc:chgInfo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9457BDD2-FD8F-DB97-3B52-B87D6F3C20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9B646F6-9457-BD67-7C83-65FAA5E751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DCE3B1FC-A40D-41C3-8B66-9BDF397D1714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2024/3/14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2D0DE2B-367D-0F52-FAA8-3ACF1E4EAA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C8C8EAA-C094-412A-F8A7-2165B600C3F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89D88172-A614-444B-9E98-71B10C8CDE5C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5580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1CB771A-A68D-438B-B982-97854B2A9FCE}" type="datetime1">
              <a:rPr lang="en-US" altLang="zh-CN" smtClean="0"/>
              <a:pPr/>
              <a:t>2024/3/14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zh-CN"/>
            </a:def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C30E6F85-6220-421D-9203-84F526C4C605}" type="slidenum">
              <a:rPr lang="en-US" altLang="zh-CN" smtClean="0"/>
              <a:pPr/>
              <a:t>‹#›</a:t>
            </a:fld>
            <a:endParaRPr lang="en-US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0255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013.xml.rels>&#65279;<?xml version="1.0" encoding="utf-8"?><Relationships xmlns="http://schemas.openxmlformats.org/package/2006/relationships"><Relationship Type="http://schemas.openxmlformats.org/officeDocument/2006/relationships/slide" Target="/ppt/slides/slide1013.xml" Id="rId2" /><Relationship Type="http://schemas.openxmlformats.org/officeDocument/2006/relationships/notesMaster" Target="/ppt/notesMasters/notesMaster11.xml" Id="rId1" /></Relationships>
</file>

<file path=ppt/notesSlides/_rels/notesSlide1110.xml.rels>&#65279;<?xml version="1.0" encoding="utf-8"?><Relationships xmlns="http://schemas.openxmlformats.org/package/2006/relationships"><Relationship Type="http://schemas.openxmlformats.org/officeDocument/2006/relationships/slide" Target="/ppt/slides/slide1110.xml" Id="rId2" /><Relationship Type="http://schemas.openxmlformats.org/officeDocument/2006/relationships/notesMaster" Target="/ppt/notesMasters/notesMaster11.xml" Id="rId1" /></Relationships>
</file>

<file path=ppt/notesSlides/_rels/notesSlide126.xml.rels>&#65279;<?xml version="1.0" encoding="utf-8"?><Relationships xmlns="http://schemas.openxmlformats.org/package/2006/relationships"><Relationship Type="http://schemas.openxmlformats.org/officeDocument/2006/relationships/slide" Target="/ppt/slides/slide126.xml" Id="rId2" /><Relationship Type="http://schemas.openxmlformats.org/officeDocument/2006/relationships/notesMaster" Target="/ppt/notesMasters/notesMaster11.xml" Id="rId1" /></Relationships>
</file>

<file path=ppt/notesSlides/_rels/notesSlide135.xml.rels>&#65279;<?xml version="1.0" encoding="utf-8"?><Relationships xmlns="http://schemas.openxmlformats.org/package/2006/relationships"><Relationship Type="http://schemas.openxmlformats.org/officeDocument/2006/relationships/slide" Target="/ppt/slides/slide135.xml" Id="rId2" /><Relationship Type="http://schemas.openxmlformats.org/officeDocument/2006/relationships/notesMaster" Target="/ppt/notesMasters/notesMaster11.xml" Id="rId1" /></Relationships>
</file>

<file path=ppt/notesSlides/_rels/notesSlide19.xml.rels>&#65279;<?xml version="1.0" encoding="utf-8"?><Relationships xmlns="http://schemas.openxmlformats.org/package/2006/relationships"><Relationship Type="http://schemas.openxmlformats.org/officeDocument/2006/relationships/slide" Target="/ppt/slides/slide19.xml" Id="rId2" /><Relationship Type="http://schemas.openxmlformats.org/officeDocument/2006/relationships/notesMaster" Target="/ppt/notesMasters/notesMaster11.xml" Id="rId1" /></Relationships>
</file>

<file path=ppt/notesSlides/_rels/notesSlide27.xml.rels>&#65279;<?xml version="1.0" encoding="utf-8"?><Relationships xmlns="http://schemas.openxmlformats.org/package/2006/relationships"><Relationship Type="http://schemas.openxmlformats.org/officeDocument/2006/relationships/slide" Target="/ppt/slides/slide27.xml" Id="rId2" /><Relationship Type="http://schemas.openxmlformats.org/officeDocument/2006/relationships/notesMaster" Target="/ppt/notesMasters/notesMaster11.xml" Id="rId1" /></Relationships>
</file>

<file path=ppt/notesSlides/_rels/notesSlide33.xml.rels>&#65279;<?xml version="1.0" encoding="utf-8"?><Relationships xmlns="http://schemas.openxmlformats.org/package/2006/relationships"><Relationship Type="http://schemas.openxmlformats.org/officeDocument/2006/relationships/slide" Target="/ppt/slides/slide33.xml" Id="rId2" /><Relationship Type="http://schemas.openxmlformats.org/officeDocument/2006/relationships/notesMaster" Target="/ppt/notesMasters/notesMaster11.xml" Id="rId1" /></Relationships>
</file>

<file path=ppt/notesSlides/_rels/notesSlide41.xml.rels>&#65279;<?xml version="1.0" encoding="utf-8"?><Relationships xmlns="http://schemas.openxmlformats.org/package/2006/relationships"><Relationship Type="http://schemas.openxmlformats.org/officeDocument/2006/relationships/slide" Target="/ppt/slides/slide41.xml" Id="rId2" /><Relationship Type="http://schemas.openxmlformats.org/officeDocument/2006/relationships/notesMaster" Target="/ppt/notesMasters/notesMaster11.xml" Id="rId1" /></Relationships>
</file>

<file path=ppt/notesSlides/_rels/notesSlide512.xml.rels>&#65279;<?xml version="1.0" encoding="utf-8"?><Relationships xmlns="http://schemas.openxmlformats.org/package/2006/relationships"><Relationship Type="http://schemas.openxmlformats.org/officeDocument/2006/relationships/slide" Target="/ppt/slides/slide512.xml" Id="rId2" /><Relationship Type="http://schemas.openxmlformats.org/officeDocument/2006/relationships/notesMaster" Target="/ppt/notesMasters/notesMaster11.xml" Id="rId1" /></Relationships>
</file>

<file path=ppt/notesSlides/_rels/notesSlide611.xml.rels>&#65279;<?xml version="1.0" encoding="utf-8"?><Relationships xmlns="http://schemas.openxmlformats.org/package/2006/relationships"><Relationship Type="http://schemas.openxmlformats.org/officeDocument/2006/relationships/slide" Target="/ppt/slides/slide611.xml" Id="rId2" /><Relationship Type="http://schemas.openxmlformats.org/officeDocument/2006/relationships/notesMaster" Target="/ppt/notesMasters/notesMaster11.xml" Id="rId1" /></Relationships>
</file>

<file path=ppt/notesSlides/_rels/notesSlide78.xml.rels>&#65279;<?xml version="1.0" encoding="utf-8"?><Relationships xmlns="http://schemas.openxmlformats.org/package/2006/relationships"><Relationship Type="http://schemas.openxmlformats.org/officeDocument/2006/relationships/slide" Target="/ppt/slides/slide78.xml" Id="rId2" /><Relationship Type="http://schemas.openxmlformats.org/officeDocument/2006/relationships/notesMaster" Target="/ppt/notesMasters/notesMaster11.xml" Id="rId1" /></Relationships>
</file>

<file path=ppt/notesSlides/_rels/notesSlide84.xml.rels>&#65279;<?xml version="1.0" encoding="utf-8"?><Relationships xmlns="http://schemas.openxmlformats.org/package/2006/relationships"><Relationship Type="http://schemas.openxmlformats.org/officeDocument/2006/relationships/slide" Target="/ppt/slides/slide84.xml" Id="rId2" /><Relationship Type="http://schemas.openxmlformats.org/officeDocument/2006/relationships/notesMaster" Target="/ppt/notesMasters/notesMaster11.xml" Id="rId1" /></Relationships>
</file>

<file path=ppt/notesSlides/_rels/notesSlide92.xml.rels>&#65279;<?xml version="1.0" encoding="utf-8"?><Relationships xmlns="http://schemas.openxmlformats.org/package/2006/relationships"><Relationship Type="http://schemas.openxmlformats.org/officeDocument/2006/relationships/slide" Target="/ppt/slides/slide92.xml" Id="rId2" /><Relationship Type="http://schemas.openxmlformats.org/officeDocument/2006/relationships/notesMaster" Target="/ppt/notesMasters/notesMaster11.xml" Id="rId1" /></Relationships>
</file>

<file path=ppt/notesSlides/notesSlide10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229307469"/>
      </p:ext>
    </p:extLst>
  </p:cSld>
  <p:clrMapOvr>
    <a:masterClrMapping/>
  </p:clrMapOvr>
</p:notes>
</file>

<file path=ppt/notesSlides/notesSlide1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80352976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77947298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31816-AF2F-1242-F46B-D491A845E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97A44CE-7EA8-1458-D688-33AE228549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D7EC9CE-4E9C-5EDC-E164-36D0F5B6DC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7D87164-08E0-C6EF-2F03-E48C6796A4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13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47713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6231193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287341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29344542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4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38431880"/>
      </p:ext>
    </p:extLst>
  </p:cSld>
  <p:clrMapOvr>
    <a:masterClrMapping/>
  </p:clrMapOvr>
</p:notes>
</file>

<file path=ppt/notesSlides/notesSlide5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378606265"/>
      </p:ext>
    </p:extLst>
  </p:cSld>
  <p:clrMapOvr>
    <a:masterClrMapping/>
  </p:clrMapOvr>
</p:notes>
</file>

<file path=ppt/notesSlides/notesSlide6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6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16836203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862670038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133228097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30E6F85-6220-421D-9203-84F526C4C605}" type="slidenum">
              <a:rPr lang="zh-CN" smtClean="0"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035689908"/>
      </p:ext>
    </p:extLst>
  </p:cSld>
  <p:clrMapOvr>
    <a:masterClrMapping/>
  </p:clrMapOvr>
</p:notes>
</file>

<file path=ppt/slideLayouts/_rels/slideLayout101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2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3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4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4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5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520" y="547358"/>
            <a:ext cx="10924649" cy="1234440"/>
          </a:xfrm>
        </p:spPr>
        <p:txBody>
          <a:bodyPr rtlCol="0"/>
          <a:lstStyle>
            <a:lvl1pPr>
              <a:defRPr lang="zh-CN">
                <a:solidFill>
                  <a:schemeClr val="tx1"/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826891" y="909187"/>
            <a:ext cx="2110981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FE7159F4-9C90-4671-D0C4-5A5F1D7BDA4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31520" y="2193277"/>
            <a:ext cx="2633552" cy="3699591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buNone/>
              <a:defRPr lang="zh-CN" sz="1800"/>
            </a:lvl1pPr>
            <a:lvl2pPr marL="742950" indent="-285750">
              <a:buFont typeface="Arial" panose="020B0604020202020204" pitchFamily="34" charset="0"/>
              <a:buChar char="•"/>
              <a:defRPr lang="zh-CN" sz="1800"/>
            </a:lvl2pPr>
            <a:lvl3pPr marL="1200150" indent="-285750">
              <a:buFont typeface="Arial" panose="020B0604020202020204" pitchFamily="34" charset="0"/>
              <a:buChar char="•"/>
              <a:defRPr lang="zh-CN" sz="1600"/>
            </a:lvl3pPr>
            <a:lvl4pPr marL="1657350" indent="-285750">
              <a:buFont typeface="Arial" panose="020B0604020202020204" pitchFamily="34" charset="0"/>
              <a:buChar char="•"/>
              <a:defRPr lang="zh-CN" sz="1400"/>
            </a:lvl4pPr>
            <a:lvl5pPr marL="2114550" indent="-285750">
              <a:buFont typeface="Arial" panose="020B0604020202020204" pitchFamily="34" charset="0"/>
              <a:buChar char="•"/>
              <a:defRPr lang="zh-CN" sz="1400"/>
            </a:lvl5pPr>
            <a:lvl6pPr>
              <a:defRPr lang="zh-CN" sz="2000"/>
            </a:lvl6pPr>
            <a:lvl7pPr>
              <a:defRPr lang="zh-CN" sz="2000"/>
            </a:lvl7pPr>
            <a:lvl8pPr>
              <a:defRPr lang="zh-CN" sz="2000"/>
            </a:lvl8pPr>
            <a:lvl9pPr>
              <a:defRPr lang="zh-CN" sz="2000"/>
            </a:lvl9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14" name="表格占位符 13">
            <a:extLst>
              <a:ext uri="{FF2B5EF4-FFF2-40B4-BE49-F238E27FC236}">
                <a16:creationId xmlns:a16="http://schemas.microsoft.com/office/drawing/2014/main" id="{9BEC78A7-502C-725F-1EE1-69E7CFBAD368}"/>
              </a:ext>
            </a:extLst>
          </p:cNvPr>
          <p:cNvSpPr>
            <a:spLocks noGrp="1"/>
          </p:cNvSpPr>
          <p:nvPr>
            <p:ph type="tbl" sz="quarter" idx="15" hasCustomPrompt="1"/>
          </p:nvPr>
        </p:nvSpPr>
        <p:spPr>
          <a:xfrm>
            <a:off x="3840163" y="2193925"/>
            <a:ext cx="7827962" cy="3698875"/>
          </a:xfrm>
        </p:spPr>
        <p:txBody>
          <a:bodyPr rtlCol="0"/>
          <a:lstStyle>
            <a:lvl1pPr>
              <a:defRPr lang="zh-CN"/>
            </a:lvl1pPr>
          </a:lstStyle>
          <a:p>
            <a:pPr rtl="0"/>
            <a:r>
              <a:rPr lang="zh-CN"/>
              <a:t>单击图标插入表格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9" name="幻灯片编号占位符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798435418"/>
      </p:ext>
    </p:extLst>
  </p:cSld>
  <p:clrMapOvr>
    <a:masterClrMapping/>
  </p:clrMapOvr>
</p:sldLayout>
</file>

<file path=ppt/slideLayouts/slideLayout1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议程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长方形 27">
            <a:extLst>
              <a:ext uri="{FF2B5EF4-FFF2-40B4-BE49-F238E27FC236}">
                <a16:creationId xmlns:a16="http://schemas.microsoft.com/office/drawing/2014/main" id="{CD997F7F-035E-456B-A91D-44910446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5771278" y="445231"/>
            <a:ext cx="6861903" cy="597954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8" name="长方形 37">
            <a:extLst>
              <a:ext uri="{FF2B5EF4-FFF2-40B4-BE49-F238E27FC236}">
                <a16:creationId xmlns:a16="http://schemas.microsoft.com/office/drawing/2014/main" id="{6F7B3B56-B1E0-482A-BCB7-F6DFF267F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6001831" y="218573"/>
            <a:ext cx="6400800" cy="5979538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6" name="长方形 25">
            <a:extLst>
              <a:ext uri="{FF2B5EF4-FFF2-40B4-BE49-F238E27FC236}">
                <a16:creationId xmlns:a16="http://schemas.microsoft.com/office/drawing/2014/main" id="{1966FDA2-772B-4D2A-AB6A-EE70A258E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7513392" y="1730137"/>
            <a:ext cx="3377678" cy="5979539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3">
                  <a:lumMod val="75000"/>
                  <a:alpha val="8000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任意多边形(F) 7">
            <a:extLst>
              <a:ext uri="{FF2B5EF4-FFF2-40B4-BE49-F238E27FC236}">
                <a16:creationId xmlns:a16="http://schemas.microsoft.com/office/drawing/2014/main" id="{ED625ADC-8F5C-4D24-FB31-E0A0566E6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182880" y="572611"/>
            <a:ext cx="5676110" cy="5167469"/>
          </a:xfrm>
          <a:custGeom>
            <a:avLst/>
            <a:gdLst>
              <a:gd name="connsiteX0" fmla="*/ 2370046 w 5676110"/>
              <a:gd name="connsiteY0" fmla="*/ 0 h 5167469"/>
              <a:gd name="connsiteX1" fmla="*/ 2370046 w 5676110"/>
              <a:gd name="connsiteY1" fmla="*/ 5165927 h 5167469"/>
              <a:gd name="connsiteX2" fmla="*/ 5676110 w 5676110"/>
              <a:gd name="connsiteY2" fmla="*/ 5165927 h 5167469"/>
              <a:gd name="connsiteX3" fmla="*/ 5676110 w 5676110"/>
              <a:gd name="connsiteY3" fmla="*/ 0 h 5167469"/>
              <a:gd name="connsiteX4" fmla="*/ 0 w 5676110"/>
              <a:gd name="connsiteY4" fmla="*/ 2584289 h 5167469"/>
              <a:gd name="connsiteX5" fmla="*/ 2273104 w 5676110"/>
              <a:gd name="connsiteY5" fmla="*/ 5162459 h 5167469"/>
              <a:gd name="connsiteX6" fmla="*/ 2370044 w 5676110"/>
              <a:gd name="connsiteY6" fmla="*/ 5167469 h 5167469"/>
              <a:gd name="connsiteX7" fmla="*/ 2370043 w 5676110"/>
              <a:gd name="connsiteY7" fmla="*/ 1109 h 5167469"/>
              <a:gd name="connsiteX8" fmla="*/ 2273104 w 5676110"/>
              <a:gd name="connsiteY8" fmla="*/ 6119 h 5167469"/>
              <a:gd name="connsiteX9" fmla="*/ 0 w 5676110"/>
              <a:gd name="connsiteY9" fmla="*/ 2584289 h 5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76110" h="5167469">
                <a:moveTo>
                  <a:pt x="2370046" y="0"/>
                </a:moveTo>
                <a:lnTo>
                  <a:pt x="2370046" y="5165927"/>
                </a:lnTo>
                <a:lnTo>
                  <a:pt x="5676110" y="5165927"/>
                </a:lnTo>
                <a:lnTo>
                  <a:pt x="5676110" y="0"/>
                </a:lnTo>
                <a:close/>
                <a:moveTo>
                  <a:pt x="0" y="2584289"/>
                </a:moveTo>
                <a:cubicBezTo>
                  <a:pt x="0" y="3926109"/>
                  <a:pt x="996335" y="5029746"/>
                  <a:pt x="2273104" y="5162459"/>
                </a:cubicBezTo>
                <a:lnTo>
                  <a:pt x="2370044" y="5167469"/>
                </a:lnTo>
                <a:lnTo>
                  <a:pt x="2370043" y="1109"/>
                </a:lnTo>
                <a:lnTo>
                  <a:pt x="2273104" y="6119"/>
                </a:lnTo>
                <a:cubicBezTo>
                  <a:pt x="996335" y="138833"/>
                  <a:pt x="0" y="1242470"/>
                  <a:pt x="0" y="2584289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2"/>
              </a:gs>
              <a:gs pos="26000">
                <a:srgbClr val="C95A84"/>
              </a:gs>
              <a:gs pos="65000">
                <a:schemeClr val="accent6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grpSp>
        <p:nvGrpSpPr>
          <p:cNvPr id="43" name="组 42">
            <a:extLst>
              <a:ext uri="{FF2B5EF4-FFF2-40B4-BE49-F238E27FC236}">
                <a16:creationId xmlns:a16="http://schemas.microsoft.com/office/drawing/2014/main" id="{306F3896-19D4-4232-82CE-6C81979F6F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6409177"/>
            <a:ext cx="12192000" cy="456774"/>
            <a:chOff x="0" y="6401226"/>
            <a:chExt cx="12192000" cy="456774"/>
          </a:xfrm>
        </p:grpSpPr>
        <p:sp>
          <p:nvSpPr>
            <p:cNvPr id="44" name="长方形 43">
              <a:extLst>
                <a:ext uri="{FF2B5EF4-FFF2-40B4-BE49-F238E27FC236}">
                  <a16:creationId xmlns:a16="http://schemas.microsoft.com/office/drawing/2014/main" id="{191D0E40-FF26-4842-B967-3FA07E78DC55}"/>
                </a:ext>
              </a:extLst>
            </p:cNvPr>
            <p:cNvSpPr/>
            <p:nvPr/>
          </p:nvSpPr>
          <p:spPr>
            <a:xfrm rot="10800000" flipH="1">
              <a:off x="0" y="6401226"/>
              <a:ext cx="12192000" cy="456773"/>
            </a:xfrm>
            <a:prstGeom prst="rect">
              <a:avLst/>
            </a:prstGeom>
            <a:gradFill>
              <a:gsLst>
                <a:gs pos="14000">
                  <a:schemeClr val="accent4">
                    <a:alpha val="28000"/>
                  </a:schemeClr>
                </a:gs>
                <a:gs pos="100000">
                  <a:schemeClr val="accent5">
                    <a:alpha val="85000"/>
                  </a:schemeClr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45" name="长方形 44">
              <a:extLst>
                <a:ext uri="{FF2B5EF4-FFF2-40B4-BE49-F238E27FC236}">
                  <a16:creationId xmlns:a16="http://schemas.microsoft.com/office/drawing/2014/main" id="{7BE4E0C1-B316-4C88-9FF8-5BA9F1C67DCE}"/>
                </a:ext>
              </a:extLst>
            </p:cNvPr>
            <p:cNvSpPr/>
            <p:nvPr/>
          </p:nvSpPr>
          <p:spPr>
            <a:xfrm flipH="1">
              <a:off x="4038602" y="6401228"/>
              <a:ext cx="8153398" cy="456772"/>
            </a:xfrm>
            <a:prstGeom prst="rect">
              <a:avLst/>
            </a:prstGeom>
            <a:gradFill>
              <a:gsLst>
                <a:gs pos="9000">
                  <a:schemeClr val="accent2">
                    <a:lumMod val="60000"/>
                    <a:lumOff val="40000"/>
                    <a:alpha val="55000"/>
                  </a:schemeClr>
                </a:gs>
                <a:gs pos="99000">
                  <a:schemeClr val="accent2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7" name="任意多边形：形状 26">
            <a:extLst>
              <a:ext uri="{FF2B5EF4-FFF2-40B4-BE49-F238E27FC236}">
                <a16:creationId xmlns:a16="http://schemas.microsoft.com/office/drawing/2014/main" id="{113291B3-B6EE-40A3-8DD7-FA478AD26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0635413">
            <a:off x="7704887" y="942890"/>
            <a:ext cx="3900087" cy="4178958"/>
          </a:xfrm>
          <a:custGeom>
            <a:avLst/>
            <a:gdLst>
              <a:gd name="connsiteX0" fmla="*/ 2431955 w 3900087"/>
              <a:gd name="connsiteY0" fmla="*/ 93939 h 4178958"/>
              <a:gd name="connsiteX1" fmla="*/ 3900087 w 3900087"/>
              <a:gd name="connsiteY1" fmla="*/ 2089479 h 4178958"/>
              <a:gd name="connsiteX2" fmla="*/ 1810608 w 3900087"/>
              <a:gd name="connsiteY2" fmla="*/ 4178958 h 4178958"/>
              <a:gd name="connsiteX3" fmla="*/ 77979 w 3900087"/>
              <a:gd name="connsiteY3" fmla="*/ 3257727 h 4178958"/>
              <a:gd name="connsiteX4" fmla="*/ 0 w 3900087"/>
              <a:gd name="connsiteY4" fmla="*/ 3129368 h 4178958"/>
              <a:gd name="connsiteX5" fmla="*/ 831517 w 3900087"/>
              <a:gd name="connsiteY5" fmla="*/ 244058 h 4178958"/>
              <a:gd name="connsiteX6" fmla="*/ 997289 w 3900087"/>
              <a:gd name="connsiteY6" fmla="*/ 164202 h 4178958"/>
              <a:gd name="connsiteX7" fmla="*/ 1810608 w 3900087"/>
              <a:gd name="connsiteY7" fmla="*/ 0 h 4178958"/>
              <a:gd name="connsiteX8" fmla="*/ 2431955 w 390008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7" h="4178958">
                <a:moveTo>
                  <a:pt x="2431955" y="93939"/>
                </a:moveTo>
                <a:cubicBezTo>
                  <a:pt x="3282516" y="358491"/>
                  <a:pt x="3900087" y="1151865"/>
                  <a:pt x="3900087" y="2089479"/>
                </a:cubicBezTo>
                <a:cubicBezTo>
                  <a:pt x="3900087" y="3243466"/>
                  <a:pt x="2964595" y="4178958"/>
                  <a:pt x="1810608" y="4178958"/>
                </a:cubicBezTo>
                <a:cubicBezTo>
                  <a:pt x="1089366" y="4178958"/>
                  <a:pt x="453474" y="3813531"/>
                  <a:pt x="77979" y="3257727"/>
                </a:cubicBezTo>
                <a:lnTo>
                  <a:pt x="0" y="3129368"/>
                </a:lnTo>
                <a:lnTo>
                  <a:pt x="831517" y="244058"/>
                </a:lnTo>
                <a:lnTo>
                  <a:pt x="997289" y="164202"/>
                </a:lnTo>
                <a:cubicBezTo>
                  <a:pt x="1247270" y="58468"/>
                  <a:pt x="1522111" y="0"/>
                  <a:pt x="1810608" y="0"/>
                </a:cubicBezTo>
                <a:cubicBezTo>
                  <a:pt x="2026981" y="0"/>
                  <a:pt x="2235672" y="32888"/>
                  <a:pt x="2431955" y="93939"/>
                </a:cubicBezTo>
                <a:close/>
              </a:path>
            </a:pathLst>
          </a:custGeom>
          <a:gradFill>
            <a:gsLst>
              <a:gs pos="34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C4BB0C4-4982-9534-E355-6F700CA6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6492" y="548640"/>
            <a:ext cx="5300038" cy="2194560"/>
          </a:xfrm>
        </p:spPr>
        <p:txBody>
          <a:bodyPr rtlCol="0"/>
          <a:lstStyle>
            <a:lvl1pPr>
              <a:defRPr lang="zh-CN"/>
            </a:lvl1pPr>
          </a:lstStyle>
          <a:p>
            <a:pPr rtl="0"/>
            <a:endParaRPr lang="zh-CN" dirty="0"/>
          </a:p>
        </p:txBody>
      </p:sp>
      <p:sp>
        <p:nvSpPr>
          <p:cNvPr id="30" name="页脚占位符 4">
            <a:extLst>
              <a:ext uri="{FF2B5EF4-FFF2-40B4-BE49-F238E27FC236}">
                <a16:creationId xmlns:a16="http://schemas.microsoft.com/office/drawing/2014/main" id="{43D0BC76-B58B-4508-A4FF-DC3D3ADB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2637200" y="2720615"/>
            <a:ext cx="5731597" cy="457200"/>
          </a:xfrm>
        </p:spPr>
        <p:txBody>
          <a:bodyPr rtlCol="0"/>
          <a:lstStyle>
            <a:lvl1pPr>
              <a:defRPr lang="zh-CN">
                <a:solidFill>
                  <a:schemeClr val="tx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5" name="内容占位符 6">
            <a:extLst>
              <a:ext uri="{FF2B5EF4-FFF2-40B4-BE49-F238E27FC236}">
                <a16:creationId xmlns:a16="http://schemas.microsoft.com/office/drawing/2014/main" id="{0B619215-4E74-E001-1C4D-1EAAF5DA120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65955" y="1551008"/>
            <a:ext cx="4739422" cy="4264006"/>
          </a:xfrm>
        </p:spPr>
        <p:txBody>
          <a:bodyPr lIns="274320" rtlCol="0" anchor="ctr">
            <a:noAutofit/>
          </a:bodyPr>
          <a:lstStyle>
            <a:lvl1pPr marL="342900" indent="-342900">
              <a:spcBef>
                <a:spcPts val="1000"/>
              </a:spcBef>
              <a:buFont typeface="Arial" panose="020B0604020202020204" pitchFamily="34" charset="0"/>
              <a:buChar char="•"/>
              <a:defRPr lang="zh-CN" sz="2000">
                <a:solidFill>
                  <a:schemeClr val="tx1"/>
                </a:solidFill>
              </a:defRPr>
            </a:lvl1pPr>
            <a:lvl2pPr marL="690372" indent="-342900">
              <a:spcBef>
                <a:spcPts val="1000"/>
              </a:spcBef>
              <a:buFont typeface="Arial" panose="020B0604020202020204" pitchFamily="34" charset="0"/>
              <a:buChar char="•"/>
              <a:defRPr lang="zh-CN" sz="2000"/>
            </a:lvl2pPr>
            <a:lvl3pPr marL="1200150" indent="-285750">
              <a:spcBef>
                <a:spcPts val="1000"/>
              </a:spcBef>
              <a:buFont typeface="Arial" panose="020B0604020202020204" pitchFamily="34" charset="0"/>
              <a:buChar char="•"/>
              <a:defRPr lang="zh-CN" sz="2000"/>
            </a:lvl3pPr>
            <a:lvl4pPr marL="1540764" indent="-342900">
              <a:spcBef>
                <a:spcPts val="1000"/>
              </a:spcBef>
              <a:buFont typeface="Arial" panose="020B0604020202020204" pitchFamily="34" charset="0"/>
              <a:buChar char="•"/>
              <a:defRPr lang="zh-CN" sz="2000"/>
            </a:lvl4pPr>
            <a:lvl5pPr marL="2114550" indent="-285750">
              <a:spcBef>
                <a:spcPts val="1000"/>
              </a:spcBef>
              <a:buFont typeface="Arial" panose="020B0604020202020204" pitchFamily="34" charset="0"/>
              <a:buChar char="•"/>
              <a:defRPr lang="zh-CN" sz="2000"/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8264404F-5F25-5592-752D-3FD61806AFC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696492" y="3227402"/>
            <a:ext cx="5300038" cy="3004406"/>
          </a:xfrm>
        </p:spPr>
        <p:txBody>
          <a:bodyPr rtlCol="0" anchor="ctr">
            <a:normAutofit/>
          </a:bodyPr>
          <a:lstStyle>
            <a:lvl1pPr marL="347472" indent="-457200" algn="l">
              <a:spcBef>
                <a:spcPts val="1000"/>
              </a:spcBef>
              <a:buFont typeface="+mj-lt"/>
              <a:buAutoNum type="arabicPeriod"/>
              <a:defRPr lang="zh-CN" sz="2000">
                <a:solidFill>
                  <a:schemeClr val="tx1"/>
                </a:solidFill>
              </a:defRPr>
            </a:lvl1pPr>
            <a:lvl2pPr marL="914400" indent="-457200">
              <a:spcBef>
                <a:spcPts val="1000"/>
              </a:spcBef>
              <a:buFont typeface="+mj-lt"/>
              <a:buAutoNum type="alphaLcPeriod"/>
              <a:defRPr lang="zh-CN"/>
            </a:lvl2pPr>
            <a:lvl3pPr marL="1143000" indent="-342900">
              <a:spcBef>
                <a:spcPts val="1000"/>
              </a:spcBef>
              <a:buFont typeface="+mj-lt"/>
              <a:buAutoNum type="arabicParenR"/>
              <a:defRPr lang="zh-CN"/>
            </a:lvl3pPr>
            <a:lvl4pPr marL="1600200" indent="-342900">
              <a:spcBef>
                <a:spcPts val="1000"/>
              </a:spcBef>
              <a:buFont typeface="+mj-lt"/>
              <a:buAutoNum type="alphaLcPeriod"/>
              <a:defRPr lang="zh-CN"/>
            </a:lvl4pPr>
            <a:lvl5pPr marL="2057400" indent="-342900">
              <a:spcBef>
                <a:spcPts val="1000"/>
              </a:spcBef>
              <a:buFont typeface="+mj-lt"/>
              <a:buAutoNum type="romanLcPeriod"/>
              <a:defRPr lang="zh-CN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  <a:p>
            <a:pPr lvl="0" rtl="0"/>
            <a:endParaRPr lang="zh-CN" dirty="0"/>
          </a:p>
        </p:txBody>
      </p:sp>
      <p:sp>
        <p:nvSpPr>
          <p:cNvPr id="35" name="日期占位符 3">
            <a:extLst>
              <a:ext uri="{FF2B5EF4-FFF2-40B4-BE49-F238E27FC236}">
                <a16:creationId xmlns:a16="http://schemas.microsoft.com/office/drawing/2014/main" id="{B0C91521-9FA7-4A68-9C94-30DAE875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10111" y="6409170"/>
            <a:ext cx="3702392" cy="448830"/>
          </a:xfrm>
        </p:spPr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36" name="幻灯片编号占位符 5">
            <a:extLst>
              <a:ext uri="{FF2B5EF4-FFF2-40B4-BE49-F238E27FC236}">
                <a16:creationId xmlns:a16="http://schemas.microsoft.com/office/drawing/2014/main" id="{43143B3C-F960-42CF-BBA0-4990E987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fld id="{39A857F5-96C8-461D-A78C-38E92FE1C52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51352527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与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 9">
            <a:extLst>
              <a:ext uri="{FF2B5EF4-FFF2-40B4-BE49-F238E27FC236}">
                <a16:creationId xmlns:a16="http://schemas.microsoft.com/office/drawing/2014/main" id="{DEAC469D-C64C-4BB7-AB03-E450F88880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978646"/>
            <a:ext cx="12192003" cy="3376039"/>
            <a:chOff x="0" y="-978646"/>
            <a:chExt cx="12192003" cy="3376039"/>
          </a:xfrm>
        </p:grpSpPr>
        <p:sp>
          <p:nvSpPr>
            <p:cNvPr id="7" name="长方形 6">
              <a:extLst>
                <a:ext uri="{FF2B5EF4-FFF2-40B4-BE49-F238E27FC236}">
                  <a16:creationId xmlns:a16="http://schemas.microsoft.com/office/drawing/2014/main" id="{4EC0C88D-87E5-47C3-AA92-269E45C85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 flipH="1">
              <a:off x="0" y="1"/>
              <a:ext cx="12192003" cy="2397392"/>
            </a:xfrm>
            <a:prstGeom prst="rect">
              <a:avLst/>
            </a:prstGeom>
            <a:gradFill>
              <a:gsLst>
                <a:gs pos="8000">
                  <a:schemeClr val="accent6"/>
                </a:gs>
                <a:gs pos="86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8" name="任意多边形：形状 7">
              <a:extLst>
                <a:ext uri="{FF2B5EF4-FFF2-40B4-BE49-F238E27FC236}">
                  <a16:creationId xmlns:a16="http://schemas.microsoft.com/office/drawing/2014/main" id="{4D12C7D5-A921-47A9-8619-DD3D6EC81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4834054">
              <a:off x="4822383" y="-1739232"/>
              <a:ext cx="3118759" cy="4639931"/>
            </a:xfrm>
            <a:custGeom>
              <a:avLst/>
              <a:gdLst>
                <a:gd name="connsiteX0" fmla="*/ 3118759 w 3118759"/>
                <a:gd name="connsiteY0" fmla="*/ 79510 h 4639931"/>
                <a:gd name="connsiteX1" fmla="*/ 1204940 w 3118759"/>
                <a:gd name="connsiteY1" fmla="*/ 4639931 h 4639931"/>
                <a:gd name="connsiteX2" fmla="*/ 1103495 w 3118759"/>
                <a:gd name="connsiteY2" fmla="*/ 4578302 h 4639931"/>
                <a:gd name="connsiteX3" fmla="*/ 0 w 3118759"/>
                <a:gd name="connsiteY3" fmla="*/ 2502877 h 4639931"/>
                <a:gd name="connsiteX4" fmla="*/ 2502877 w 3118759"/>
                <a:gd name="connsiteY4" fmla="*/ 0 h 4639931"/>
                <a:gd name="connsiteX5" fmla="*/ 3007294 w 3118759"/>
                <a:gd name="connsiteY5" fmla="*/ 50850 h 4639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18759" h="4639931">
                  <a:moveTo>
                    <a:pt x="3118759" y="79510"/>
                  </a:moveTo>
                  <a:lnTo>
                    <a:pt x="1204940" y="4639931"/>
                  </a:lnTo>
                  <a:lnTo>
                    <a:pt x="1103495" y="4578302"/>
                  </a:lnTo>
                  <a:cubicBezTo>
                    <a:pt x="437725" y="4128517"/>
                    <a:pt x="0" y="3366815"/>
                    <a:pt x="0" y="2502877"/>
                  </a:cubicBezTo>
                  <a:cubicBezTo>
                    <a:pt x="0" y="1120576"/>
                    <a:pt x="1120576" y="0"/>
                    <a:pt x="2502877" y="0"/>
                  </a:cubicBezTo>
                  <a:cubicBezTo>
                    <a:pt x="2675665" y="0"/>
                    <a:pt x="2844363" y="17509"/>
                    <a:pt x="3007294" y="50850"/>
                  </a:cubicBezTo>
                  <a:close/>
                </a:path>
              </a:pathLst>
            </a:custGeom>
            <a:gradFill>
              <a:gsLst>
                <a:gs pos="0">
                  <a:schemeClr val="accent6">
                    <a:alpha val="12000"/>
                  </a:schemeClr>
                </a:gs>
                <a:gs pos="100000">
                  <a:schemeClr val="accent6">
                    <a:lumMod val="60000"/>
                    <a:lumOff val="40000"/>
                    <a:alpha val="20000"/>
                  </a:schemeClr>
                </a:gs>
              </a:gsLst>
              <a:lin ang="11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9" name="长方形 8">
              <a:extLst>
                <a:ext uri="{FF2B5EF4-FFF2-40B4-BE49-F238E27FC236}">
                  <a16:creationId xmlns:a16="http://schemas.microsoft.com/office/drawing/2014/main" id="{34315B16-F859-4692-83E7-34DB86837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4060818" y="0"/>
              <a:ext cx="8115300" cy="1945408"/>
            </a:xfrm>
            <a:prstGeom prst="rect">
              <a:avLst/>
            </a:prstGeom>
            <a:gradFill>
              <a:gsLst>
                <a:gs pos="0">
                  <a:schemeClr val="accent6">
                    <a:alpha val="16000"/>
                  </a:schemeClr>
                </a:gs>
                <a:gs pos="62000">
                  <a:schemeClr val="accent5">
                    <a:alpha val="0"/>
                  </a:schemeClr>
                </a:gs>
              </a:gsLst>
              <a:lin ang="20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795528"/>
            <a:ext cx="10241280" cy="1234440"/>
          </a:xfrm>
        </p:spPr>
        <p:txBody>
          <a:bodyPr rtlCol="0">
            <a:noAutofit/>
          </a:bodyPr>
          <a:lstStyle>
            <a:lvl1pPr>
              <a:defRPr lang="zh-CN">
                <a:solidFill>
                  <a:schemeClr val="tx1"/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928949" y="1011245"/>
            <a:ext cx="2315098" cy="457200"/>
          </a:xfrm>
        </p:spPr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75360" y="2825496"/>
            <a:ext cx="10241280" cy="3186394"/>
          </a:xfrm>
        </p:spPr>
        <p:txBody>
          <a:bodyPr rtlCol="0">
            <a:noAutofit/>
          </a:bodyPr>
          <a:lstStyle>
            <a:lvl1pPr>
              <a:defRPr lang="zh-CN">
                <a:solidFill>
                  <a:schemeClr val="tx1"/>
                </a:solidFill>
              </a:defRPr>
            </a:lvl1pPr>
            <a:lvl2pPr>
              <a:defRPr lang="zh-CN">
                <a:solidFill>
                  <a:schemeClr val="tx1"/>
                </a:solidFill>
              </a:defRPr>
            </a:lvl2pPr>
            <a:lvl3pPr>
              <a:defRPr lang="zh-CN">
                <a:solidFill>
                  <a:schemeClr val="tx1"/>
                </a:solidFill>
              </a:defRPr>
            </a:lvl3pPr>
            <a:lvl4pPr>
              <a:defRPr lang="zh-CN">
                <a:solidFill>
                  <a:schemeClr val="tx1"/>
                </a:solidFill>
              </a:defRPr>
            </a:lvl4pPr>
            <a:lvl5pPr>
              <a:defRPr lang="zh-CN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33926799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结束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>
            <a:extLst>
              <a:ext uri="{FF2B5EF4-FFF2-40B4-BE49-F238E27FC236}">
                <a16:creationId xmlns:a16="http://schemas.microsoft.com/office/drawing/2014/main" id="{79266C16-8EA6-D555-3ADA-1DE20493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8562" y="366777"/>
            <a:ext cx="5216238" cy="338226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9" name="图片占位符 8">
            <a:extLst>
              <a:ext uri="{FF2B5EF4-FFF2-40B4-BE49-F238E27FC236}">
                <a16:creationId xmlns:a16="http://schemas.microsoft.com/office/drawing/2014/main" id="{DA2D2C88-FFBE-4F25-871F-68A09C5F530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409944"/>
          </a:xfrm>
          <a:solidFill>
            <a:schemeClr val="accent6"/>
          </a:solidFill>
        </p:spPr>
        <p:txBody>
          <a:bodyPr tIns="274320" rtlCol="0" anchor="t" anchorCtr="0">
            <a:normAutofit/>
          </a:bodyPr>
          <a:lstStyle>
            <a:lvl1pPr marL="0" indent="0" algn="ctr">
              <a:buNone/>
              <a:defRPr lang="zh-CN" sz="1600"/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8D0529A2-5928-42C4-B397-6AEE7520D2C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518562" y="3923818"/>
            <a:ext cx="5216239" cy="2349660"/>
          </a:xfrm>
        </p:spPr>
        <p:txBody>
          <a:bodyPr tIns="91440" rtlCol="0">
            <a:noAutofit/>
          </a:bodyPr>
          <a:lstStyle>
            <a:lvl1pPr>
              <a:buNone/>
              <a:defRPr lang="zh-CN" sz="20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lang="zh-CN" sz="2000"/>
            </a:lvl2pPr>
            <a:lvl3pPr>
              <a:buNone/>
              <a:defRPr lang="zh-CN" sz="2000"/>
            </a:lvl3pPr>
            <a:lvl4pPr>
              <a:buNone/>
              <a:defRPr lang="zh-CN" sz="2000"/>
            </a:lvl4pPr>
            <a:lvl5pPr>
              <a:buNone/>
              <a:defRPr lang="zh-CN" sz="2000"/>
            </a:lvl5pPr>
          </a:lstStyle>
          <a:p>
            <a:pPr lvl="0" rtl="0"/>
            <a:r>
              <a:rPr lang="zh-CN"/>
              <a:t>单击此处编辑母版文本样式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86499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4">
            <a:extLst>
              <a:ext uri="{FF2B5EF4-FFF2-40B4-BE49-F238E27FC236}">
                <a16:creationId xmlns:a16="http://schemas.microsoft.com/office/drawing/2014/main" id="{458121AD-8518-1695-111E-C8CFF8A3D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" y="0"/>
            <a:ext cx="12192004" cy="6858000"/>
            <a:chOff x="-4" y="0"/>
            <a:chExt cx="12192004" cy="6858000"/>
          </a:xfrm>
        </p:grpSpPr>
        <p:sp useBgFill="1">
          <p:nvSpPr>
            <p:cNvPr id="15" name="长方形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6" name="长方形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7" name="长方形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8" name="长方形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-2" y="0"/>
              <a:ext cx="6096001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zh-CN" dirty="0"/>
            </a:p>
          </p:txBody>
        </p:sp>
        <p:sp>
          <p:nvSpPr>
            <p:cNvPr id="20" name="任意多边形：形状 19">
              <a:extLst>
                <a:ext uri="{FF2B5EF4-FFF2-40B4-BE49-F238E27FC236}">
                  <a16:creationId xmlns:a16="http://schemas.microsoft.com/office/drawing/2014/main" id="{230DFABF-2A96-46EC-8C35-1C4A9D0A0739}"/>
                </a:ext>
              </a:extLst>
            </p:cNvPr>
            <p:cNvSpPr>
              <a:spLocks noChangeAspect="1"/>
            </p:cNvSpPr>
            <p:nvPr userDrawn="1"/>
          </p:nvSpPr>
          <p:spPr>
            <a:xfrm rot="16200000" flipH="1">
              <a:off x="3489960" y="822961"/>
              <a:ext cx="5212080" cy="5212080"/>
            </a:xfrm>
            <a:prstGeom prst="ellipse">
              <a:avLst/>
            </a:pr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3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6" name="任意多边形：形状 19">
            <a:extLst>
              <a:ext uri="{FF2B5EF4-FFF2-40B4-BE49-F238E27FC236}">
                <a16:creationId xmlns:a16="http://schemas.microsoft.com/office/drawing/2014/main" id="{9829D3BA-2CE1-52FA-09B7-96BDEAF53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3124200" y="459028"/>
            <a:ext cx="5943600" cy="5939944"/>
          </a:xfrm>
          <a:prstGeom prst="ellipse">
            <a:avLst/>
          </a:prstGeom>
          <a:gradFill flip="none" rotWithShape="1">
            <a:gsLst>
              <a:gs pos="7000">
                <a:schemeClr val="accent5">
                  <a:alpha val="30000"/>
                </a:schemeClr>
              </a:gs>
              <a:gs pos="100000">
                <a:schemeClr val="accent3">
                  <a:alpha val="20000"/>
                </a:schemeClr>
              </a:gs>
            </a:gsLst>
            <a:lin ang="1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1731702"/>
            <a:ext cx="10241280" cy="3394596"/>
          </a:xfrm>
        </p:spPr>
        <p:txBody>
          <a:bodyPr rtlCol="0" anchor="ctr" anchorCtr="0"/>
          <a:lstStyle>
            <a:lvl1pPr algn="ctr">
              <a:defRPr lang="zh-CN" baseline="0"/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3" name="长方形 2">
            <a:extLst>
              <a:ext uri="{FF2B5EF4-FFF2-40B4-BE49-F238E27FC236}">
                <a16:creationId xmlns:a16="http://schemas.microsoft.com/office/drawing/2014/main" id="{4253DD31-8C23-CEA0-7016-E263E3AE4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6401228"/>
            <a:ext cx="12192000" cy="456772"/>
          </a:xfrm>
          <a:prstGeom prst="rect">
            <a:avLst/>
          </a:prstGeom>
          <a:gradFill>
            <a:gsLst>
              <a:gs pos="0">
                <a:schemeClr val="accent5">
                  <a:alpha val="75000"/>
                </a:schemeClr>
              </a:gs>
              <a:gs pos="100000">
                <a:schemeClr val="tx2">
                  <a:lumMod val="50000"/>
                  <a:lumOff val="50000"/>
                  <a:alpha val="48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785597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议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 42">
            <a:extLst>
              <a:ext uri="{FF2B5EF4-FFF2-40B4-BE49-F238E27FC236}">
                <a16:creationId xmlns:a16="http://schemas.microsoft.com/office/drawing/2014/main" id="{306F3896-19D4-4232-82CE-6C81979F6F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6409177"/>
            <a:ext cx="12192000" cy="456774"/>
            <a:chOff x="0" y="6401226"/>
            <a:chExt cx="12192000" cy="456774"/>
          </a:xfrm>
        </p:grpSpPr>
        <p:sp>
          <p:nvSpPr>
            <p:cNvPr id="44" name="长方形 43">
              <a:extLst>
                <a:ext uri="{FF2B5EF4-FFF2-40B4-BE49-F238E27FC236}">
                  <a16:creationId xmlns:a16="http://schemas.microsoft.com/office/drawing/2014/main" id="{191D0E40-FF26-4842-B967-3FA07E78DC55}"/>
                </a:ext>
              </a:extLst>
            </p:cNvPr>
            <p:cNvSpPr/>
            <p:nvPr/>
          </p:nvSpPr>
          <p:spPr>
            <a:xfrm rot="10800000" flipH="1">
              <a:off x="0" y="6401226"/>
              <a:ext cx="12192000" cy="456773"/>
            </a:xfrm>
            <a:prstGeom prst="rect">
              <a:avLst/>
            </a:prstGeom>
            <a:gradFill>
              <a:gsLst>
                <a:gs pos="14000">
                  <a:schemeClr val="accent4">
                    <a:alpha val="28000"/>
                  </a:schemeClr>
                </a:gs>
                <a:gs pos="100000">
                  <a:schemeClr val="accent5">
                    <a:alpha val="85000"/>
                  </a:schemeClr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45" name="长方形 44">
              <a:extLst>
                <a:ext uri="{FF2B5EF4-FFF2-40B4-BE49-F238E27FC236}">
                  <a16:creationId xmlns:a16="http://schemas.microsoft.com/office/drawing/2014/main" id="{7BE4E0C1-B316-4C88-9FF8-5BA9F1C67DCE}"/>
                </a:ext>
              </a:extLst>
            </p:cNvPr>
            <p:cNvSpPr/>
            <p:nvPr/>
          </p:nvSpPr>
          <p:spPr>
            <a:xfrm flipH="1">
              <a:off x="4038602" y="6401228"/>
              <a:ext cx="8153398" cy="456772"/>
            </a:xfrm>
            <a:prstGeom prst="rect">
              <a:avLst/>
            </a:prstGeom>
            <a:gradFill>
              <a:gsLst>
                <a:gs pos="9000">
                  <a:schemeClr val="accent2">
                    <a:lumMod val="60000"/>
                    <a:lumOff val="40000"/>
                    <a:alpha val="55000"/>
                  </a:schemeClr>
                </a:gs>
                <a:gs pos="99000">
                  <a:schemeClr val="accent2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38" name="长方形 37">
            <a:extLst>
              <a:ext uri="{FF2B5EF4-FFF2-40B4-BE49-F238E27FC236}">
                <a16:creationId xmlns:a16="http://schemas.microsoft.com/office/drawing/2014/main" id="{6F7B3B56-B1E0-482A-BCB7-F6DFF267F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-152400" y="161109"/>
            <a:ext cx="6400800" cy="6094466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6" name="长方形 25">
            <a:extLst>
              <a:ext uri="{FF2B5EF4-FFF2-40B4-BE49-F238E27FC236}">
                <a16:creationId xmlns:a16="http://schemas.microsoft.com/office/drawing/2014/main" id="{1966FDA2-772B-4D2A-AB6A-EE70A258E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2071713" y="2385989"/>
            <a:ext cx="1951041" cy="6094468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7" name="任意多边形：形状 26">
            <a:extLst>
              <a:ext uri="{FF2B5EF4-FFF2-40B4-BE49-F238E27FC236}">
                <a16:creationId xmlns:a16="http://schemas.microsoft.com/office/drawing/2014/main" id="{113291B3-B6EE-40A3-8DD7-FA478AD26E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0635413">
            <a:off x="1810016" y="1721821"/>
            <a:ext cx="3900087" cy="4178958"/>
          </a:xfrm>
          <a:custGeom>
            <a:avLst/>
            <a:gdLst>
              <a:gd name="connsiteX0" fmla="*/ 2431955 w 3900087"/>
              <a:gd name="connsiteY0" fmla="*/ 93939 h 4178958"/>
              <a:gd name="connsiteX1" fmla="*/ 3900087 w 3900087"/>
              <a:gd name="connsiteY1" fmla="*/ 2089479 h 4178958"/>
              <a:gd name="connsiteX2" fmla="*/ 1810608 w 3900087"/>
              <a:gd name="connsiteY2" fmla="*/ 4178958 h 4178958"/>
              <a:gd name="connsiteX3" fmla="*/ 77979 w 3900087"/>
              <a:gd name="connsiteY3" fmla="*/ 3257727 h 4178958"/>
              <a:gd name="connsiteX4" fmla="*/ 0 w 3900087"/>
              <a:gd name="connsiteY4" fmla="*/ 3129368 h 4178958"/>
              <a:gd name="connsiteX5" fmla="*/ 831517 w 3900087"/>
              <a:gd name="connsiteY5" fmla="*/ 244058 h 4178958"/>
              <a:gd name="connsiteX6" fmla="*/ 997289 w 3900087"/>
              <a:gd name="connsiteY6" fmla="*/ 164202 h 4178958"/>
              <a:gd name="connsiteX7" fmla="*/ 1810608 w 3900087"/>
              <a:gd name="connsiteY7" fmla="*/ 0 h 4178958"/>
              <a:gd name="connsiteX8" fmla="*/ 2431955 w 390008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7" h="4178958">
                <a:moveTo>
                  <a:pt x="2431955" y="93939"/>
                </a:moveTo>
                <a:cubicBezTo>
                  <a:pt x="3282516" y="358491"/>
                  <a:pt x="3900087" y="1151865"/>
                  <a:pt x="3900087" y="2089479"/>
                </a:cubicBezTo>
                <a:cubicBezTo>
                  <a:pt x="3900087" y="3243466"/>
                  <a:pt x="2964595" y="4178958"/>
                  <a:pt x="1810608" y="4178958"/>
                </a:cubicBezTo>
                <a:cubicBezTo>
                  <a:pt x="1089366" y="4178958"/>
                  <a:pt x="453474" y="3813531"/>
                  <a:pt x="77979" y="3257727"/>
                </a:cubicBezTo>
                <a:lnTo>
                  <a:pt x="0" y="3129368"/>
                </a:lnTo>
                <a:lnTo>
                  <a:pt x="831517" y="244058"/>
                </a:lnTo>
                <a:lnTo>
                  <a:pt x="997289" y="164202"/>
                </a:lnTo>
                <a:cubicBezTo>
                  <a:pt x="1247270" y="58468"/>
                  <a:pt x="1522111" y="0"/>
                  <a:pt x="1810608" y="0"/>
                </a:cubicBezTo>
                <a:cubicBezTo>
                  <a:pt x="2026981" y="0"/>
                  <a:pt x="2235672" y="32888"/>
                  <a:pt x="2431955" y="93939"/>
                </a:cubicBezTo>
                <a:close/>
              </a:path>
            </a:pathLst>
          </a:custGeom>
          <a:gradFill>
            <a:gsLst>
              <a:gs pos="34000">
                <a:schemeClr val="bg1">
                  <a:alpha val="0"/>
                </a:schemeClr>
              </a:gs>
              <a:gs pos="100000">
                <a:schemeClr val="accent6">
                  <a:alpha val="35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8" name="长方形 27">
            <a:extLst>
              <a:ext uri="{FF2B5EF4-FFF2-40B4-BE49-F238E27FC236}">
                <a16:creationId xmlns:a16="http://schemas.microsoft.com/office/drawing/2014/main" id="{CD997F7F-035E-456B-A91D-44910446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 flipH="1">
            <a:off x="1075528" y="-614277"/>
            <a:ext cx="4400609" cy="5637268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8" name="任意多边形(F) 7">
            <a:extLst>
              <a:ext uri="{FF2B5EF4-FFF2-40B4-BE49-F238E27FC236}">
                <a16:creationId xmlns:a16="http://schemas.microsoft.com/office/drawing/2014/main" id="{ED625ADC-8F5C-4D24-FB31-E0A0566E6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6314338" y="572611"/>
            <a:ext cx="5676110" cy="5167469"/>
          </a:xfrm>
          <a:custGeom>
            <a:avLst/>
            <a:gdLst>
              <a:gd name="connsiteX0" fmla="*/ 2370046 w 5676110"/>
              <a:gd name="connsiteY0" fmla="*/ 0 h 5167469"/>
              <a:gd name="connsiteX1" fmla="*/ 2370046 w 5676110"/>
              <a:gd name="connsiteY1" fmla="*/ 5165927 h 5167469"/>
              <a:gd name="connsiteX2" fmla="*/ 5676110 w 5676110"/>
              <a:gd name="connsiteY2" fmla="*/ 5165927 h 5167469"/>
              <a:gd name="connsiteX3" fmla="*/ 5676110 w 5676110"/>
              <a:gd name="connsiteY3" fmla="*/ 0 h 5167469"/>
              <a:gd name="connsiteX4" fmla="*/ 0 w 5676110"/>
              <a:gd name="connsiteY4" fmla="*/ 2584289 h 5167469"/>
              <a:gd name="connsiteX5" fmla="*/ 2273104 w 5676110"/>
              <a:gd name="connsiteY5" fmla="*/ 5162459 h 5167469"/>
              <a:gd name="connsiteX6" fmla="*/ 2370044 w 5676110"/>
              <a:gd name="connsiteY6" fmla="*/ 5167469 h 5167469"/>
              <a:gd name="connsiteX7" fmla="*/ 2370043 w 5676110"/>
              <a:gd name="connsiteY7" fmla="*/ 1109 h 5167469"/>
              <a:gd name="connsiteX8" fmla="*/ 2273104 w 5676110"/>
              <a:gd name="connsiteY8" fmla="*/ 6119 h 5167469"/>
              <a:gd name="connsiteX9" fmla="*/ 0 w 5676110"/>
              <a:gd name="connsiteY9" fmla="*/ 2584289 h 5167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676110" h="5167469">
                <a:moveTo>
                  <a:pt x="2370046" y="0"/>
                </a:moveTo>
                <a:lnTo>
                  <a:pt x="2370046" y="5165927"/>
                </a:lnTo>
                <a:lnTo>
                  <a:pt x="5676110" y="5165927"/>
                </a:lnTo>
                <a:lnTo>
                  <a:pt x="5676110" y="0"/>
                </a:lnTo>
                <a:close/>
                <a:moveTo>
                  <a:pt x="0" y="2584289"/>
                </a:moveTo>
                <a:cubicBezTo>
                  <a:pt x="0" y="3926109"/>
                  <a:pt x="996335" y="5029746"/>
                  <a:pt x="2273104" y="5162459"/>
                </a:cubicBezTo>
                <a:lnTo>
                  <a:pt x="2370044" y="5167469"/>
                </a:lnTo>
                <a:lnTo>
                  <a:pt x="2370043" y="1109"/>
                </a:lnTo>
                <a:lnTo>
                  <a:pt x="2273104" y="6119"/>
                </a:lnTo>
                <a:cubicBezTo>
                  <a:pt x="996335" y="138833"/>
                  <a:pt x="0" y="1242470"/>
                  <a:pt x="0" y="2584289"/>
                </a:cubicBezTo>
                <a:close/>
              </a:path>
            </a:pathLst>
          </a:custGeom>
          <a:gradFill flip="none" rotWithShape="1">
            <a:gsLst>
              <a:gs pos="7000">
                <a:schemeClr val="accent2"/>
              </a:gs>
              <a:gs pos="26000">
                <a:srgbClr val="C95A84"/>
              </a:gs>
              <a:gs pos="65000">
                <a:schemeClr val="accent6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DC4BB0C4-4982-9534-E355-6F700CA61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89782"/>
            <a:ext cx="5219086" cy="3830130"/>
          </a:xfrm>
        </p:spPr>
        <p:txBody>
          <a:bodyPr rtlCol="0"/>
          <a:lstStyle>
            <a:lvl1pPr>
              <a:defRPr lang="zh-CN"/>
            </a:lvl1pPr>
          </a:lstStyle>
          <a:p>
            <a:pPr rtl="0"/>
            <a:endParaRPr lang="zh-CN" dirty="0"/>
          </a:p>
        </p:txBody>
      </p:sp>
      <p:sp>
        <p:nvSpPr>
          <p:cNvPr id="30" name="页脚占位符 4">
            <a:extLst>
              <a:ext uri="{FF2B5EF4-FFF2-40B4-BE49-F238E27FC236}">
                <a16:creationId xmlns:a16="http://schemas.microsoft.com/office/drawing/2014/main" id="{43D0BC76-B58B-4508-A4FF-DC3D3ADB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739649" y="1823065"/>
            <a:ext cx="3936495" cy="457200"/>
          </a:xfrm>
        </p:spPr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A73B76-2F23-43F4-BD43-914BAEE88CF6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887059" y="2009950"/>
            <a:ext cx="4529559" cy="3725411"/>
          </a:xfrm>
        </p:spPr>
        <p:txBody>
          <a:bodyPr rtlCol="0" anchor="ctr">
            <a:normAutofit/>
          </a:bodyPr>
          <a:lstStyle>
            <a:lvl1pPr marL="457200" indent="-228600" algn="l">
              <a:buFont typeface="Arial" panose="020B0604020202020204" pitchFamily="34" charset="0"/>
              <a:buChar char="•"/>
              <a:defRPr lang="zh-CN" sz="20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lang="zh-CN"/>
            </a:lvl2pPr>
            <a:lvl3pPr marL="1200150" indent="-285750">
              <a:buFont typeface="Arial" panose="020B0604020202020204" pitchFamily="34" charset="0"/>
              <a:buChar char="•"/>
              <a:defRPr lang="zh-CN"/>
            </a:lvl3pPr>
            <a:lvl4pPr marL="1657350" indent="-285750">
              <a:buFont typeface="Arial" panose="020B0604020202020204" pitchFamily="34" charset="0"/>
              <a:buChar char="•"/>
              <a:defRPr lang="zh-CN"/>
            </a:lvl4pPr>
            <a:lvl5pPr marL="2114550" indent="-285750">
              <a:buFont typeface="Arial" panose="020B0604020202020204" pitchFamily="34" charset="0"/>
              <a:buChar char="•"/>
              <a:defRPr lang="zh-CN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35" name="日期占位符 3">
            <a:extLst>
              <a:ext uri="{FF2B5EF4-FFF2-40B4-BE49-F238E27FC236}">
                <a16:creationId xmlns:a16="http://schemas.microsoft.com/office/drawing/2014/main" id="{B0C91521-9FA7-4A68-9C94-30DAE875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10111" y="6409170"/>
            <a:ext cx="3702392" cy="448830"/>
          </a:xfrm>
        </p:spPr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36" name="幻灯片编号占位符 5">
            <a:extLst>
              <a:ext uri="{FF2B5EF4-FFF2-40B4-BE49-F238E27FC236}">
                <a16:creationId xmlns:a16="http://schemas.microsoft.com/office/drawing/2014/main" id="{43143B3C-F960-42CF-BBA0-4990E987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fld id="{39A857F5-96C8-461D-A78C-38E92FE1C522}" type="slidenum">
              <a:rPr lang="zh-CN" smtClean="0"/>
              <a:pPr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5597289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 2">
            <a:extLst>
              <a:ext uri="{FF2B5EF4-FFF2-40B4-BE49-F238E27FC236}">
                <a16:creationId xmlns:a16="http://schemas.microsoft.com/office/drawing/2014/main" id="{C8E402A4-F264-4871-DFF1-9A34F1F199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0482" y="0"/>
            <a:ext cx="12252955" cy="6858000"/>
            <a:chOff x="-30482" y="0"/>
            <a:chExt cx="12252955" cy="6858000"/>
          </a:xfrm>
        </p:grpSpPr>
        <p:sp useBgFill="1">
          <p:nvSpPr>
            <p:cNvPr id="15" name="长方形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6" name="长方形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-425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7" name="长方形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8" name="长方形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-30482" y="0"/>
              <a:ext cx="6553723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zh-CN" dirty="0"/>
            </a:p>
          </p:txBody>
        </p:sp>
        <p:sp>
          <p:nvSpPr>
            <p:cNvPr id="20" name="任意多边形：形状 19">
              <a:extLst>
                <a:ext uri="{FF2B5EF4-FFF2-40B4-BE49-F238E27FC236}">
                  <a16:creationId xmlns:a16="http://schemas.microsoft.com/office/drawing/2014/main" id="{230DFABF-2A96-46EC-8C35-1C4A9D0A0739}"/>
                </a:ext>
              </a:extLst>
            </p:cNvPr>
            <p:cNvSpPr/>
            <p:nvPr userDrawn="1"/>
          </p:nvSpPr>
          <p:spPr>
            <a:xfrm flipH="1">
              <a:off x="6523243" y="469850"/>
              <a:ext cx="3170572" cy="6387725"/>
            </a:xfrm>
            <a:custGeom>
              <a:avLst/>
              <a:gdLst>
                <a:gd name="connsiteX0" fmla="*/ 0 w 4065484"/>
                <a:gd name="connsiteY0" fmla="*/ 4424531 h 8849062"/>
                <a:gd name="connsiteX1" fmla="*/ 3899197 w 4065484"/>
                <a:gd name="connsiteY1" fmla="*/ 8840480 h 8849062"/>
                <a:gd name="connsiteX2" fmla="*/ 4065484 w 4065484"/>
                <a:gd name="connsiteY2" fmla="*/ 8849062 h 8849062"/>
                <a:gd name="connsiteX3" fmla="*/ 4065483 w 4065484"/>
                <a:gd name="connsiteY3" fmla="*/ 0 h 8849062"/>
                <a:gd name="connsiteX4" fmla="*/ 3899197 w 4065484"/>
                <a:gd name="connsiteY4" fmla="*/ 8581 h 8849062"/>
                <a:gd name="connsiteX5" fmla="*/ 0 w 4065484"/>
                <a:gd name="connsiteY5" fmla="*/ 4424531 h 884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5484" h="8849062">
                  <a:moveTo>
                    <a:pt x="0" y="4424531"/>
                  </a:moveTo>
                  <a:cubicBezTo>
                    <a:pt x="0" y="6722831"/>
                    <a:pt x="1709076" y="8613167"/>
                    <a:pt x="3899197" y="8840480"/>
                  </a:cubicBezTo>
                  <a:lnTo>
                    <a:pt x="4065484" y="8849062"/>
                  </a:lnTo>
                  <a:lnTo>
                    <a:pt x="4065483" y="0"/>
                  </a:lnTo>
                  <a:lnTo>
                    <a:pt x="3899197" y="8581"/>
                  </a:lnTo>
                  <a:cubicBezTo>
                    <a:pt x="1709075" y="235897"/>
                    <a:pt x="0" y="2126232"/>
                    <a:pt x="0" y="4424531"/>
                  </a:cubicBezTo>
                  <a:close/>
                </a:path>
              </a:pathLst>
            </a:cu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10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22" name="任意多边形：形状 19">
              <a:extLst>
                <a:ext uri="{FF2B5EF4-FFF2-40B4-BE49-F238E27FC236}">
                  <a16:creationId xmlns:a16="http://schemas.microsoft.com/office/drawing/2014/main" id="{0CC1E85A-F138-6197-E8DA-2DE6BB5E0619}"/>
                </a:ext>
              </a:extLst>
            </p:cNvPr>
            <p:cNvSpPr>
              <a:spLocks noChangeAspect="1"/>
            </p:cNvSpPr>
            <p:nvPr userDrawn="1"/>
          </p:nvSpPr>
          <p:spPr>
            <a:xfrm rot="16200000" flipH="1">
              <a:off x="3822710" y="933418"/>
              <a:ext cx="5431536" cy="5431536"/>
            </a:xfrm>
            <a:prstGeom prst="ellipse">
              <a:avLst/>
            </a:pr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3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9" name="长方形 18">
              <a:extLst>
                <a:ext uri="{FF2B5EF4-FFF2-40B4-BE49-F238E27FC236}">
                  <a16:creationId xmlns:a16="http://schemas.microsoft.com/office/drawing/2014/main" id="{6EECD023-F890-6522-3CBB-909C23BF31B3}"/>
                </a:ext>
              </a:extLst>
            </p:cNvPr>
            <p:cNvSpPr/>
            <p:nvPr userDrawn="1"/>
          </p:nvSpPr>
          <p:spPr>
            <a:xfrm rot="5400000" flipH="1">
              <a:off x="8043933" y="2679459"/>
              <a:ext cx="2657845" cy="5699234"/>
            </a:xfrm>
            <a:prstGeom prst="rect">
              <a:avLst/>
            </a:prstGeom>
            <a:gradFill>
              <a:gsLst>
                <a:gs pos="2000">
                  <a:schemeClr val="accent4">
                    <a:alpha val="50000"/>
                  </a:schemeClr>
                </a:gs>
                <a:gs pos="100000">
                  <a:schemeClr val="accent3">
                    <a:alpha val="20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1872" y="548640"/>
            <a:ext cx="5538158" cy="5810678"/>
          </a:xfrm>
        </p:spPr>
        <p:txBody>
          <a:bodyPr rtlCol="0" anchor="ctr" anchorCtr="0"/>
          <a:lstStyle>
            <a:lvl1pPr algn="l">
              <a:defRPr lang="zh-CN" baseline="0"/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4" name="图片占位符 13">
            <a:extLst>
              <a:ext uri="{FF2B5EF4-FFF2-40B4-BE49-F238E27FC236}">
                <a16:creationId xmlns:a16="http://schemas.microsoft.com/office/drawing/2014/main" id="{E5A540C6-9611-36DF-E763-4F4D9F61903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23243" y="948047"/>
            <a:ext cx="2711967" cy="5431330"/>
          </a:xfrm>
          <a:custGeom>
            <a:avLst/>
            <a:gdLst>
              <a:gd name="connsiteX0" fmla="*/ 0 w 2711967"/>
              <a:gd name="connsiteY0" fmla="*/ 0 h 5431330"/>
              <a:gd name="connsiteX1" fmla="*/ 275450 w 2711967"/>
              <a:gd name="connsiteY1" fmla="*/ 13918 h 5431330"/>
              <a:gd name="connsiteX2" fmla="*/ 2711967 w 2711967"/>
              <a:gd name="connsiteY2" fmla="*/ 2715665 h 5431330"/>
              <a:gd name="connsiteX3" fmla="*/ 275450 w 2711967"/>
              <a:gd name="connsiteY3" fmla="*/ 5417412 h 5431330"/>
              <a:gd name="connsiteX4" fmla="*/ 0 w 2711967"/>
              <a:gd name="connsiteY4" fmla="*/ 5431330 h 54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11967" h="5431330">
                <a:moveTo>
                  <a:pt x="0" y="0"/>
                </a:moveTo>
                <a:lnTo>
                  <a:pt x="275450" y="13918"/>
                </a:lnTo>
                <a:cubicBezTo>
                  <a:pt x="1644006" y="152993"/>
                  <a:pt x="2711967" y="1309531"/>
                  <a:pt x="2711967" y="2715665"/>
                </a:cubicBezTo>
                <a:cubicBezTo>
                  <a:pt x="2711967" y="4121800"/>
                  <a:pt x="1644006" y="5278338"/>
                  <a:pt x="275450" y="5417412"/>
                </a:cubicBezTo>
                <a:lnTo>
                  <a:pt x="0" y="543133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tIns="1645920" rIns="182880" rtlCol="0" anchor="t" anchorCtr="0">
            <a:noAutofit/>
          </a:bodyPr>
          <a:lstStyle>
            <a:lvl1pPr marL="0" indent="0" algn="ctr">
              <a:buNone/>
              <a:defRPr lang="zh-CN"/>
            </a:lvl1pPr>
          </a:lstStyle>
          <a:p>
            <a:pPr rtl="0"/>
            <a:r>
              <a:rPr lang="zh-CN"/>
              <a:t>单击图标以添加图片</a:t>
            </a:r>
          </a:p>
        </p:txBody>
      </p:sp>
    </p:spTree>
    <p:extLst>
      <p:ext uri="{BB962C8B-B14F-4D97-AF65-F5344CB8AC3E}">
        <p14:creationId xmlns:p14="http://schemas.microsoft.com/office/powerpoint/2010/main" val="25460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4">
            <a:extLst>
              <a:ext uri="{FF2B5EF4-FFF2-40B4-BE49-F238E27FC236}">
                <a16:creationId xmlns:a16="http://schemas.microsoft.com/office/drawing/2014/main" id="{458121AD-8518-1695-111E-C8CFF8A3D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" y="0"/>
            <a:ext cx="12192004" cy="6858000"/>
            <a:chOff x="-4" y="0"/>
            <a:chExt cx="12192004" cy="6858000"/>
          </a:xfrm>
        </p:grpSpPr>
        <p:sp useBgFill="1">
          <p:nvSpPr>
            <p:cNvPr id="15" name="长方形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6" name="长方形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7" name="长方形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8" name="长方形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-2" y="0"/>
              <a:ext cx="6096001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zh-CN" dirty="0"/>
            </a:p>
          </p:txBody>
        </p:sp>
        <p:sp>
          <p:nvSpPr>
            <p:cNvPr id="20" name="任意多边形：形状 19">
              <a:extLst>
                <a:ext uri="{FF2B5EF4-FFF2-40B4-BE49-F238E27FC236}">
                  <a16:creationId xmlns:a16="http://schemas.microsoft.com/office/drawing/2014/main" id="{230DFABF-2A96-46EC-8C35-1C4A9D0A0739}"/>
                </a:ext>
              </a:extLst>
            </p:cNvPr>
            <p:cNvSpPr/>
            <p:nvPr userDrawn="1"/>
          </p:nvSpPr>
          <p:spPr>
            <a:xfrm rot="16200000" flipH="1">
              <a:off x="4063256" y="400727"/>
              <a:ext cx="4065484" cy="8849062"/>
            </a:xfrm>
            <a:custGeom>
              <a:avLst/>
              <a:gdLst>
                <a:gd name="connsiteX0" fmla="*/ 0 w 4065484"/>
                <a:gd name="connsiteY0" fmla="*/ 4424531 h 8849062"/>
                <a:gd name="connsiteX1" fmla="*/ 3899197 w 4065484"/>
                <a:gd name="connsiteY1" fmla="*/ 8840480 h 8849062"/>
                <a:gd name="connsiteX2" fmla="*/ 4065484 w 4065484"/>
                <a:gd name="connsiteY2" fmla="*/ 8849062 h 8849062"/>
                <a:gd name="connsiteX3" fmla="*/ 4065483 w 4065484"/>
                <a:gd name="connsiteY3" fmla="*/ 0 h 8849062"/>
                <a:gd name="connsiteX4" fmla="*/ 3899197 w 4065484"/>
                <a:gd name="connsiteY4" fmla="*/ 8581 h 8849062"/>
                <a:gd name="connsiteX5" fmla="*/ 0 w 4065484"/>
                <a:gd name="connsiteY5" fmla="*/ 4424531 h 884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65484" h="8849062">
                  <a:moveTo>
                    <a:pt x="0" y="4424531"/>
                  </a:moveTo>
                  <a:cubicBezTo>
                    <a:pt x="0" y="6722831"/>
                    <a:pt x="1709076" y="8613167"/>
                    <a:pt x="3899197" y="8840480"/>
                  </a:cubicBezTo>
                  <a:lnTo>
                    <a:pt x="4065484" y="8849062"/>
                  </a:lnTo>
                  <a:lnTo>
                    <a:pt x="4065483" y="0"/>
                  </a:lnTo>
                  <a:lnTo>
                    <a:pt x="3899197" y="8581"/>
                  </a:lnTo>
                  <a:cubicBezTo>
                    <a:pt x="1709075" y="235897"/>
                    <a:pt x="0" y="2126232"/>
                    <a:pt x="0" y="4424531"/>
                  </a:cubicBezTo>
                  <a:close/>
                </a:path>
              </a:pathLst>
            </a:custGeom>
            <a:gradFill flip="none" rotWithShape="1">
              <a:gsLst>
                <a:gs pos="7000">
                  <a:schemeClr val="accent4">
                    <a:lumMod val="60000"/>
                    <a:lumOff val="40000"/>
                    <a:alpha val="3000"/>
                  </a:schemeClr>
                </a:gs>
                <a:gs pos="100000">
                  <a:schemeClr val="bg1">
                    <a:alpha val="16000"/>
                  </a:schemeClr>
                </a:gs>
              </a:gsLst>
              <a:lin ang="6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590550"/>
            <a:ext cx="10241280" cy="1439418"/>
          </a:xfrm>
        </p:spPr>
        <p:txBody>
          <a:bodyPr rtlCol="0"/>
          <a:lstStyle>
            <a:lvl1pPr algn="ctr">
              <a:defRPr lang="zh-CN" baseline="0"/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F0D9302-4099-D96F-C590-EF27DFFCD14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75360" y="2408517"/>
            <a:ext cx="10241280" cy="832393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2400">
                <a:solidFill>
                  <a:schemeClr val="tx1"/>
                </a:solidFill>
                <a:latin typeface="+mj-cs"/>
                <a:cs typeface="+mj-cs"/>
              </a:defRPr>
            </a:lvl1pPr>
            <a:lvl2pPr>
              <a:defRPr lang="zh-CN">
                <a:solidFill>
                  <a:schemeClr val="tx1"/>
                </a:solidFill>
              </a:defRPr>
            </a:lvl2pPr>
            <a:lvl3pPr>
              <a:defRPr lang="zh-CN">
                <a:solidFill>
                  <a:schemeClr val="tx1"/>
                </a:solidFill>
              </a:defRPr>
            </a:lvl3pPr>
            <a:lvl4pPr>
              <a:defRPr lang="zh-CN">
                <a:solidFill>
                  <a:schemeClr val="tx1"/>
                </a:solidFill>
              </a:defRPr>
            </a:lvl4pPr>
            <a:lvl5pPr>
              <a:defRPr lang="zh-CN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zh-CN"/>
              <a:t>单击此处添加副标题</a:t>
            </a:r>
          </a:p>
        </p:txBody>
      </p:sp>
      <p:sp>
        <p:nvSpPr>
          <p:cNvPr id="23" name="图片占位符 22">
            <a:extLst>
              <a:ext uri="{FF2B5EF4-FFF2-40B4-BE49-F238E27FC236}">
                <a16:creationId xmlns:a16="http://schemas.microsoft.com/office/drawing/2014/main" id="{D7662E6F-0458-41D6-A36A-37011FA74BF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43302" y="3351746"/>
            <a:ext cx="7519558" cy="3506255"/>
          </a:xfrm>
          <a:custGeom>
            <a:avLst/>
            <a:gdLst>
              <a:gd name="connsiteX0" fmla="*/ 3759779 w 7519558"/>
              <a:gd name="connsiteY0" fmla="*/ 0 h 3506255"/>
              <a:gd name="connsiteX1" fmla="*/ 7513560 w 7519558"/>
              <a:gd name="connsiteY1" fmla="*/ 3387468 h 3506255"/>
              <a:gd name="connsiteX2" fmla="*/ 7519558 w 7519558"/>
              <a:gd name="connsiteY2" fmla="*/ 3506255 h 3506255"/>
              <a:gd name="connsiteX3" fmla="*/ 0 w 7519558"/>
              <a:gd name="connsiteY3" fmla="*/ 3506255 h 3506255"/>
              <a:gd name="connsiteX4" fmla="*/ 5998 w 7519558"/>
              <a:gd name="connsiteY4" fmla="*/ 3387468 h 3506255"/>
              <a:gd name="connsiteX5" fmla="*/ 3759779 w 7519558"/>
              <a:gd name="connsiteY5" fmla="*/ 0 h 3506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19558" h="3506255">
                <a:moveTo>
                  <a:pt x="3759779" y="0"/>
                </a:moveTo>
                <a:cubicBezTo>
                  <a:pt x="5713450" y="0"/>
                  <a:pt x="7320331" y="1484777"/>
                  <a:pt x="7513560" y="3387468"/>
                </a:cubicBezTo>
                <a:lnTo>
                  <a:pt x="7519558" y="3506255"/>
                </a:lnTo>
                <a:lnTo>
                  <a:pt x="0" y="3506255"/>
                </a:lnTo>
                <a:lnTo>
                  <a:pt x="5998" y="3387468"/>
                </a:lnTo>
                <a:cubicBezTo>
                  <a:pt x="199227" y="1484777"/>
                  <a:pt x="1806109" y="0"/>
                  <a:pt x="3759779" y="0"/>
                </a:cubicBezTo>
                <a:close/>
              </a:path>
            </a:pathLst>
          </a:custGeom>
          <a:solidFill>
            <a:schemeClr val="accent6"/>
          </a:solidFill>
        </p:spPr>
        <p:txBody>
          <a:bodyPr wrap="square" tIns="365760" rtlCol="0" anchor="t" anchorCtr="0">
            <a:noAutofit/>
          </a:bodyPr>
          <a:lstStyle>
            <a:lvl1pPr marL="0" indent="0" algn="ctr">
              <a:buNone/>
              <a:defRPr lang="zh-CN"/>
            </a:lvl1pPr>
          </a:lstStyle>
          <a:p>
            <a:pPr rtl="0"/>
            <a:r>
              <a:rPr lang="zh-CN"/>
              <a:t>单击图标以添加图片</a:t>
            </a:r>
          </a:p>
        </p:txBody>
      </p:sp>
    </p:spTree>
    <p:extLst>
      <p:ext uri="{BB962C8B-B14F-4D97-AF65-F5344CB8AC3E}">
        <p14:creationId xmlns:p14="http://schemas.microsoft.com/office/powerpoint/2010/main" val="1818554390"/>
      </p:ext>
    </p:extLst>
  </p:cSld>
  <p:clrMapOvr>
    <a:masterClrMapping/>
  </p:clrMapOvr>
</p:sldLayout>
</file>

<file path=ppt/slideLayouts/slideLayout5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节符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4">
            <a:extLst>
              <a:ext uri="{FF2B5EF4-FFF2-40B4-BE49-F238E27FC236}">
                <a16:creationId xmlns:a16="http://schemas.microsoft.com/office/drawing/2014/main" id="{F6656623-465F-ABF1-A0A3-D5DED6EB1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7809" y="0"/>
            <a:ext cx="6113515" cy="6411879"/>
            <a:chOff x="-17809" y="0"/>
            <a:chExt cx="6113515" cy="6411879"/>
          </a:xfrm>
        </p:grpSpPr>
        <p:sp>
          <p:nvSpPr>
            <p:cNvPr id="36" name="长方形 35">
              <a:extLst>
                <a:ext uri="{FF2B5EF4-FFF2-40B4-BE49-F238E27FC236}">
                  <a16:creationId xmlns:a16="http://schemas.microsoft.com/office/drawing/2014/main" id="{AE2DFFA2-22D4-4919-9C0C-45E51AF578AC}"/>
                </a:ext>
              </a:extLst>
            </p:cNvPr>
            <p:cNvSpPr/>
            <p:nvPr userDrawn="1"/>
          </p:nvSpPr>
          <p:spPr>
            <a:xfrm rot="5400000" flipH="1">
              <a:off x="-152592" y="162118"/>
              <a:ext cx="6400418" cy="6095233"/>
            </a:xfrm>
            <a:prstGeom prst="rect">
              <a:avLst/>
            </a:prstGeom>
            <a:gradFill>
              <a:gsLst>
                <a:gs pos="8000">
                  <a:schemeClr val="accent6"/>
                </a:gs>
                <a:gs pos="100000">
                  <a:schemeClr val="accent5">
                    <a:alpha val="89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37" name="长方形 36">
              <a:extLst>
                <a:ext uri="{FF2B5EF4-FFF2-40B4-BE49-F238E27FC236}">
                  <a16:creationId xmlns:a16="http://schemas.microsoft.com/office/drawing/2014/main" id="{24FBF45C-4020-4F59-8E88-4006B53BE427}"/>
                </a:ext>
              </a:extLst>
            </p:cNvPr>
            <p:cNvSpPr/>
            <p:nvPr userDrawn="1"/>
          </p:nvSpPr>
          <p:spPr>
            <a:xfrm rot="5400000" flipH="1">
              <a:off x="-161024" y="143687"/>
              <a:ext cx="6400418" cy="6113043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38" name="长方形 37">
              <a:extLst>
                <a:ext uri="{FF2B5EF4-FFF2-40B4-BE49-F238E27FC236}">
                  <a16:creationId xmlns:a16="http://schemas.microsoft.com/office/drawing/2014/main" id="{BFCE23BB-F1B6-4676-BAD7-56273E800FEB}"/>
                </a:ext>
              </a:extLst>
            </p:cNvPr>
            <p:cNvSpPr/>
            <p:nvPr userDrawn="1"/>
          </p:nvSpPr>
          <p:spPr>
            <a:xfrm rot="5400000" flipH="1">
              <a:off x="1932850" y="2249496"/>
              <a:ext cx="2211724" cy="6113042"/>
            </a:xfrm>
            <a:prstGeom prst="rect">
              <a:avLst/>
            </a:prstGeom>
            <a:gradFill>
              <a:gsLst>
                <a:gs pos="2000">
                  <a:schemeClr val="accent5">
                    <a:alpha val="28000"/>
                  </a:schemeClr>
                </a:gs>
                <a:gs pos="100000">
                  <a:schemeClr val="accent4">
                    <a:alpha val="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39" name="椭圆形 38">
              <a:extLst>
                <a:ext uri="{FF2B5EF4-FFF2-40B4-BE49-F238E27FC236}">
                  <a16:creationId xmlns:a16="http://schemas.microsoft.com/office/drawing/2014/main" id="{3136A792-3F80-40BE-96DB-0CDC51B9AA89}"/>
                </a:ext>
              </a:extLst>
            </p:cNvPr>
            <p:cNvSpPr/>
            <p:nvPr userDrawn="1"/>
          </p:nvSpPr>
          <p:spPr>
            <a:xfrm rot="6097846">
              <a:off x="767675" y="747345"/>
              <a:ext cx="4808302" cy="4808302"/>
            </a:xfrm>
            <a:prstGeom prst="ellipse">
              <a:avLst/>
            </a:prstGeom>
            <a:gradFill>
              <a:gsLst>
                <a:gs pos="39000">
                  <a:schemeClr val="accent4">
                    <a:lumMod val="20000"/>
                    <a:lumOff val="80000"/>
                    <a:alpha val="0"/>
                  </a:schemeClr>
                </a:gs>
                <a:gs pos="100000">
                  <a:schemeClr val="accent6">
                    <a:alpha val="29000"/>
                  </a:schemeClr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47B9F2E-88FD-DD95-86E3-4FB51190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80592"/>
            <a:ext cx="5168348" cy="371011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6" name="内容占位符 6">
            <a:extLst>
              <a:ext uri="{FF2B5EF4-FFF2-40B4-BE49-F238E27FC236}">
                <a16:creationId xmlns:a16="http://schemas.microsoft.com/office/drawing/2014/main" id="{D23A755B-04DF-191D-5B87-B81FF2D55322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6578502" y="102442"/>
            <a:ext cx="5089242" cy="6177587"/>
          </a:xfrm>
        </p:spPr>
        <p:txBody>
          <a:bodyPr rtlCol="0" anchor="ctr">
            <a:noAutofit/>
          </a:bodyPr>
          <a:lstStyle>
            <a:lvl1pPr marL="0" indent="0">
              <a:buNone/>
              <a:defRPr lang="zh-CN" sz="2000">
                <a:solidFill>
                  <a:schemeClr val="tx1"/>
                </a:solidFill>
                <a:latin typeface="+mj-cs"/>
                <a:cs typeface="+mj-cs"/>
              </a:defRPr>
            </a:lvl1pPr>
            <a:lvl2pPr marL="742950" indent="-285750">
              <a:buFont typeface="Arial" panose="020B0604020202020204" pitchFamily="34" charset="0"/>
              <a:buChar char="•"/>
              <a:defRPr lang="zh-CN" sz="2000">
                <a:latin typeface="+mj-cs"/>
                <a:cs typeface="+mj-cs"/>
              </a:defRPr>
            </a:lvl2pPr>
            <a:lvl3pPr marL="1200150" indent="-285750">
              <a:buFont typeface="Arial" panose="020B0604020202020204" pitchFamily="34" charset="0"/>
              <a:buChar char="•"/>
              <a:defRPr lang="zh-CN" sz="2000">
                <a:latin typeface="+mj-cs"/>
                <a:cs typeface="+mj-cs"/>
              </a:defRPr>
            </a:lvl3pPr>
            <a:lvl4pPr marL="1657350" indent="-285750">
              <a:buFont typeface="Arial" panose="020B0604020202020204" pitchFamily="34" charset="0"/>
              <a:buChar char="•"/>
              <a:defRPr lang="zh-CN" sz="2000">
                <a:latin typeface="+mj-cs"/>
                <a:cs typeface="+mj-cs"/>
              </a:defRPr>
            </a:lvl4pPr>
            <a:lvl5pPr marL="2114550" indent="-285750">
              <a:buFont typeface="Arial" panose="020B0604020202020204" pitchFamily="34" charset="0"/>
              <a:buChar char="•"/>
              <a:defRPr lang="zh-CN" sz="2000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单击此处添加文本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25606" y="1707902"/>
            <a:ext cx="3708411" cy="457200"/>
          </a:xfrm>
        </p:spPr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48" name="日期占位符 1">
            <a:extLst>
              <a:ext uri="{FF2B5EF4-FFF2-40B4-BE49-F238E27FC236}">
                <a16:creationId xmlns:a16="http://schemas.microsoft.com/office/drawing/2014/main" id="{2DCC7554-6615-4584-921E-91285C62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09560" y="6409944"/>
            <a:ext cx="3703320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49" name="灯片编号占位符 3">
            <a:extLst>
              <a:ext uri="{FF2B5EF4-FFF2-40B4-BE49-F238E27FC236}">
                <a16:creationId xmlns:a16="http://schemas.microsoft.com/office/drawing/2014/main" id="{564CDF61-B448-4746-A22C-52C864C1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404235031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4">
            <a:extLst>
              <a:ext uri="{FF2B5EF4-FFF2-40B4-BE49-F238E27FC236}">
                <a16:creationId xmlns:a16="http://schemas.microsoft.com/office/drawing/2014/main" id="{6FB616C3-0961-9B6D-36D6-B2839AC86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4" y="0"/>
            <a:ext cx="12192004" cy="6858000"/>
            <a:chOff x="-4" y="0"/>
            <a:chExt cx="12192004" cy="6858000"/>
          </a:xfrm>
        </p:grpSpPr>
        <p:sp useBgFill="1">
          <p:nvSpPr>
            <p:cNvPr id="15" name="长方形 14">
              <a:extLst>
                <a:ext uri="{FF2B5EF4-FFF2-40B4-BE49-F238E27FC236}">
                  <a16:creationId xmlns:a16="http://schemas.microsoft.com/office/drawing/2014/main" id="{52728D19-281F-4946-9684-65A557653DDA}"/>
                </a:ext>
              </a:extLst>
            </p:cNvPr>
            <p:cNvSpPr/>
            <p:nvPr userDrawn="1"/>
          </p:nvSpPr>
          <p:spPr>
            <a:xfrm>
              <a:off x="0" y="0"/>
              <a:ext cx="12192000" cy="6858000"/>
            </a:xfrm>
            <a:prstGeom prst="rect">
              <a:avLst/>
            </a:prstGeom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6" name="长方形 15">
              <a:extLst>
                <a:ext uri="{FF2B5EF4-FFF2-40B4-BE49-F238E27FC236}">
                  <a16:creationId xmlns:a16="http://schemas.microsoft.com/office/drawing/2014/main" id="{D412D4F2-D8CF-48D7-8E93-9342D2AE3950}"/>
                </a:ext>
              </a:extLst>
            </p:cNvPr>
            <p:cNvSpPr/>
            <p:nvPr userDrawn="1"/>
          </p:nvSpPr>
          <p:spPr>
            <a:xfrm rot="10800000" flipH="1">
              <a:off x="0" y="0"/>
              <a:ext cx="12191999" cy="6858000"/>
            </a:xfrm>
            <a:prstGeom prst="rect">
              <a:avLst/>
            </a:prstGeom>
            <a:gradFill>
              <a:gsLst>
                <a:gs pos="0">
                  <a:schemeClr val="accent5">
                    <a:alpha val="75000"/>
                  </a:schemeClr>
                </a:gs>
                <a:gs pos="100000">
                  <a:schemeClr val="tx2">
                    <a:lumMod val="50000"/>
                    <a:lumOff val="50000"/>
                    <a:alpha val="4800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7" name="长方形 16">
              <a:extLst>
                <a:ext uri="{FF2B5EF4-FFF2-40B4-BE49-F238E27FC236}">
                  <a16:creationId xmlns:a16="http://schemas.microsoft.com/office/drawing/2014/main" id="{F81071F9-5F9E-43AF-B1F9-8F94CCA0D1D0}"/>
                </a:ext>
              </a:extLst>
            </p:cNvPr>
            <p:cNvSpPr/>
            <p:nvPr userDrawn="1"/>
          </p:nvSpPr>
          <p:spPr>
            <a:xfrm rot="10800000">
              <a:off x="-4" y="456773"/>
              <a:ext cx="12191999" cy="6400800"/>
            </a:xfrm>
            <a:prstGeom prst="rect">
              <a:avLst/>
            </a:prstGeom>
            <a:gradFill>
              <a:gsLst>
                <a:gs pos="0">
                  <a:schemeClr val="accent5">
                    <a:alpha val="37000"/>
                  </a:schemeClr>
                </a:gs>
                <a:gs pos="92000">
                  <a:schemeClr val="accent2">
                    <a:alpha val="75000"/>
                  </a:schemeClr>
                </a:gs>
              </a:gsLst>
              <a:lin ang="162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8" name="长方形 17">
              <a:extLst>
                <a:ext uri="{FF2B5EF4-FFF2-40B4-BE49-F238E27FC236}">
                  <a16:creationId xmlns:a16="http://schemas.microsoft.com/office/drawing/2014/main" id="{C954D1A4-E8FD-4E5A-A528-35498A356680}"/>
                </a:ext>
              </a:extLst>
            </p:cNvPr>
            <p:cNvSpPr/>
            <p:nvPr userDrawn="1"/>
          </p:nvSpPr>
          <p:spPr>
            <a:xfrm rot="10800000" flipH="1">
              <a:off x="1" y="0"/>
              <a:ext cx="5699229" cy="6858000"/>
            </a:xfrm>
            <a:prstGeom prst="rect">
              <a:avLst/>
            </a:prstGeom>
            <a:gradFill>
              <a:gsLst>
                <a:gs pos="13000">
                  <a:schemeClr val="accent2">
                    <a:alpha val="61000"/>
                  </a:schemeClr>
                </a:gs>
                <a:gs pos="99000">
                  <a:schemeClr val="accent4"/>
                </a:gs>
              </a:gsLst>
              <a:lin ang="18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marL="285750" indent="-285750" algn="ctr" rtl="0">
                <a:buFont typeface="Arial" panose="020B0604020202020204" pitchFamily="34" charset="0"/>
                <a:buChar char="•"/>
              </a:pPr>
              <a:endParaRPr lang="zh-CN" dirty="0"/>
            </a:p>
          </p:txBody>
        </p:sp>
        <p:grpSp>
          <p:nvGrpSpPr>
            <p:cNvPr id="3" name="组 2">
              <a:extLst>
                <a:ext uri="{FF2B5EF4-FFF2-40B4-BE49-F238E27FC236}">
                  <a16:creationId xmlns:a16="http://schemas.microsoft.com/office/drawing/2014/main" id="{2F31AF05-E572-B087-8746-089966AF623A}"/>
                </a:ext>
              </a:extLst>
            </p:cNvPr>
            <p:cNvGrpSpPr/>
            <p:nvPr userDrawn="1"/>
          </p:nvGrpSpPr>
          <p:grpSpPr>
            <a:xfrm flipH="1">
              <a:off x="0" y="469850"/>
              <a:ext cx="8399763" cy="6388148"/>
              <a:chOff x="3822710" y="469850"/>
              <a:chExt cx="8399763" cy="6388148"/>
            </a:xfrm>
          </p:grpSpPr>
          <p:sp>
            <p:nvSpPr>
              <p:cNvPr id="20" name="任意多边形：形状 19">
                <a:extLst>
                  <a:ext uri="{FF2B5EF4-FFF2-40B4-BE49-F238E27FC236}">
                    <a16:creationId xmlns:a16="http://schemas.microsoft.com/office/drawing/2014/main" id="{230DFABF-2A96-46EC-8C35-1C4A9D0A0739}"/>
                  </a:ext>
                </a:extLst>
              </p:cNvPr>
              <p:cNvSpPr/>
              <p:nvPr userDrawn="1"/>
            </p:nvSpPr>
            <p:spPr>
              <a:xfrm flipH="1">
                <a:off x="6523243" y="469850"/>
                <a:ext cx="3170572" cy="6387725"/>
              </a:xfrm>
              <a:custGeom>
                <a:avLst/>
                <a:gdLst>
                  <a:gd name="connsiteX0" fmla="*/ 0 w 4065484"/>
                  <a:gd name="connsiteY0" fmla="*/ 4424531 h 8849062"/>
                  <a:gd name="connsiteX1" fmla="*/ 3899197 w 4065484"/>
                  <a:gd name="connsiteY1" fmla="*/ 8840480 h 8849062"/>
                  <a:gd name="connsiteX2" fmla="*/ 4065484 w 4065484"/>
                  <a:gd name="connsiteY2" fmla="*/ 8849062 h 8849062"/>
                  <a:gd name="connsiteX3" fmla="*/ 4065483 w 4065484"/>
                  <a:gd name="connsiteY3" fmla="*/ 0 h 8849062"/>
                  <a:gd name="connsiteX4" fmla="*/ 3899197 w 4065484"/>
                  <a:gd name="connsiteY4" fmla="*/ 8581 h 8849062"/>
                  <a:gd name="connsiteX5" fmla="*/ 0 w 4065484"/>
                  <a:gd name="connsiteY5" fmla="*/ 4424531 h 88490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065484" h="8849062">
                    <a:moveTo>
                      <a:pt x="0" y="4424531"/>
                    </a:moveTo>
                    <a:cubicBezTo>
                      <a:pt x="0" y="6722831"/>
                      <a:pt x="1709076" y="8613167"/>
                      <a:pt x="3899197" y="8840480"/>
                    </a:cubicBezTo>
                    <a:lnTo>
                      <a:pt x="4065484" y="8849062"/>
                    </a:lnTo>
                    <a:lnTo>
                      <a:pt x="4065483" y="0"/>
                    </a:lnTo>
                    <a:lnTo>
                      <a:pt x="3899197" y="8581"/>
                    </a:lnTo>
                    <a:cubicBezTo>
                      <a:pt x="1709075" y="235897"/>
                      <a:pt x="0" y="2126232"/>
                      <a:pt x="0" y="4424531"/>
                    </a:cubicBezTo>
                    <a:close/>
                  </a:path>
                </a:pathLst>
              </a:custGeom>
              <a:gradFill flip="none" rotWithShape="1">
                <a:gsLst>
                  <a:gs pos="7000">
                    <a:schemeClr val="accent4">
                      <a:lumMod val="60000"/>
                      <a:lumOff val="40000"/>
                      <a:alpha val="10000"/>
                    </a:schemeClr>
                  </a:gs>
                  <a:gs pos="100000">
                    <a:schemeClr val="bg1">
                      <a:alpha val="16000"/>
                    </a:schemeClr>
                  </a:gs>
                </a:gsLst>
                <a:lin ang="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  <p:sp>
            <p:nvSpPr>
              <p:cNvPr id="22" name="任意多边形：形状 19">
                <a:extLst>
                  <a:ext uri="{FF2B5EF4-FFF2-40B4-BE49-F238E27FC236}">
                    <a16:creationId xmlns:a16="http://schemas.microsoft.com/office/drawing/2014/main" id="{0CC1E85A-F138-6197-E8DA-2DE6BB5E0619}"/>
                  </a:ext>
                </a:extLst>
              </p:cNvPr>
              <p:cNvSpPr>
                <a:spLocks noChangeAspect="1"/>
              </p:cNvSpPr>
              <p:nvPr userDrawn="1"/>
            </p:nvSpPr>
            <p:spPr>
              <a:xfrm rot="16200000" flipH="1">
                <a:off x="3822710" y="933418"/>
                <a:ext cx="5431536" cy="5431536"/>
              </a:xfrm>
              <a:prstGeom prst="ellipse">
                <a:avLst/>
              </a:prstGeom>
              <a:gradFill flip="none" rotWithShape="1">
                <a:gsLst>
                  <a:gs pos="7000">
                    <a:schemeClr val="accent4">
                      <a:lumMod val="60000"/>
                      <a:lumOff val="40000"/>
                      <a:alpha val="3000"/>
                    </a:schemeClr>
                  </a:gs>
                  <a:gs pos="100000">
                    <a:schemeClr val="bg1">
                      <a:alpha val="16000"/>
                    </a:schemeClr>
                  </a:gs>
                </a:gsLst>
                <a:lin ang="6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  <p:sp>
            <p:nvSpPr>
              <p:cNvPr id="19" name="长方形 18">
                <a:extLst>
                  <a:ext uri="{FF2B5EF4-FFF2-40B4-BE49-F238E27FC236}">
                    <a16:creationId xmlns:a16="http://schemas.microsoft.com/office/drawing/2014/main" id="{6EECD023-F890-6522-3CBB-909C23BF31B3}"/>
                  </a:ext>
                </a:extLst>
              </p:cNvPr>
              <p:cNvSpPr/>
              <p:nvPr userDrawn="1"/>
            </p:nvSpPr>
            <p:spPr>
              <a:xfrm rot="5400000" flipH="1">
                <a:off x="8043933" y="2679459"/>
                <a:ext cx="2657845" cy="5699234"/>
              </a:xfrm>
              <a:prstGeom prst="rect">
                <a:avLst/>
              </a:prstGeom>
              <a:gradFill>
                <a:gsLst>
                  <a:gs pos="2000">
                    <a:schemeClr val="accent4">
                      <a:alpha val="25000"/>
                    </a:schemeClr>
                  </a:gs>
                  <a:gs pos="100000">
                    <a:schemeClr val="accent3">
                      <a:alpha val="20000"/>
                    </a:schemeClr>
                  </a:gs>
                </a:gsLst>
                <a:lin ang="13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</a:lstStyle>
              <a:p>
                <a:pPr algn="ctr" rtl="0"/>
                <a:endParaRPr lang="zh-CN" dirty="0"/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155BA1B2-362C-9BE1-25F7-1E3A86E266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1250" y="548640"/>
            <a:ext cx="5486400" cy="3651513"/>
          </a:xfrm>
        </p:spPr>
        <p:txBody>
          <a:bodyPr rtlCol="0" anchor="b" anchorCtr="0"/>
          <a:lstStyle>
            <a:lvl1pPr algn="l">
              <a:defRPr lang="zh-CN" baseline="0"/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66F428-2517-EC05-3F5E-08602DD4DAB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1250" y="4453466"/>
            <a:ext cx="5486400" cy="1855893"/>
          </a:xfrm>
        </p:spPr>
        <p:txBody>
          <a:bodyPr rtlCol="0">
            <a:normAutofit/>
          </a:bodyPr>
          <a:lstStyle>
            <a:lvl1pPr marL="0" indent="0" algn="l">
              <a:buNone/>
              <a:defRPr lang="zh-CN" sz="2400">
                <a:solidFill>
                  <a:schemeClr val="tx1"/>
                </a:solidFill>
                <a:latin typeface="+mj-cs"/>
                <a:cs typeface="+mj-cs"/>
              </a:defRPr>
            </a:lvl1pPr>
            <a:lvl2pPr>
              <a:defRPr lang="zh-CN">
                <a:solidFill>
                  <a:schemeClr val="tx1"/>
                </a:solidFill>
              </a:defRPr>
            </a:lvl2pPr>
            <a:lvl3pPr>
              <a:defRPr lang="zh-CN">
                <a:solidFill>
                  <a:schemeClr val="tx1"/>
                </a:solidFill>
              </a:defRPr>
            </a:lvl3pPr>
            <a:lvl4pPr>
              <a:defRPr lang="zh-CN">
                <a:solidFill>
                  <a:schemeClr val="tx1"/>
                </a:solidFill>
              </a:defRPr>
            </a:lvl4pPr>
            <a:lvl5pPr>
              <a:defRPr lang="zh-CN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zh-CN"/>
              <a:t>单击此处添加副标题</a:t>
            </a:r>
          </a:p>
        </p:txBody>
      </p:sp>
    </p:spTree>
    <p:extLst>
      <p:ext uri="{BB962C8B-B14F-4D97-AF65-F5344CB8AC3E}">
        <p14:creationId xmlns:p14="http://schemas.microsoft.com/office/powerpoint/2010/main" val="25578229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 2 列（比较幻灯片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360" y="795528"/>
            <a:ext cx="10241280" cy="1234440"/>
          </a:xfrm>
        </p:spPr>
        <p:txBody>
          <a:bodyPr rtlCol="0"/>
          <a:lstStyle>
            <a:lvl1pPr>
              <a:defRPr lang="zh-CN">
                <a:solidFill>
                  <a:schemeClr val="tx1"/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950889" y="1033185"/>
            <a:ext cx="2358977" cy="4572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FE7159F4-9C90-4671-D0C4-5A5F1D7BDA4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74172" y="2441273"/>
            <a:ext cx="4841076" cy="3776596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zh-CN" sz="2000"/>
            </a:lvl1pPr>
            <a:lvl2pPr marL="228600">
              <a:lnSpc>
                <a:spcPct val="100000"/>
              </a:lnSpc>
              <a:spcBef>
                <a:spcPts val="1000"/>
              </a:spcBef>
              <a:defRPr lang="zh-CN" sz="2000"/>
            </a:lvl2pPr>
            <a:lvl3pPr marL="685800">
              <a:lnSpc>
                <a:spcPct val="100000"/>
              </a:lnSpc>
              <a:spcBef>
                <a:spcPts val="1000"/>
              </a:spcBef>
              <a:defRPr lang="zh-CN" sz="1800"/>
            </a:lvl3pPr>
            <a:lvl4pPr marL="1143000">
              <a:lnSpc>
                <a:spcPct val="100000"/>
              </a:lnSpc>
              <a:spcBef>
                <a:spcPts val="1000"/>
              </a:spcBef>
              <a:defRPr lang="zh-CN" sz="1600"/>
            </a:lvl4pPr>
            <a:lvl5pPr marL="1600200">
              <a:lnSpc>
                <a:spcPct val="100000"/>
              </a:lnSpc>
              <a:spcBef>
                <a:spcPts val="1000"/>
              </a:spcBef>
              <a:defRPr lang="zh-CN" sz="1600"/>
            </a:lvl5pPr>
            <a:lvl6pPr>
              <a:defRPr lang="zh-CN" sz="2000"/>
            </a:lvl6pPr>
            <a:lvl7pPr>
              <a:defRPr lang="zh-CN" sz="2000"/>
            </a:lvl7pPr>
            <a:lvl8pPr>
              <a:defRPr lang="zh-CN" sz="2000"/>
            </a:lvl8pPr>
            <a:lvl9pPr>
              <a:defRPr lang="zh-CN" sz="2000"/>
            </a:lvl9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id="{94879934-FAC6-CBA9-F178-98B8359AD3B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371754" y="2441273"/>
            <a:ext cx="4841076" cy="3776596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zh-CN" sz="2000"/>
            </a:lvl1pPr>
            <a:lvl2pPr marL="228600">
              <a:lnSpc>
                <a:spcPct val="100000"/>
              </a:lnSpc>
              <a:spcBef>
                <a:spcPts val="1000"/>
              </a:spcBef>
              <a:defRPr lang="zh-CN" sz="2000"/>
            </a:lvl2pPr>
            <a:lvl3pPr marL="685800">
              <a:lnSpc>
                <a:spcPct val="100000"/>
              </a:lnSpc>
              <a:spcBef>
                <a:spcPts val="1000"/>
              </a:spcBef>
              <a:defRPr lang="zh-CN" sz="1800"/>
            </a:lvl3pPr>
            <a:lvl4pPr marL="1143000">
              <a:lnSpc>
                <a:spcPct val="100000"/>
              </a:lnSpc>
              <a:spcBef>
                <a:spcPts val="1000"/>
              </a:spcBef>
              <a:defRPr lang="zh-CN" sz="1600"/>
            </a:lvl4pPr>
            <a:lvl5pPr marL="1600200">
              <a:lnSpc>
                <a:spcPct val="100000"/>
              </a:lnSpc>
              <a:spcBef>
                <a:spcPts val="1000"/>
              </a:spcBef>
              <a:defRPr lang="zh-CN" sz="1600"/>
            </a:lvl5pPr>
            <a:lvl6pPr>
              <a:defRPr lang="zh-CN" sz="2000"/>
            </a:lvl6pPr>
            <a:lvl7pPr>
              <a:defRPr lang="zh-CN" sz="2000"/>
            </a:lvl7pPr>
            <a:lvl8pPr>
              <a:defRPr lang="zh-CN" sz="2000"/>
            </a:lvl8pPr>
            <a:lvl9pPr>
              <a:defRPr lang="zh-CN" sz="2000"/>
            </a:lvl9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9" name="幻灯片编号占位符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35156607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简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>
            <a:extLst>
              <a:ext uri="{FF2B5EF4-FFF2-40B4-BE49-F238E27FC236}">
                <a16:creationId xmlns:a16="http://schemas.microsoft.com/office/drawing/2014/main" id="{90A4A873-9306-44F1-9047-F853F0082D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41292" y="457200"/>
            <a:ext cx="7126530" cy="1569368"/>
          </a:xfrm>
        </p:spPr>
        <p:txBody>
          <a:bodyPr rtlCol="0">
            <a:noAutofit/>
          </a:bodyPr>
          <a:lstStyle>
            <a:lvl1pPr>
              <a:defRPr lang="zh-CN">
                <a:solidFill>
                  <a:schemeClr val="tx1"/>
                </a:solidFill>
              </a:defRPr>
            </a:lvl1pPr>
          </a:lstStyle>
          <a:p>
            <a:pPr rtl="0"/>
            <a:r>
              <a:rPr lang="zh-CN"/>
              <a:t>单击此处添加标题</a:t>
            </a:r>
          </a:p>
        </p:txBody>
      </p:sp>
      <p:sp>
        <p:nvSpPr>
          <p:cNvPr id="12" name="图片占位符 11">
            <a:extLst>
              <a:ext uri="{FF2B5EF4-FFF2-40B4-BE49-F238E27FC236}">
                <a16:creationId xmlns:a16="http://schemas.microsoft.com/office/drawing/2014/main" id="{50B5C48D-A262-4537-89A8-437CBFD860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648" cy="6409944"/>
          </a:xfrm>
          <a:solidFill>
            <a:schemeClr val="accent6"/>
          </a:solidFill>
        </p:spPr>
        <p:txBody>
          <a:bodyPr tIns="182880" rtlCol="0" anchor="t" anchorCtr="0">
            <a:normAutofit/>
          </a:bodyPr>
          <a:lstStyle>
            <a:lvl1pPr marL="0" indent="0" algn="ctr">
              <a:buNone/>
              <a:defRPr lang="zh-CN" sz="1400"/>
            </a:lvl1pPr>
          </a:lstStyle>
          <a:p>
            <a:pPr rtl="0"/>
            <a:r>
              <a:rPr lang="zh-CN"/>
              <a:t>单击图标以添加图片</a:t>
            </a:r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zh-CN">
                <a:solidFill>
                  <a:schemeClr val="bg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CDCF384C-15B5-46CF-BA28-3C6898C9A979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541838" y="2368550"/>
            <a:ext cx="7125906" cy="3390900"/>
          </a:xfrm>
        </p:spPr>
        <p:txBody>
          <a:bodyPr rtlCol="0">
            <a:noAutofit/>
          </a:bodyPr>
          <a:lstStyle>
            <a:lvl1pPr marL="0" indent="0">
              <a:buNone/>
              <a:defRPr lang="zh-CN" sz="20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lang="zh-CN" sz="2000"/>
            </a:lvl2pPr>
            <a:lvl3pPr marL="1200150" indent="-285750">
              <a:buFont typeface="Arial" panose="020B0604020202020204" pitchFamily="34" charset="0"/>
              <a:buChar char="•"/>
              <a:defRPr lang="zh-CN" sz="2000"/>
            </a:lvl3pPr>
            <a:lvl4pPr marL="1657350" indent="-285750">
              <a:buFont typeface="Arial" panose="020B0604020202020204" pitchFamily="34" charset="0"/>
              <a:buChar char="•"/>
              <a:defRPr lang="zh-CN" sz="2000"/>
            </a:lvl4pPr>
            <a:lvl5pPr marL="2114550" indent="-285750">
              <a:buFont typeface="Arial" panose="020B0604020202020204" pitchFamily="34" charset="0"/>
              <a:buChar char="•"/>
              <a:defRPr lang="zh-CN" sz="2000"/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  <a:p>
            <a:pPr lvl="4" rtl="0"/>
            <a:r>
              <a:rPr lang="zh-CN"/>
              <a:t>第五级</a:t>
            </a:r>
          </a:p>
        </p:txBody>
      </p:sp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69781426"/>
      </p:ext>
    </p:extLst>
  </p:cSld>
  <p:clrMapOvr>
    <a:masterClrMapping/>
  </p:clrMapOvr>
</p:sldLayout>
</file>

<file path=ppt/slideLayouts/slideLayout9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节符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 4">
            <a:extLst>
              <a:ext uri="{FF2B5EF4-FFF2-40B4-BE49-F238E27FC236}">
                <a16:creationId xmlns:a16="http://schemas.microsoft.com/office/drawing/2014/main" id="{F6656623-465F-ABF1-A0A3-D5DED6EB1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78485" y="0"/>
            <a:ext cx="6113515" cy="6411879"/>
            <a:chOff x="-17809" y="0"/>
            <a:chExt cx="6113515" cy="6411879"/>
          </a:xfrm>
        </p:grpSpPr>
        <p:sp>
          <p:nvSpPr>
            <p:cNvPr id="36" name="长方形 35">
              <a:extLst>
                <a:ext uri="{FF2B5EF4-FFF2-40B4-BE49-F238E27FC236}">
                  <a16:creationId xmlns:a16="http://schemas.microsoft.com/office/drawing/2014/main" id="{AE2DFFA2-22D4-4919-9C0C-45E51AF578AC}"/>
                </a:ext>
              </a:extLst>
            </p:cNvPr>
            <p:cNvSpPr/>
            <p:nvPr userDrawn="1"/>
          </p:nvSpPr>
          <p:spPr>
            <a:xfrm rot="5400000" flipH="1">
              <a:off x="-152592" y="162118"/>
              <a:ext cx="6400418" cy="6095233"/>
            </a:xfrm>
            <a:prstGeom prst="rect">
              <a:avLst/>
            </a:prstGeom>
            <a:gradFill>
              <a:gsLst>
                <a:gs pos="8000">
                  <a:schemeClr val="accent6"/>
                </a:gs>
                <a:gs pos="100000">
                  <a:schemeClr val="accent5">
                    <a:alpha val="89000"/>
                  </a:schemeClr>
                </a:gs>
              </a:gsLst>
              <a:lin ang="3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37" name="长方形 36">
              <a:extLst>
                <a:ext uri="{FF2B5EF4-FFF2-40B4-BE49-F238E27FC236}">
                  <a16:creationId xmlns:a16="http://schemas.microsoft.com/office/drawing/2014/main" id="{24FBF45C-4020-4F59-8E88-4006B53BE427}"/>
                </a:ext>
              </a:extLst>
            </p:cNvPr>
            <p:cNvSpPr/>
            <p:nvPr userDrawn="1"/>
          </p:nvSpPr>
          <p:spPr>
            <a:xfrm rot="5400000" flipH="1">
              <a:off x="-161024" y="143687"/>
              <a:ext cx="6400418" cy="6113043"/>
            </a:xfrm>
            <a:prstGeom prst="rect">
              <a:avLst/>
            </a:prstGeom>
            <a:gradFill>
              <a:gsLst>
                <a:gs pos="0">
                  <a:schemeClr val="accent5">
                    <a:lumMod val="60000"/>
                    <a:lumOff val="40000"/>
                  </a:schemeClr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38" name="长方形 37">
              <a:extLst>
                <a:ext uri="{FF2B5EF4-FFF2-40B4-BE49-F238E27FC236}">
                  <a16:creationId xmlns:a16="http://schemas.microsoft.com/office/drawing/2014/main" id="{BFCE23BB-F1B6-4676-BAD7-56273E800FEB}"/>
                </a:ext>
              </a:extLst>
            </p:cNvPr>
            <p:cNvSpPr/>
            <p:nvPr userDrawn="1"/>
          </p:nvSpPr>
          <p:spPr>
            <a:xfrm rot="5400000" flipH="1">
              <a:off x="1932850" y="2249496"/>
              <a:ext cx="2211724" cy="6113042"/>
            </a:xfrm>
            <a:prstGeom prst="rect">
              <a:avLst/>
            </a:prstGeom>
            <a:gradFill>
              <a:gsLst>
                <a:gs pos="2000">
                  <a:schemeClr val="accent5">
                    <a:alpha val="28000"/>
                  </a:schemeClr>
                </a:gs>
                <a:gs pos="100000">
                  <a:schemeClr val="accent4">
                    <a:alpha val="0"/>
                  </a:schemeClr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39" name="椭圆形 38">
              <a:extLst>
                <a:ext uri="{FF2B5EF4-FFF2-40B4-BE49-F238E27FC236}">
                  <a16:creationId xmlns:a16="http://schemas.microsoft.com/office/drawing/2014/main" id="{3136A792-3F80-40BE-96DB-0CDC51B9AA89}"/>
                </a:ext>
              </a:extLst>
            </p:cNvPr>
            <p:cNvSpPr/>
            <p:nvPr userDrawn="1"/>
          </p:nvSpPr>
          <p:spPr>
            <a:xfrm rot="6097846">
              <a:off x="767675" y="747345"/>
              <a:ext cx="4808302" cy="4808302"/>
            </a:xfrm>
            <a:prstGeom prst="ellipse">
              <a:avLst/>
            </a:prstGeom>
            <a:gradFill>
              <a:gsLst>
                <a:gs pos="39000">
                  <a:schemeClr val="accent4">
                    <a:lumMod val="20000"/>
                    <a:lumOff val="80000"/>
                    <a:alpha val="0"/>
                  </a:schemeClr>
                </a:gs>
                <a:gs pos="100000">
                  <a:schemeClr val="accent6">
                    <a:alpha val="29000"/>
                  </a:schemeClr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347B9F2E-88FD-DD95-86E3-4FB51190D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461" y="548640"/>
            <a:ext cx="5148469" cy="329184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881933" y="964229"/>
            <a:ext cx="2221066" cy="457200"/>
          </a:xfrm>
        </p:spPr>
        <p:txBody>
          <a:bodyPr rtlCol="0"/>
          <a:lstStyle>
            <a:lvl1pPr>
              <a:defRPr lang="zh-CN">
                <a:solidFill>
                  <a:schemeClr val="tx1"/>
                </a:solidFill>
              </a:defRPr>
            </a:lvl1pPr>
          </a:lstStyle>
          <a:p>
            <a:pPr rtl="0"/>
            <a:r>
              <a:rPr lang="zh-CN"/>
              <a:t>演示文稿标题</a:t>
            </a:r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0436F9EE-DD42-562B-C6F8-A748DBD7676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520" y="548541"/>
            <a:ext cx="5029200" cy="1754821"/>
          </a:xfrm>
        </p:spPr>
        <p:txBody>
          <a:bodyPr rtlCol="0">
            <a:noAutofit/>
          </a:bodyPr>
          <a:lstStyle>
            <a:lvl1pPr marL="512064" indent="-512064">
              <a:buFont typeface="+mj-lt"/>
              <a:buAutoNum type="arabicPeriod"/>
              <a:defRPr lang="zh-CN">
                <a:solidFill>
                  <a:schemeClr val="tx1"/>
                </a:solidFill>
              </a:defRPr>
            </a:lvl1pPr>
            <a:lvl2pPr marL="1143000" indent="-457200">
              <a:buFont typeface="+mj-lt"/>
              <a:buAutoNum type="alphaLcPeriod"/>
              <a:defRPr lang="zh-CN">
                <a:solidFill>
                  <a:schemeClr val="tx1"/>
                </a:solidFill>
              </a:defRPr>
            </a:lvl2pPr>
            <a:lvl3pPr marL="1600200" indent="-342900">
              <a:buFont typeface="+mj-lt"/>
              <a:buAutoNum type="arabicParenR"/>
              <a:defRPr lang="zh-CN">
                <a:solidFill>
                  <a:schemeClr val="tx1"/>
                </a:solidFill>
              </a:defRPr>
            </a:lvl3pPr>
            <a:lvl4pPr marL="2057400" indent="-342900">
              <a:buFont typeface="+mj-lt"/>
              <a:buAutoNum type="alphaLcParenR"/>
              <a:defRPr lang="zh-CN">
                <a:solidFill>
                  <a:schemeClr val="tx1"/>
                </a:solidFill>
              </a:defRPr>
            </a:lvl4pPr>
            <a:lvl5pPr marL="2171700" indent="-342900">
              <a:buFont typeface="+mj-lt"/>
              <a:buAutoNum type="arabicPeriod"/>
              <a:defRPr lang="zh-CN">
                <a:solidFill>
                  <a:schemeClr val="tx1"/>
                </a:solidFill>
              </a:defRPr>
            </a:lvl5pPr>
          </a:lstStyle>
          <a:p>
            <a:pPr lvl="0" rtl="0"/>
            <a:r>
              <a:rPr lang="zh-CN"/>
              <a:t>单击此处添加内容</a:t>
            </a:r>
          </a:p>
          <a:p>
            <a:pPr lvl="1" rtl="0"/>
            <a:r>
              <a:rPr lang="zh-CN"/>
              <a:t>第二级</a:t>
            </a:r>
          </a:p>
          <a:p>
            <a:pPr lvl="2" rtl="0"/>
            <a:r>
              <a:rPr lang="zh-CN"/>
              <a:t>第三级</a:t>
            </a:r>
          </a:p>
          <a:p>
            <a:pPr lvl="3" rtl="0"/>
            <a:r>
              <a:rPr lang="zh-CN"/>
              <a:t>第四级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5EC04E9-710E-36FF-FDD9-AD9A2C4892B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28666" y="2477910"/>
            <a:ext cx="5029200" cy="3795570"/>
          </a:xfrm>
        </p:spPr>
        <p:txBody>
          <a:bodyPr rtlCol="0">
            <a:no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lang="zh-CN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  <a:lvl2pPr marL="800100" indent="-3429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zh-CN">
                <a:solidFill>
                  <a:schemeClr val="tx1"/>
                </a:solidFill>
                <a:latin typeface="+mn-cs"/>
                <a:cs typeface="+mn-cs"/>
              </a:defRPr>
            </a:lvl2pPr>
            <a:lvl3pPr marL="12001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zh-CN">
                <a:solidFill>
                  <a:schemeClr val="tx1"/>
                </a:solidFill>
                <a:latin typeface="+mn-cs"/>
                <a:cs typeface="+mn-cs"/>
              </a:defRPr>
            </a:lvl3pPr>
            <a:lvl4pPr marL="16573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zh-CN">
                <a:solidFill>
                  <a:schemeClr val="tx1"/>
                </a:solidFill>
                <a:latin typeface="+mn-cs"/>
                <a:cs typeface="+mn-cs"/>
              </a:defRPr>
            </a:lvl4pPr>
            <a:lvl5pPr marL="2114550" indent="-28575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zh-CN">
                <a:solidFill>
                  <a:schemeClr val="tx1"/>
                </a:solidFill>
                <a:latin typeface="+mn-cs"/>
                <a:cs typeface="+mn-cs"/>
              </a:defRPr>
            </a:lvl5pPr>
          </a:lstStyle>
          <a:p>
            <a:pPr lvl="0" rtl="0"/>
            <a:r>
              <a:rPr lang="zh-CN" dirty="0"/>
              <a:t>单击此处添加内容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8" name="日期占位符 1">
            <a:extLst>
              <a:ext uri="{FF2B5EF4-FFF2-40B4-BE49-F238E27FC236}">
                <a16:creationId xmlns:a16="http://schemas.microsoft.com/office/drawing/2014/main" id="{2DCC7554-6615-4584-921E-91285C62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909560" y="6409944"/>
            <a:ext cx="3703320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49" name="灯片编号占位符 3">
            <a:extLst>
              <a:ext uri="{FF2B5EF4-FFF2-40B4-BE49-F238E27FC236}">
                <a16:creationId xmlns:a16="http://schemas.microsoft.com/office/drawing/2014/main" id="{564CDF61-B448-4746-A22C-52C864C15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t>‹#›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475747860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133.xml" Id="rId13" /><Relationship Type="http://schemas.openxmlformats.org/officeDocument/2006/relationships/slideLayout" Target="/ppt/slideLayouts/slideLayout34.xml" Id="rId3" /><Relationship Type="http://schemas.openxmlformats.org/officeDocument/2006/relationships/slideLayout" Target="/ppt/slideLayouts/slideLayout75.xml" Id="rId7" /><Relationship Type="http://schemas.openxmlformats.org/officeDocument/2006/relationships/slideLayout" Target="/ppt/slideLayouts/slideLayout126.xml" Id="rId12" /><Relationship Type="http://schemas.openxmlformats.org/officeDocument/2006/relationships/slideLayout" Target="/ppt/slideLayouts/slideLayout27.xml" Id="rId2" /><Relationship Type="http://schemas.openxmlformats.org/officeDocument/2006/relationships/slideLayout" Target="/ppt/slideLayouts/slideLayout18.xml" Id="rId1" /><Relationship Type="http://schemas.openxmlformats.org/officeDocument/2006/relationships/slideLayout" Target="/ppt/slideLayouts/slideLayout69.xml" Id="rId6" /><Relationship Type="http://schemas.openxmlformats.org/officeDocument/2006/relationships/slideLayout" Target="/ppt/slideLayouts/slideLayout1110.xml" Id="rId11" /><Relationship Type="http://schemas.openxmlformats.org/officeDocument/2006/relationships/slideLayout" Target="/ppt/slideLayouts/slideLayout511.xml" Id="rId5" /><Relationship Type="http://schemas.openxmlformats.org/officeDocument/2006/relationships/slideLayout" Target="/ppt/slideLayouts/slideLayout1012.xml" Id="rId10" /><Relationship Type="http://schemas.openxmlformats.org/officeDocument/2006/relationships/slideLayout" Target="/ppt/slideLayouts/slideLayout41.xml" Id="rId4" /><Relationship Type="http://schemas.openxmlformats.org/officeDocument/2006/relationships/slideLayout" Target="/ppt/slideLayouts/slideLayout913.xml" Id="rId9" /><Relationship Type="http://schemas.openxmlformats.org/officeDocument/2006/relationships/theme" Target="/ppt/theme/theme12.xml" Id="rId1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长方形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0" name="长方形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800" cap="all" spc="300" baseline="0">
                <a:solidFill>
                  <a:srgbClr val="FFFFFF"/>
                </a:solidFill>
              </a:defRPr>
            </a:lvl1pPr>
          </a:lstStyle>
          <a:p>
            <a:pPr rtl="0"/>
            <a:r>
              <a:rPr lang="zh-CN"/>
              <a:t>20XX</a:t>
            </a:r>
            <a:endParaRPr 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sz="800" b="1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</a:lstStyle>
          <a:p>
            <a:r>
              <a:rPr lang="zh-CN" altLang="en-US" dirty="0"/>
              <a:t>演示文稿标题</a:t>
            </a:r>
            <a:endParaRPr lang="zh-CN" altLang="en-US" dirty="0">
              <a:ea typeface="Microsoft YaHei UI" panose="020B0503020204020204" pitchFamily="34" charset="-122"/>
            </a:endParaRPr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sz="800">
                <a:solidFill>
                  <a:srgbClr val="FFFFFF"/>
                </a:solidFill>
              </a:defRPr>
            </a:lvl1pPr>
          </a:lstStyle>
          <a:p>
            <a:pPr rtl="0"/>
            <a:fld id="{C01389E6-C847-4AD0-B56D-D205B2EAB1EE}" type="slidenum">
              <a:rPr lang="zh-CN" smtClean="0"/>
              <a:pPr/>
              <a:t>‹#›</a:t>
            </a:fld>
            <a:endParaRPr lang="zh-CN" dirty="0"/>
          </a:p>
        </p:txBody>
      </p:sp>
      <p:grpSp>
        <p:nvGrpSpPr>
          <p:cNvPr id="7" name="组 6">
            <a:extLst>
              <a:ext uri="{FF2B5EF4-FFF2-40B4-BE49-F238E27FC236}">
                <a16:creationId xmlns:a16="http://schemas.microsoft.com/office/drawing/2014/main" id="{6BAD9865-E3DF-48D7-CECC-4E72D4BD6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6409177"/>
            <a:ext cx="12192000" cy="456774"/>
            <a:chOff x="0" y="6401226"/>
            <a:chExt cx="12192000" cy="456774"/>
          </a:xfrm>
        </p:grpSpPr>
        <p:sp>
          <p:nvSpPr>
            <p:cNvPr id="9" name="长方形 8">
              <a:extLst>
                <a:ext uri="{FF2B5EF4-FFF2-40B4-BE49-F238E27FC236}">
                  <a16:creationId xmlns:a16="http://schemas.microsoft.com/office/drawing/2014/main" id="{2A4468CB-C30D-82B9-5761-D8A6D6C1B0C1}"/>
                </a:ext>
              </a:extLst>
            </p:cNvPr>
            <p:cNvSpPr/>
            <p:nvPr/>
          </p:nvSpPr>
          <p:spPr>
            <a:xfrm rot="10800000" flipH="1">
              <a:off x="0" y="6401226"/>
              <a:ext cx="12192000" cy="456773"/>
            </a:xfrm>
            <a:prstGeom prst="rect">
              <a:avLst/>
            </a:prstGeom>
            <a:gradFill>
              <a:gsLst>
                <a:gs pos="14000">
                  <a:schemeClr val="accent4">
                    <a:alpha val="28000"/>
                  </a:schemeClr>
                </a:gs>
                <a:gs pos="100000">
                  <a:schemeClr val="accent5">
                    <a:alpha val="85000"/>
                  </a:schemeClr>
                </a:gs>
              </a:gsLst>
              <a:lin ang="6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  <p:sp>
          <p:nvSpPr>
            <p:cNvPr id="11" name="长方形 10">
              <a:extLst>
                <a:ext uri="{FF2B5EF4-FFF2-40B4-BE49-F238E27FC236}">
                  <a16:creationId xmlns:a16="http://schemas.microsoft.com/office/drawing/2014/main" id="{C3A3149B-9E2E-5045-5FE0-646D9BA81EAB}"/>
                </a:ext>
              </a:extLst>
            </p:cNvPr>
            <p:cNvSpPr/>
            <p:nvPr/>
          </p:nvSpPr>
          <p:spPr>
            <a:xfrm flipH="1">
              <a:off x="4038602" y="6401228"/>
              <a:ext cx="8153398" cy="456772"/>
            </a:xfrm>
            <a:prstGeom prst="rect">
              <a:avLst/>
            </a:prstGeom>
            <a:gradFill>
              <a:gsLst>
                <a:gs pos="9000">
                  <a:schemeClr val="accent2">
                    <a:lumMod val="60000"/>
                    <a:lumOff val="40000"/>
                    <a:alpha val="55000"/>
                  </a:schemeClr>
                </a:gs>
                <a:gs pos="99000">
                  <a:schemeClr val="accent2"/>
                </a:gs>
              </a:gsLst>
              <a:lin ang="14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</a:lstStyle>
            <a:p>
              <a:pPr algn="ctr" rtl="0"/>
              <a:endParaRPr lang="zh-CN" dirty="0"/>
            </a:p>
          </p:txBody>
        </p:sp>
      </p:grpSp>
    </p:spTree>
    <p:extLst>
      <p:ext uri="{BB962C8B-B14F-4D97-AF65-F5344CB8AC3E}">
        <p14:creationId xmlns:p14="http://schemas.microsoft.com/office/powerpoint/2010/main" val="3476371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20" r:id="rId3"/>
    <p:sldLayoutId id="2147483704" r:id="rId4"/>
    <p:sldLayoutId id="2147483724" r:id="rId5"/>
    <p:sldLayoutId id="2147483721" r:id="rId6"/>
    <p:sldLayoutId id="2147483725" r:id="rId7"/>
    <p:sldLayoutId id="2147483726" r:id="rId8"/>
    <p:sldLayoutId id="2147483722" r:id="rId9"/>
    <p:sldLayoutId id="2147483727" r:id="rId10"/>
    <p:sldLayoutId id="2147483723" r:id="rId11"/>
    <p:sldLayoutId id="2147483709" r:id="rId12"/>
    <p:sldLayoutId id="2147483717" r:id="rId13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zh-CN" sz="3600" b="1" i="0" kern="1200" cap="all" spc="700" baseline="0">
          <a:solidFill>
            <a:schemeClr val="tx1"/>
          </a:solidFill>
          <a:latin typeface="+mj-cs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+mn-cs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+mn-cs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zh-CN" sz="1600" kern="1200">
          <a:solidFill>
            <a:schemeClr val="tx1"/>
          </a:solidFill>
          <a:latin typeface="+mn-cs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lang="zh-CN" sz="1600" kern="1200">
          <a:solidFill>
            <a:schemeClr val="tx1"/>
          </a:solidFill>
          <a:latin typeface="+mn-cs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</p:sldMaster>
</file>

<file path=ppt/slides/_rels/slide1013.xml.rels>&#65279;<?xml version="1.0" encoding="utf-8"?><Relationships xmlns="http://schemas.openxmlformats.org/package/2006/relationships"><Relationship Type="http://schemas.openxmlformats.org/officeDocument/2006/relationships/notesSlide" Target="/ppt/notesSlides/notesSlide1013.xml" Id="rId2" /><Relationship Type="http://schemas.openxmlformats.org/officeDocument/2006/relationships/slideLayout" Target="/ppt/slideLayouts/slideLayout1012.xml" Id="rId1" /></Relationships>
</file>

<file path=ppt/slides/_rels/slide1110.xml.rels>&#65279;<?xml version="1.0" encoding="utf-8"?><Relationships xmlns="http://schemas.openxmlformats.org/package/2006/relationships"><Relationship Type="http://schemas.openxmlformats.org/officeDocument/2006/relationships/notesSlide" Target="/ppt/notesSlides/notesSlide1110.xml" Id="rId2" /><Relationship Type="http://schemas.openxmlformats.org/officeDocument/2006/relationships/slideLayout" Target="/ppt/slideLayouts/slideLayout1110.xml" Id="rId1" /></Relationships>
</file>

<file path=ppt/slides/_rels/slide126.xml.rels>&#65279;<?xml version="1.0" encoding="utf-8"?><Relationships xmlns="http://schemas.openxmlformats.org/package/2006/relationships"><Relationship Type="http://schemas.openxmlformats.org/officeDocument/2006/relationships/notesSlide" Target="/ppt/notesSlides/notesSlide126.xml" Id="rId2" /><Relationship Type="http://schemas.openxmlformats.org/officeDocument/2006/relationships/slideLayout" Target="/ppt/slideLayouts/slideLayout126.xml" Id="rId1" /></Relationships>
</file>

<file path=ppt/slides/_rels/slide135.xml.rels>&#65279;<?xml version="1.0" encoding="utf-8"?><Relationships xmlns="http://schemas.openxmlformats.org/package/2006/relationships"><Relationship Type="http://schemas.openxmlformats.org/officeDocument/2006/relationships/image" Target="/ppt/media/image45.jpg" Id="rId3" /><Relationship Type="http://schemas.openxmlformats.org/officeDocument/2006/relationships/notesSlide" Target="/ppt/notesSlides/notesSlide135.xml" Id="rId2" /><Relationship Type="http://schemas.openxmlformats.org/officeDocument/2006/relationships/slideLayout" Target="/ppt/slideLayouts/slideLayout133.xml" Id="rId1" /></Relationships>
</file>

<file path=ppt/slides/_rels/slide19.xml.rels>&#65279;<?xml version="1.0" encoding="utf-8"?><Relationships xmlns="http://schemas.openxmlformats.org/package/2006/relationships"><Relationship Type="http://schemas.openxmlformats.org/officeDocument/2006/relationships/notesSlide" Target="/ppt/notesSlides/notesSlide19.xml" Id="rId2" /><Relationship Type="http://schemas.openxmlformats.org/officeDocument/2006/relationships/slideLayout" Target="/ppt/slideLayouts/slideLayout18.xml" Id="rId1" /></Relationships>
</file>

<file path=ppt/slides/_rels/slide27.xml.rels>&#65279;<?xml version="1.0" encoding="utf-8"?><Relationships xmlns="http://schemas.openxmlformats.org/package/2006/relationships"><Relationship Type="http://schemas.openxmlformats.org/officeDocument/2006/relationships/notesSlide" Target="/ppt/notesSlides/notesSlide27.xml" Id="rId2" /><Relationship Type="http://schemas.openxmlformats.org/officeDocument/2006/relationships/slideLayout" Target="/ppt/slideLayouts/slideLayout27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image" Target="/ppt/media/image13.jpg" Id="rId3" /><Relationship Type="http://schemas.openxmlformats.org/officeDocument/2006/relationships/notesSlide" Target="/ppt/notesSlides/notesSlide33.xml" Id="rId2" /><Relationship Type="http://schemas.openxmlformats.org/officeDocument/2006/relationships/slideLayout" Target="/ppt/slideLayouts/slideLayout34.xml" Id="rId1" /></Relationships>
</file>

<file path=ppt/slides/_rels/slide41.xml.rels>&#65279;<?xml version="1.0" encoding="utf-8"?><Relationships xmlns="http://schemas.openxmlformats.org/package/2006/relationships"><Relationship Type="http://schemas.openxmlformats.org/officeDocument/2006/relationships/image" Target="/ppt/media/image22.jpeg" Id="rId3" /><Relationship Type="http://schemas.openxmlformats.org/officeDocument/2006/relationships/notesSlide" Target="/ppt/notesSlides/notesSlide41.xml" Id="rId2" /><Relationship Type="http://schemas.openxmlformats.org/officeDocument/2006/relationships/slideLayout" Target="/ppt/slideLayouts/slideLayout41.xml" Id="rId1" /></Relationships>
</file>

<file path=ppt/slides/_rels/slide512.xml.rels>&#65279;<?xml version="1.0" encoding="utf-8"?><Relationships xmlns="http://schemas.openxmlformats.org/package/2006/relationships"><Relationship Type="http://schemas.openxmlformats.org/officeDocument/2006/relationships/notesSlide" Target="/ppt/notesSlides/notesSlide512.xml" Id="rId2" /><Relationship Type="http://schemas.openxmlformats.org/officeDocument/2006/relationships/slideLayout" Target="/ppt/slideLayouts/slideLayout511.xml" Id="rId1" /></Relationships>
</file>

<file path=ppt/slides/_rels/slide611.xml.rels>&#65279;<?xml version="1.0" encoding="utf-8"?><Relationships xmlns="http://schemas.openxmlformats.org/package/2006/relationships"><Relationship Type="http://schemas.openxmlformats.org/officeDocument/2006/relationships/notesSlide" Target="/ppt/notesSlides/notesSlide611.xml" Id="rId2" /><Relationship Type="http://schemas.openxmlformats.org/officeDocument/2006/relationships/slideLayout" Target="/ppt/slideLayouts/slideLayout69.xml" Id="rId1" /></Relationships>
</file>

<file path=ppt/slides/_rels/slide78.xml.rels>&#65279;<?xml version="1.0" encoding="utf-8"?><Relationships xmlns="http://schemas.openxmlformats.org/package/2006/relationships"><Relationship Type="http://schemas.openxmlformats.org/officeDocument/2006/relationships/notesSlide" Target="/ppt/notesSlides/notesSlide78.xml" Id="rId2" /><Relationship Type="http://schemas.openxmlformats.org/officeDocument/2006/relationships/slideLayout" Target="/ppt/slideLayouts/slideLayout75.xml" Id="rId1" /></Relationships>
</file>

<file path=ppt/slides/_rels/slide84.xml.rels>&#65279;<?xml version="1.0" encoding="utf-8"?><Relationships xmlns="http://schemas.openxmlformats.org/package/2006/relationships"><Relationship Type="http://schemas.openxmlformats.org/officeDocument/2006/relationships/image" Target="/ppt/media/image34.jpg" Id="rId3" /><Relationship Type="http://schemas.openxmlformats.org/officeDocument/2006/relationships/notesSlide" Target="/ppt/notesSlides/notesSlide84.xml" Id="rId2" /><Relationship Type="http://schemas.openxmlformats.org/officeDocument/2006/relationships/slideLayout" Target="/ppt/slideLayouts/slideLayout82.xml" Id="rId1" /></Relationships>
</file>

<file path=ppt/slides/_rels/slide92.xml.rels>&#65279;<?xml version="1.0" encoding="utf-8"?><Relationships xmlns="http://schemas.openxmlformats.org/package/2006/relationships"><Relationship Type="http://schemas.openxmlformats.org/officeDocument/2006/relationships/notesSlide" Target="/ppt/notesSlides/notesSlide92.xml" Id="rId2" /><Relationship Type="http://schemas.openxmlformats.org/officeDocument/2006/relationships/slideLayout" Target="/ppt/slideLayouts/slideLayout913.xml" Id="rId1" /></Relationships>
</file>

<file path=ppt/slides/slide10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F0835C-9A81-B565-FC09-817F40284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547358"/>
            <a:ext cx="10924649" cy="123444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活力演讲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64534F-EDE0-DF34-9E63-86795299EAA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31520" y="2193277"/>
            <a:ext cx="2633552" cy="3699591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学会在演讲中注入活力，留下持久的印象</a:t>
            </a:r>
          </a:p>
          <a:p>
            <a:pPr rtl="0"/>
            <a:r>
              <a:rPr lang="zh-CN"/>
              <a:t>有效沟通的目标之一是激励你的受众</a:t>
            </a:r>
          </a:p>
        </p:txBody>
      </p:sp>
      <p:graphicFrame>
        <p:nvGraphicFramePr>
          <p:cNvPr id="6" name="表格占位符 2">
            <a:extLst>
              <a:ext uri="{FF2B5EF4-FFF2-40B4-BE49-F238E27FC236}">
                <a16:creationId xmlns:a16="http://schemas.microsoft.com/office/drawing/2014/main" id="{EDB600A9-7611-217F-D16C-A74CE4AAD045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1638949132"/>
              </p:ext>
            </p:extLst>
          </p:nvPr>
        </p:nvGraphicFramePr>
        <p:xfrm>
          <a:off x="3840163" y="2193925"/>
          <a:ext cx="7827264" cy="33832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956816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1956816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381546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cap="all"/>
                        <a:t>指标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cap="all"/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cap="all"/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cap="all"/>
                        <a:t>实际值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568655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参加受众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参与者人数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568655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参与时长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分钟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483405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/>
                        <a:t>问答互动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问题数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568655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积极反馈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812364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信息保留率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dirty="0"/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42F956A-742D-9F7D-86ED-88F8AA1F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pPr/>
              <a:t>10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022155529"/>
      </p:ext>
    </p:extLst>
  </p:cSld>
  <p:clrMapOvr>
    <a:masterClrMapping/>
  </p:clrMapOvr>
</p:sld>
</file>

<file path=ppt/slides/slide1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125386-C73F-D050-7660-F21B9A1A8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6492" y="548640"/>
            <a:ext cx="5300038" cy="219456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最后的提示和要点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E35F57-0C50-F8A1-36C3-676A66ED975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65955" y="1551008"/>
            <a:ext cx="4739422" cy="4264006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一致的排练</a:t>
            </a:r>
          </a:p>
          <a:p>
            <a:pPr lvl="1" rtl="0"/>
            <a:r>
              <a:rPr lang="zh-CN"/>
              <a:t>加强你的熟悉度</a:t>
            </a:r>
          </a:p>
          <a:p>
            <a:pPr rtl="0"/>
            <a:r>
              <a:rPr lang="zh-CN"/>
              <a:t>完善演讲风格</a:t>
            </a:r>
          </a:p>
          <a:p>
            <a:pPr lvl="1" rtl="0"/>
            <a:r>
              <a:rPr lang="zh-CN"/>
              <a:t>节奏、语气和重点</a:t>
            </a:r>
          </a:p>
          <a:p>
            <a:pPr rtl="0"/>
            <a:r>
              <a:rPr lang="zh-CN"/>
              <a:t>定时和过渡</a:t>
            </a:r>
          </a:p>
          <a:p>
            <a:pPr lvl="1" rtl="0"/>
            <a:r>
              <a:rPr lang="zh-CN"/>
              <a:t>目的是演讲流畅、专业</a:t>
            </a:r>
          </a:p>
          <a:p>
            <a:pPr rtl="0"/>
            <a:r>
              <a:rPr lang="zh-CN"/>
              <a:t>练习受众</a:t>
            </a:r>
          </a:p>
          <a:p>
            <a:pPr lvl="1" rtl="0"/>
            <a:r>
              <a:rPr lang="zh-CN"/>
              <a:t>争取同事来听并提供反馈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E45164D-E0FD-3B54-723A-F83CEFA114F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696492" y="3227402"/>
            <a:ext cx="5300038" cy="3004406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寻求反馈</a:t>
            </a:r>
          </a:p>
          <a:p>
            <a:pPr rtl="0"/>
            <a:r>
              <a:rPr lang="zh-CN"/>
              <a:t>反思表现</a:t>
            </a:r>
          </a:p>
          <a:p>
            <a:pPr rtl="0"/>
            <a:r>
              <a:rPr lang="zh-CN"/>
              <a:t>探索新技巧</a:t>
            </a:r>
          </a:p>
          <a:p>
            <a:pPr rtl="0"/>
            <a:r>
              <a:rPr lang="zh-CN"/>
              <a:t>设定个人目标</a:t>
            </a:r>
          </a:p>
          <a:p>
            <a:pPr rtl="0"/>
            <a:r>
              <a:rPr lang="zh-CN"/>
              <a:t>反复演练和调整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2926DF8-8A22-13D8-C899-87898E784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39A857F5-96C8-461D-A78C-38E92FE1C522}" type="slidenum">
              <a:rPr lang="zh-CN" smtClean="0"/>
              <a:pPr/>
              <a:t>11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668108862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>
            <a:extLst>
              <a:ext uri="{FF2B5EF4-FFF2-40B4-BE49-F238E27FC236}">
                <a16:creationId xmlns:a16="http://schemas.microsoft.com/office/drawing/2014/main" id="{5539BBA7-F46A-786D-6CB8-675C7A487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795528"/>
            <a:ext cx="10241280" cy="123444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演讲参与度指标</a:t>
            </a:r>
          </a:p>
        </p:txBody>
      </p:sp>
      <p:graphicFrame>
        <p:nvGraphicFramePr>
          <p:cNvPr id="4" name="表格占位符 3">
            <a:extLst>
              <a:ext uri="{FF2B5EF4-FFF2-40B4-BE49-F238E27FC236}">
                <a16:creationId xmlns:a16="http://schemas.microsoft.com/office/drawing/2014/main" id="{F4289828-35DF-B98B-2E60-369E1EA831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048738"/>
              </p:ext>
            </p:extLst>
          </p:nvPr>
        </p:nvGraphicFramePr>
        <p:xfrm>
          <a:off x="974725" y="2825750"/>
          <a:ext cx="10241280" cy="316620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2382218087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3953468724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4277526474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438884888"/>
                    </a:ext>
                  </a:extLst>
                </a:gridCol>
              </a:tblGrid>
              <a:tr h="481511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 cap="all"/>
                        <a:t>影响因素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 cap="all"/>
                        <a:t>度量​​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 cap="all"/>
                        <a:t>目标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 cap="all"/>
                        <a:t>提升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7107962"/>
                  </a:ext>
                </a:extLst>
              </a:tr>
              <a:tr h="481511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 dirty="0"/>
                        <a:t>受众互动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386868"/>
                  </a:ext>
                </a:extLst>
              </a:tr>
              <a:tr h="481511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知识保留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626418"/>
                  </a:ext>
                </a:extLst>
              </a:tr>
              <a:tr h="62008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演示后调查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平均评级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482967"/>
                  </a:ext>
                </a:extLst>
              </a:tr>
              <a:tr h="481511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推荐率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百分比 (%)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251906"/>
                  </a:ext>
                </a:extLst>
              </a:tr>
              <a:tr h="620080"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协作机会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机会数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defPPr>
                        <a:defRPr lang="zh-CN"/>
                      </a:defPPr>
                    </a:lstStyle>
                    <a:p>
                      <a:pPr algn="ctr" rtl="0"/>
                      <a:r>
                        <a:rPr lang="zh-CN" sz="18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8537164"/>
                  </a:ext>
                </a:extLst>
              </a:tr>
            </a:tbl>
          </a:graphicData>
        </a:graphic>
      </p:graphicFrame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1BFDF3FA-E37C-4F01-AB1A-E1179A1A7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pPr/>
              <a:t>12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153327679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86F80-7215-47FB-657E-C8F2797A7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>
            <a:extLst>
              <a:ext uri="{FF2B5EF4-FFF2-40B4-BE49-F238E27FC236}">
                <a16:creationId xmlns:a16="http://schemas.microsoft.com/office/drawing/2014/main" id="{A64777FC-99CE-D7D5-132F-9A5CD512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8562" y="366777"/>
            <a:ext cx="5094318" cy="338226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谢谢</a:t>
            </a:r>
          </a:p>
        </p:txBody>
      </p:sp>
      <p:pic>
        <p:nvPicPr>
          <p:cNvPr id="20" name="图片占位符 19" descr="DJ 演奏音乐的特写">
            <a:extLst>
              <a:ext uri="{FF2B5EF4-FFF2-40B4-BE49-F238E27FC236}">
                <a16:creationId xmlns:a16="http://schemas.microsoft.com/office/drawing/2014/main" id="{9668A41A-8DDF-D3FB-6B31-728C899D8E5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21" b="21"/>
          <a:stretch/>
        </p:blipFill>
        <p:spPr>
          <a:xfrm>
            <a:off x="0" y="0"/>
            <a:ext cx="6096000" cy="6409944"/>
          </a:xfrm>
        </p:spPr>
      </p:pic>
      <p:sp>
        <p:nvSpPr>
          <p:cNvPr id="15" name="内容占位符 14">
            <a:extLst>
              <a:ext uri="{FF2B5EF4-FFF2-40B4-BE49-F238E27FC236}">
                <a16:creationId xmlns:a16="http://schemas.microsoft.com/office/drawing/2014/main" id="{C2304883-A247-1151-C58C-A464EDAEB52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518562" y="3923818"/>
            <a:ext cx="5216239" cy="234966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Brita Tamm</a:t>
            </a:r>
          </a:p>
          <a:p>
            <a:pPr rtl="0"/>
            <a:r>
              <a:rPr lang="zh-CN"/>
              <a:t>502-555-0152</a:t>
            </a:r>
          </a:p>
          <a:p>
            <a:pPr rtl="0"/>
            <a:r>
              <a:rPr lang="zh-CN"/>
              <a:t>brita@firstupconsultants.com</a:t>
            </a:r>
          </a:p>
          <a:p>
            <a:pPr rtl="0"/>
            <a:r>
              <a:rPr lang="zh-CN"/>
              <a:t>www.firstupconsultants.com</a:t>
            </a:r>
          </a:p>
        </p:txBody>
      </p:sp>
      <p:sp>
        <p:nvSpPr>
          <p:cNvPr id="6" name="幻灯片编号占位符 5">
            <a:extLst>
              <a:ext uri="{FF2B5EF4-FFF2-40B4-BE49-F238E27FC236}">
                <a16:creationId xmlns:a16="http://schemas.microsoft.com/office/drawing/2014/main" id="{EE31A628-6E9B-44AE-A7C9-B2E987849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pPr/>
              <a:t>13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04888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0E0F0A-3BC6-A4BF-0161-DCE0CBC0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1731702"/>
            <a:ext cx="10241280" cy="339459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基本演示</a:t>
            </a:r>
          </a:p>
        </p:txBody>
      </p:sp>
    </p:spTree>
    <p:extLst>
      <p:ext uri="{BB962C8B-B14F-4D97-AF65-F5344CB8AC3E}">
        <p14:creationId xmlns:p14="http://schemas.microsoft.com/office/powerpoint/2010/main" val="3899882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76C86C-18B1-9DCD-7CED-E3932EBBE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189782"/>
            <a:ext cx="5219086" cy="383013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议程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E5548C-6AE1-979F-8462-BC4197999AA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887059" y="2009950"/>
            <a:ext cx="4529559" cy="3725411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简介</a:t>
            </a:r>
          </a:p>
          <a:p>
            <a:pPr rtl="0"/>
            <a:r>
              <a:rPr lang="zh-CN"/>
              <a:t>建立自信</a:t>
            </a:r>
          </a:p>
          <a:p>
            <a:pPr rtl="0"/>
            <a:r>
              <a:rPr lang="zh-CN"/>
              <a:t>吸引受众</a:t>
            </a:r>
          </a:p>
          <a:p>
            <a:pPr rtl="0"/>
            <a:r>
              <a:rPr lang="zh-CN"/>
              <a:t>视觉辅助</a:t>
            </a:r>
          </a:p>
          <a:p>
            <a:pPr rtl="0"/>
            <a:r>
              <a:rPr lang="zh-CN"/>
              <a:t>最后的提示和要点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FF7126C-384F-56F2-D9A3-16840F27A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9678" y="6408742"/>
            <a:ext cx="438652" cy="44883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39A857F5-96C8-461D-A78C-38E92FE1C522}" type="slidenum">
              <a:rPr lang="zh-CN" smtClean="0"/>
              <a:pPr/>
              <a:t>2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4237235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21D89C-9618-B2EB-EB94-00E6CF5F7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872" y="548640"/>
            <a:ext cx="5538158" cy="581067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沟通的力量</a:t>
            </a:r>
          </a:p>
        </p:txBody>
      </p:sp>
      <p:pic>
        <p:nvPicPr>
          <p:cNvPr id="16" name="图片占位符 15" descr="音乐会上的一群人">
            <a:extLst>
              <a:ext uri="{FF2B5EF4-FFF2-40B4-BE49-F238E27FC236}">
                <a16:creationId xmlns:a16="http://schemas.microsoft.com/office/drawing/2014/main" id="{B738B3C8-2472-9D7C-05F3-E321DB50B4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31283" r="31283"/>
          <a:stretch/>
        </p:blipFill>
        <p:spPr>
          <a:xfrm>
            <a:off x="6523243" y="948047"/>
            <a:ext cx="2711967" cy="5431330"/>
          </a:xfrm>
        </p:spPr>
      </p:pic>
    </p:spTree>
    <p:extLst>
      <p:ext uri="{BB962C8B-B14F-4D97-AF65-F5344CB8AC3E}">
        <p14:creationId xmlns:p14="http://schemas.microsoft.com/office/powerpoint/2010/main" val="20651415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4A8AF5-09B8-C7DB-CEFA-6509CB985C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970361-7949-4D39-BB3A-D658CCC2A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590550"/>
            <a:ext cx="10241280" cy="143941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克服紧张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E4B975F-07F1-A2BB-E63E-B496DA38EC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5360" y="2408517"/>
            <a:ext cx="10241280" cy="832393"/>
          </a:xfrm>
        </p:spPr>
        <p:txBody>
          <a:bodyPr rtlCol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/>
              <a:t>自信提升策略</a:t>
            </a:r>
          </a:p>
        </p:txBody>
      </p:sp>
      <p:pic>
        <p:nvPicPr>
          <p:cNvPr id="5" name="图片占位符 7" descr="留声机特写">
            <a:extLst>
              <a:ext uri="{FF2B5EF4-FFF2-40B4-BE49-F238E27FC236}">
                <a16:creationId xmlns:a16="http://schemas.microsoft.com/office/drawing/2014/main" id="{F0A0F1B2-134A-903D-4AF2-1865E5D8339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43302" y="3351746"/>
            <a:ext cx="7519558" cy="3506255"/>
          </a:xfrm>
        </p:spPr>
      </p:pic>
    </p:spTree>
    <p:extLst>
      <p:ext uri="{BB962C8B-B14F-4D97-AF65-F5344CB8AC3E}">
        <p14:creationId xmlns:p14="http://schemas.microsoft.com/office/powerpoint/2010/main" val="2017634262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306654-0C52-B309-B287-DCD191AB2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80592"/>
            <a:ext cx="5168348" cy="3710115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吸引受众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C54EF62-25FE-1502-341A-E039FF0E782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484234" y="102442"/>
            <a:ext cx="5402966" cy="6177587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与受众进行眼神交流，创造一种亲密感和参与感</a:t>
            </a:r>
          </a:p>
          <a:p>
            <a:pPr rtl="0"/>
            <a:r>
              <a:rPr lang="zh-CN" dirty="0"/>
              <a:t>在演示中穿插相关的故事，使用叙述让你的内容令人难忘、影响深远</a:t>
            </a:r>
          </a:p>
          <a:p>
            <a:pPr rtl="0"/>
            <a:r>
              <a:rPr lang="zh-CN" dirty="0"/>
              <a:t>鼓励提问并提供深思熟虑的回答，提高受众的参与度</a:t>
            </a:r>
          </a:p>
          <a:p>
            <a:pPr rtl="0"/>
            <a:r>
              <a:rPr lang="zh-CN" dirty="0"/>
              <a:t>使用现场投票或调查来收集受众的意见，提高参与度，确保受众沉浸其中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DE0C6C8-BBF8-D6DB-5F26-A9F1C44BB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pPr/>
              <a:t>5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698736108"/>
      </p:ext>
    </p:extLst>
  </p:cSld>
  <p:clrMapOvr>
    <a:masterClrMapping/>
  </p:clrMapOvr>
</p:sld>
</file>

<file path=ppt/slides/slide6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1BA658-E676-AD88-DD25-2C15C78CC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0" y="548640"/>
            <a:ext cx="5486400" cy="365151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选择视觉辅助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AE9552-2B75-73C0-1BD0-A160A7C39D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91250" y="4453466"/>
            <a:ext cx="5486400" cy="1855893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/>
              <a:t>增强演示效果</a:t>
            </a:r>
          </a:p>
          <a:p>
            <a:pPr rtl="0"/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9502215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0D1D41-5286-2B6E-EE70-7893A03CD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795528"/>
            <a:ext cx="10241280" cy="123444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有效演讲技巧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4C37A0-451F-A5BA-50DE-F50D2BE3A81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974172" y="2441273"/>
            <a:ext cx="4841076" cy="377659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这是公开演讲中使用的强大工具。它包括改变音高、音调和音量来传达情感、强调要点和保持兴趣。 </a:t>
            </a:r>
          </a:p>
          <a:p>
            <a:pPr lvl="1" rtl="0"/>
            <a:r>
              <a:rPr lang="zh-CN" dirty="0"/>
              <a:t>音高变化</a:t>
            </a:r>
          </a:p>
          <a:p>
            <a:pPr lvl="1" rtl="0"/>
            <a:r>
              <a:rPr lang="zh-CN" dirty="0"/>
              <a:t>音调变化</a:t>
            </a:r>
          </a:p>
          <a:p>
            <a:pPr lvl="1" rtl="0"/>
            <a:r>
              <a:rPr lang="zh-CN" dirty="0"/>
              <a:t>音量控制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A9899A-BC50-19B5-0FA9-A07BC368900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71754" y="2441273"/>
            <a:ext cx="4841076" cy="377659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有效的肢体语言可以增强你的信息，让它更具影响力、更加令人难忘。</a:t>
            </a:r>
          </a:p>
          <a:p>
            <a:pPr lvl="1" rtl="0"/>
            <a:r>
              <a:rPr lang="zh-CN" dirty="0"/>
              <a:t>有意义的眼神交流</a:t>
            </a:r>
          </a:p>
          <a:p>
            <a:pPr lvl="1" rtl="0"/>
            <a:r>
              <a:rPr lang="zh-CN" dirty="0"/>
              <a:t>有目的的肢体语言</a:t>
            </a:r>
          </a:p>
          <a:p>
            <a:pPr lvl="1" rtl="0"/>
            <a:r>
              <a:rPr lang="zh-CN" dirty="0"/>
              <a:t>保持良好的姿势</a:t>
            </a:r>
          </a:p>
          <a:p>
            <a:pPr lvl="1" rtl="0"/>
            <a:r>
              <a:rPr lang="zh-CN" dirty="0"/>
              <a:t>控制你的表情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13D02C0-0922-7872-ED77-5519F821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pPr/>
              <a:t>7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181110942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23">
            <a:extLst>
              <a:ext uri="{FF2B5EF4-FFF2-40B4-BE49-F238E27FC236}">
                <a16:creationId xmlns:a16="http://schemas.microsoft.com/office/drawing/2014/main" id="{27C1F976-19D9-4B3A-5154-7A1274E08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1292" y="457200"/>
            <a:ext cx="7126530" cy="1569368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演讲的影响力</a:t>
            </a:r>
          </a:p>
        </p:txBody>
      </p:sp>
      <p:pic>
        <p:nvPicPr>
          <p:cNvPr id="28" name="图片占位符 27" descr="DJ 混音器的特写">
            <a:extLst>
              <a:ext uri="{FF2B5EF4-FFF2-40B4-BE49-F238E27FC236}">
                <a16:creationId xmlns:a16="http://schemas.microsoft.com/office/drawing/2014/main" id="{883BEC4E-FACA-49F1-8A18-5A235BD6E20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t="18" b="18"/>
          <a:stretch/>
        </p:blipFill>
        <p:spPr>
          <a:xfrm>
            <a:off x="0" y="0"/>
            <a:ext cx="4041648" cy="6409944"/>
          </a:xfrm>
        </p:spPr>
      </p:pic>
      <p:sp>
        <p:nvSpPr>
          <p:cNvPr id="26" name="内容占位符 25">
            <a:extLst>
              <a:ext uri="{FF2B5EF4-FFF2-40B4-BE49-F238E27FC236}">
                <a16:creationId xmlns:a16="http://schemas.microsoft.com/office/drawing/2014/main" id="{C746A096-1F10-75ED-9DB7-57ED932FACB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541838" y="2368550"/>
            <a:ext cx="7125906" cy="339090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有效沟通的能力会给你的受众留下持久的影响</a:t>
            </a:r>
          </a:p>
          <a:p>
            <a:pPr rtl="0"/>
            <a:r>
              <a:rPr lang="zh-CN" dirty="0"/>
              <a:t>有效沟通不仅是传达讯息，还是与听众的经历、价值观和情绪产生共鸣 </a:t>
            </a:r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8A865451-9850-B9FC-5CD5-D14FD278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pPr/>
              <a:t>8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33656048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CF0D58-25AA-4771-41E5-144B064DE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9461" y="548640"/>
            <a:ext cx="5148469" cy="329184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导航问答环节</a:t>
            </a:r>
          </a:p>
        </p:txBody>
      </p:sp>
      <p:sp>
        <p:nvSpPr>
          <p:cNvPr id="5" name="文本占位符 2">
            <a:extLst>
              <a:ext uri="{FF2B5EF4-FFF2-40B4-BE49-F238E27FC236}">
                <a16:creationId xmlns:a16="http://schemas.microsoft.com/office/drawing/2014/main" id="{46BA37A0-05E5-F950-376B-6EAC6A986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548541"/>
            <a:ext cx="5029200" cy="1754821"/>
          </a:xfrm>
        </p:spPr>
        <p:txBody>
          <a:bodyPr rtlCol="0" anchor="t" anchorCtr="0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提前了解你的资料</a:t>
            </a:r>
          </a:p>
          <a:p>
            <a:pPr rtl="0"/>
            <a:r>
              <a:rPr lang="zh-CN" dirty="0"/>
              <a:t>预测常见问题</a:t>
            </a:r>
          </a:p>
          <a:p>
            <a:pPr rtl="0"/>
            <a:r>
              <a:rPr lang="zh-CN" dirty="0"/>
              <a:t>排练你的回答</a:t>
            </a:r>
          </a:p>
        </p:txBody>
      </p:sp>
      <p:sp>
        <p:nvSpPr>
          <p:cNvPr id="13" name="内容占位符 12">
            <a:extLst>
              <a:ext uri="{FF2B5EF4-FFF2-40B4-BE49-F238E27FC236}">
                <a16:creationId xmlns:a16="http://schemas.microsoft.com/office/drawing/2014/main" id="{7E307620-71A6-CEC9-7D58-42577EC6D9EC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728666" y="2477910"/>
            <a:ext cx="5029200" cy="3795570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dirty="0"/>
              <a:t>在问答环节保持冷静是展现自信和权威的关键。请考虑以下保持冷静的技巧：</a:t>
            </a:r>
          </a:p>
          <a:p>
            <a:pPr rtl="0"/>
            <a:r>
              <a:rPr lang="zh-CN" dirty="0"/>
              <a:t>保持冷静</a:t>
            </a:r>
          </a:p>
          <a:p>
            <a:pPr rtl="0"/>
            <a:r>
              <a:rPr lang="zh-CN" dirty="0"/>
              <a:t>主动倾听</a:t>
            </a:r>
          </a:p>
          <a:p>
            <a:pPr rtl="0"/>
            <a:r>
              <a:rPr lang="zh-CN" dirty="0"/>
              <a:t>暂停并反思</a:t>
            </a:r>
          </a:p>
          <a:p>
            <a:pPr rtl="0"/>
            <a:r>
              <a:rPr lang="zh-CN" dirty="0"/>
              <a:t>保持眼神交流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D001CD-F36F-2601-8FDD-1BC823CA2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744" y="6409944"/>
            <a:ext cx="438912" cy="448056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fld id="{C01389E6-C847-4AD0-B56D-D205B2EAB1EE}" type="slidenum">
              <a:rPr lang="zh-CN" smtClean="0"/>
              <a:pPr/>
              <a:t>9</a:t>
            </a:fld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27943597"/>
      </p:ext>
    </p:extLst>
  </p:cSld>
  <p:clrMapOvr>
    <a:masterClrMapping/>
  </p:clrMapOvr>
</p:sld>
</file>

<file path=ppt/theme/theme12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Microsoft YaHei UI"/>
        <a:ea typeface=""/>
        <a:cs typeface="Microsoft YaHei UI"/>
      </a:majorFont>
      <a:minorFont>
        <a:latin typeface="Microsoft YaHei UI Light"/>
        <a:ea typeface=""/>
        <a:cs typeface="Microsoft YaHei UI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89309463_win32_SL_V4" id="{C868492B-5B54-4C10-A2CE-97755E4B2930}" vid="{F167468F-3F3D-435D-8F35-E0A6B2A9D35B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8A88D8A8-6649-44E8-BF8C-735A193CAF3D}">
  <ds:schemaRefs>
    <ds:schemaRef ds:uri="http://schemas.microsoft.com/sharepoint/v3/contenttype/forms"/>
  </ds:schemaRefs>
</ds:datastoreItem>
</file>

<file path=customXml/itemProps22.xml><?xml version="1.0" encoding="utf-8"?>
<ds:datastoreItem xmlns:ds="http://schemas.openxmlformats.org/officeDocument/2006/customXml" ds:itemID="{50A7445E-EF73-4976-B9D7-E7A3C6566F8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1.xml><?xml version="1.0" encoding="utf-8"?>
<ds:datastoreItem xmlns:ds="http://schemas.openxmlformats.org/officeDocument/2006/customXml" ds:itemID="{E020DDD3-DDF8-4D0B-9E2A-B5DEFDF01E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9</ap:TotalTime>
  <ap:Words>448</ap:Words>
  <ap:PresentationFormat>宽屏</ap:PresentationFormat>
  <ap:Paragraphs>132</ap:Paragraphs>
  <ap:Slides>13</ap:Slides>
  <ap:Notes>13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ap:HeadingPairs>
  <ap:TitlesOfParts>
    <vt:vector baseType="lpstr" size="17">
      <vt:lpstr>Microsoft YaHei UI</vt:lpstr>
      <vt:lpstr>Microsoft YaHei UI Light</vt:lpstr>
      <vt:lpstr>Arial</vt:lpstr>
      <vt:lpstr>GradientRiseVTI</vt:lpstr>
      <vt:lpstr>基本演示</vt:lpstr>
      <vt:lpstr>议程</vt:lpstr>
      <vt:lpstr>沟通的力量</vt:lpstr>
      <vt:lpstr>克服紧张</vt:lpstr>
      <vt:lpstr>吸引受众</vt:lpstr>
      <vt:lpstr>选择视觉辅助</vt:lpstr>
      <vt:lpstr>有效演讲技巧</vt:lpstr>
      <vt:lpstr>演讲的影响力</vt:lpstr>
      <vt:lpstr>导航问答环节</vt:lpstr>
      <vt:lpstr>活力演讲</vt:lpstr>
      <vt:lpstr>最后的提示和要点</vt:lpstr>
      <vt:lpstr>演讲参与度指标</vt:lpstr>
      <vt:lpstr>谢谢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2024-01-08T20:21:13Z</dcterms:created>
  <dcterms:modified xsi:type="dcterms:W3CDTF">2024-03-14T09:02:56Z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