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svg" ContentType="image/svg+xml"/>
  <Default Extension="png" ContentType="image/png"/>
  <Default Extension="jpg" ContentType="image/jpe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slides/slide143.xml" ContentType="application/vnd.openxmlformats-officedocument.presentationml.slide+xml"/>
  <Override PartName="/ppt/notesSlides/notesSlide143.xml" ContentType="application/vnd.openxmlformats-officedocument.presentationml.notesSlide+xml"/>
  <Override PartName="/ppt/commentAuthors.xml" ContentType="application/vnd.openxmlformats-officedocument.presentationml.commentAuthors+xml"/>
  <Override PartName="/customXml/item3.xml" ContentType="application/xml"/>
  <Override PartName="/customXml/itemProps31.xml" ContentType="application/vnd.openxmlformats-officedocument.customXmlProperties+xml"/>
  <Override PartName="/ppt/slides/slide174.xml" ContentType="application/vnd.openxmlformats-officedocument.presentationml.slide+xml"/>
  <Override PartName="/ppt/notesSlides/notesSlide17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86.xml" ContentType="application/vnd.openxmlformats-officedocument.presentationml.slide+xml"/>
  <Override PartName="/ppt/notesSlides/notesSlide86.xml" ContentType="application/vnd.openxmlformats-officedocument.presentationml.notesSlide+xml"/>
  <Override PartName="/ppt/slides/slide137.xml" ContentType="application/vnd.openxmlformats-officedocument.presentationml.slide+xml"/>
  <Override PartName="/ppt/notesSlides/notesSlide137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22.xml" ContentType="application/xml"/>
  <Override PartName="/customXml/itemProps22.xml" ContentType="application/vnd.openxmlformats-officedocument.customXmlProperties+xml"/>
  <Override PartName="/ppt/slides/slide12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169.xml" ContentType="application/vnd.openxmlformats-officedocument.presentationml.slide+xml"/>
  <Override PartName="/ppt/notesSlides/notesSlide169.xml" ContentType="application/vnd.openxmlformats-officedocument.presentationml.notesSlide+xml"/>
  <Override PartName="/customXml/item13.xml" ContentType="application/xml"/>
  <Override PartName="/customXml/itemProps13.xml" ContentType="application/vnd.openxmlformats-officedocument.customXmlProperties+xml"/>
  <Override PartName="/ppt/slides/slide210.xml" ContentType="application/vnd.openxmlformats-officedocument.presentationml.slide+xml"/>
  <Override PartName="/ppt/notesSlides/notesSlide210.xml" ContentType="application/vnd.openxmlformats-officedocument.presentationml.notesSlide+xml"/>
  <Override PartName="/ppt/slides/slide711.xml" ContentType="application/vnd.openxmlformats-officedocument.presentationml.slide+xml"/>
  <Override PartName="/ppt/notesSlides/notesSlide711.xml" ContentType="application/vnd.openxmlformats-officedocument.presentationml.notesSlide+xml"/>
  <Override PartName="/ppt/slides/slide112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1113.xml" ContentType="application/vnd.openxmlformats-officedocument.presentationml.slide+xml"/>
  <Override PartName="/ppt/notesSlides/notesSlide1113.xml" ContentType="application/vnd.openxmlformats-officedocument.presentationml.notesSlide+xml"/>
  <Override PartName="/ppt/slides/slide1914.xml" ContentType="application/vnd.openxmlformats-officedocument.presentationml.slide+xml"/>
  <Override PartName="/ppt/notesSlides/notesSlide1914.xml" ContentType="application/vnd.openxmlformats-officedocument.presentationml.notesSlide+xml"/>
  <Override PartName="/ppt/viewProps.xml" ContentType="application/vnd.openxmlformats-officedocument.presentationml.viewProps+xml"/>
  <Override PartName="/ppt/slides/slide615.xml" ContentType="application/vnd.openxmlformats-officedocument.presentationml.slide+xml"/>
  <Override PartName="/ppt/notesSlides/notesSlide615.xml" ContentType="application/vnd.openxmlformats-officedocument.presentationml.notesSlide+xml"/>
  <Override PartName="/ppt/slides/slide1516.xml" ContentType="application/vnd.openxmlformats-officedocument.presentationml.slide+xml"/>
  <Override PartName="/ppt/notesSlides/notesSlide1516.xml" ContentType="application/vnd.openxmlformats-officedocument.presentationml.notesSlide+xml"/>
  <Override PartName="/ppt/authors.xml" ContentType="application/vnd.ms-powerpoint.authors+xml"/>
  <Override PartName="/ppt/slides/slide517.xml" ContentType="application/vnd.openxmlformats-officedocument.presentationml.slide+xml"/>
  <Override PartName="/ppt/notesSlides/notesSlide517.xml" ContentType="application/vnd.openxmlformats-officedocument.presentationml.notesSlide+xml"/>
  <Override PartName="/ppt/slides/slide1018.xml" ContentType="application/vnd.openxmlformats-officedocument.presentationml.slide+xml"/>
  <Override PartName="/ppt/notesSlides/notesSlide1018.xml" ContentType="application/vnd.openxmlformats-officedocument.presentationml.notesSlide+xml"/>
  <Override PartName="/ppt/slides/slide1819.xml" ContentType="application/vnd.openxmlformats-officedocument.presentationml.slide+xml"/>
  <Override PartName="/ppt/notesSlides/notesSlide1819.xml" ContentType="application/vnd.openxmlformats-officedocument.presentationml.notes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7" r:id="rId6"/>
    <p:sldId id="261" r:id="rId7"/>
    <p:sldId id="262" r:id="rId8"/>
    <p:sldId id="289" r:id="rId9"/>
    <p:sldId id="264" r:id="rId10"/>
    <p:sldId id="258" r:id="rId11"/>
    <p:sldId id="278" r:id="rId12"/>
    <p:sldId id="266" r:id="rId13"/>
    <p:sldId id="292" r:id="rId14"/>
    <p:sldId id="268" r:id="rId15"/>
    <p:sldId id="280" r:id="rId16"/>
    <p:sldId id="270" r:id="rId17"/>
    <p:sldId id="294" r:id="rId18"/>
    <p:sldId id="260" r:id="rId19"/>
    <p:sldId id="282" r:id="rId20"/>
    <p:sldId id="283" r:id="rId21"/>
    <p:sldId id="275" r:id="rId22"/>
    <p:sldId id="276" r:id="rId23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88" y="11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20" y="102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slide" Target="/ppt/slides/slide143.xml" Id="rId18" /><Relationship Type="http://schemas.openxmlformats.org/officeDocument/2006/relationships/commentAuthors" Target="/ppt/commentAuthors.xml" Id="rId26" /><Relationship Type="http://schemas.openxmlformats.org/officeDocument/2006/relationships/customXml" Target="/customXml/item3.xml" Id="rId3" /><Relationship Type="http://schemas.openxmlformats.org/officeDocument/2006/relationships/slide" Target="/ppt/slides/slide174.xml" Id="rId21" /><Relationship Type="http://schemas.openxmlformats.org/officeDocument/2006/relationships/slide" Target="/ppt/slides/slide35.xml" Id="rId7" /><Relationship Type="http://schemas.openxmlformats.org/officeDocument/2006/relationships/slide" Target="/ppt/slides/slide86.xml" Id="rId12" /><Relationship Type="http://schemas.openxmlformats.org/officeDocument/2006/relationships/slide" Target="/ppt/slides/slide137.xml" Id="rId17" /><Relationship Type="http://schemas.openxmlformats.org/officeDocument/2006/relationships/handoutMaster" Target="/ppt/handoutMasters/handoutMaster11.xml" Id="rId25" /><Relationship Type="http://schemas.openxmlformats.org/officeDocument/2006/relationships/customXml" Target="/customXml/item22.xml" Id="rId2" /><Relationship Type="http://schemas.openxmlformats.org/officeDocument/2006/relationships/slide" Target="/ppt/slides/slide128.xml" Id="rId16" /><Relationship Type="http://schemas.openxmlformats.org/officeDocument/2006/relationships/slide" Target="/ppt/slides/slide169.xml" Id="rId20" /><Relationship Type="http://schemas.openxmlformats.org/officeDocument/2006/relationships/theme" Target="/ppt/theme/theme12.xml" Id="rId29" /><Relationship Type="http://schemas.openxmlformats.org/officeDocument/2006/relationships/customXml" Target="/customXml/item13.xml" Id="rId1" /><Relationship Type="http://schemas.openxmlformats.org/officeDocument/2006/relationships/slide" Target="/ppt/slides/slide210.xml" Id="rId6" /><Relationship Type="http://schemas.openxmlformats.org/officeDocument/2006/relationships/slide" Target="/ppt/slides/slide711.xml" Id="rId11" /><Relationship Type="http://schemas.openxmlformats.org/officeDocument/2006/relationships/notesMaster" Target="/ppt/notesMasters/notesMaster11.xml" Id="rId24" /><Relationship Type="http://schemas.openxmlformats.org/officeDocument/2006/relationships/slide" Target="/ppt/slides/slide112.xml" Id="rId5" /><Relationship Type="http://schemas.openxmlformats.org/officeDocument/2006/relationships/slide" Target="/ppt/slides/slide1113.xml" Id="rId15" /><Relationship Type="http://schemas.openxmlformats.org/officeDocument/2006/relationships/slide" Target="/ppt/slides/slide1914.xml" Id="rId23" /><Relationship Type="http://schemas.openxmlformats.org/officeDocument/2006/relationships/viewProps" Target="/ppt/viewProps.xml" Id="rId28" /><Relationship Type="http://schemas.openxmlformats.org/officeDocument/2006/relationships/slide" Target="/ppt/slides/slide615.xml" Id="rId10" /><Relationship Type="http://schemas.openxmlformats.org/officeDocument/2006/relationships/slide" Target="/ppt/slides/slide1516.xml" Id="rId19" /><Relationship Type="http://schemas.microsoft.com/office/2018/10/relationships/authors" Target="/ppt/authors.xml" Id="rId31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7.xml" Id="rId9" /><Relationship Type="http://schemas.openxmlformats.org/officeDocument/2006/relationships/slide" Target="/ppt/slides/slide1018.xml" Id="rId14" /><Relationship Type="http://schemas.openxmlformats.org/officeDocument/2006/relationships/slide" Target="/ppt/slides/slide1819.xml" Id="rId22" /><Relationship Type="http://schemas.openxmlformats.org/officeDocument/2006/relationships/presProps" Target="/ppt/presProps.xml" Id="rId27" /><Relationship Type="http://schemas.openxmlformats.org/officeDocument/2006/relationships/tableStyles" Target="/ppt/tableStyles.xml" Id="rId30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8DA1C7-C60A-4875-AED5-EB3AD153387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2021/7/20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FCC4332-6E0D-4109-88F9-57179E1F9D83}" type="datetime1">
              <a:rPr lang="zh-CN" altLang="en-US" noProof="0" smtClean="0"/>
              <a:t>2021/7/20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D4B9A9E5-4F7F-4A7D-9DE1-899232329269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8.xml.rels>&#65279;<?xml version="1.0" encoding="utf-8"?><Relationships xmlns="http://schemas.openxmlformats.org/package/2006/relationships"><Relationship Type="http://schemas.openxmlformats.org/officeDocument/2006/relationships/slide" Target="/ppt/slides/slide1018.xml" Id="rId2" /><Relationship Type="http://schemas.openxmlformats.org/officeDocument/2006/relationships/notesMaster" Target="/ppt/notesMasters/notesMaster11.xml" Id="rId1" /></Relationships>
</file>

<file path=ppt/notesSlides/_rels/notesSlide1113.xml.rels>&#65279;<?xml version="1.0" encoding="utf-8"?><Relationships xmlns="http://schemas.openxmlformats.org/package/2006/relationships"><Relationship Type="http://schemas.openxmlformats.org/officeDocument/2006/relationships/slide" Target="/ppt/slides/slide1113.xml" Id="rId2" /><Relationship Type="http://schemas.openxmlformats.org/officeDocument/2006/relationships/notesMaster" Target="/ppt/notesMasters/notesMaster11.xml" Id="rId1" /></Relationships>
</file>

<file path=ppt/notesSlides/_rels/notesSlide112.xml.rels>&#65279;<?xml version="1.0" encoding="utf-8"?><Relationships xmlns="http://schemas.openxmlformats.org/package/2006/relationships"><Relationship Type="http://schemas.openxmlformats.org/officeDocument/2006/relationships/slide" Target="/ppt/slides/slide112.xml" Id="rId2" /><Relationship Type="http://schemas.openxmlformats.org/officeDocument/2006/relationships/notesMaster" Target="/ppt/notesMasters/notesMaster11.xml" Id="rId1" /></Relationships>
</file>

<file path=ppt/notesSlides/_rels/notesSlide128.xml.rels>&#65279;<?xml version="1.0" encoding="utf-8"?><Relationships xmlns="http://schemas.openxmlformats.org/package/2006/relationships"><Relationship Type="http://schemas.openxmlformats.org/officeDocument/2006/relationships/slide" Target="/ppt/slides/slide128.xml" Id="rId2" /><Relationship Type="http://schemas.openxmlformats.org/officeDocument/2006/relationships/notesMaster" Target="/ppt/notesMasters/notesMaster11.xml" Id="rId1" /></Relationships>
</file>

<file path=ppt/notesSlides/_rels/notesSlide137.xml.rels>&#65279;<?xml version="1.0" encoding="utf-8"?><Relationships xmlns="http://schemas.openxmlformats.org/package/2006/relationships"><Relationship Type="http://schemas.openxmlformats.org/officeDocument/2006/relationships/slide" Target="/ppt/slides/slide137.xml" Id="rId2" /><Relationship Type="http://schemas.openxmlformats.org/officeDocument/2006/relationships/notesMaster" Target="/ppt/notesMasters/notesMaster11.xml" Id="rId1" /></Relationships>
</file>

<file path=ppt/notesSlides/_rels/notesSlide143.xml.rels>&#65279;<?xml version="1.0" encoding="utf-8"?><Relationships xmlns="http://schemas.openxmlformats.org/package/2006/relationships"><Relationship Type="http://schemas.openxmlformats.org/officeDocument/2006/relationships/slide" Target="/ppt/slides/slide143.xml" Id="rId2" /><Relationship Type="http://schemas.openxmlformats.org/officeDocument/2006/relationships/notesMaster" Target="/ppt/notesMasters/notesMaster11.xml" Id="rId1" /></Relationships>
</file>

<file path=ppt/notesSlides/_rels/notesSlide1516.xml.rels>&#65279;<?xml version="1.0" encoding="utf-8"?><Relationships xmlns="http://schemas.openxmlformats.org/package/2006/relationships"><Relationship Type="http://schemas.openxmlformats.org/officeDocument/2006/relationships/slide" Target="/ppt/slides/slide1516.xml" Id="rId2" /><Relationship Type="http://schemas.openxmlformats.org/officeDocument/2006/relationships/notesMaster" Target="/ppt/notesMasters/notesMaster11.xml" Id="rId1" /></Relationships>
</file>

<file path=ppt/notesSlides/_rels/notesSlide169.xml.rels>&#65279;<?xml version="1.0" encoding="utf-8"?><Relationships xmlns="http://schemas.openxmlformats.org/package/2006/relationships"><Relationship Type="http://schemas.openxmlformats.org/officeDocument/2006/relationships/slide" Target="/ppt/slides/slide169.xml" Id="rId2" /><Relationship Type="http://schemas.openxmlformats.org/officeDocument/2006/relationships/notesMaster" Target="/ppt/notesMasters/notesMaster11.xml" Id="rId1" /></Relationships>
</file>

<file path=ppt/notesSlides/_rels/notesSlide174.xml.rels>&#65279;<?xml version="1.0" encoding="utf-8"?><Relationships xmlns="http://schemas.openxmlformats.org/package/2006/relationships"><Relationship Type="http://schemas.openxmlformats.org/officeDocument/2006/relationships/slide" Target="/ppt/slides/slide174.xml" Id="rId2" /><Relationship Type="http://schemas.openxmlformats.org/officeDocument/2006/relationships/notesMaster" Target="/ppt/notesMasters/notesMaster11.xml" Id="rId1" /></Relationships>
</file>

<file path=ppt/notesSlides/_rels/notesSlide1819.xml.rels>&#65279;<?xml version="1.0" encoding="utf-8"?><Relationships xmlns="http://schemas.openxmlformats.org/package/2006/relationships"><Relationship Type="http://schemas.openxmlformats.org/officeDocument/2006/relationships/slide" Target="/ppt/slides/slide1819.xml" Id="rId2" /><Relationship Type="http://schemas.openxmlformats.org/officeDocument/2006/relationships/notesMaster" Target="/ppt/notesMasters/notesMaster11.xml" Id="rId1" /></Relationships>
</file>

<file path=ppt/notesSlides/_rels/notesSlide1914.xml.rels>&#65279;<?xml version="1.0" encoding="utf-8"?><Relationships xmlns="http://schemas.openxmlformats.org/package/2006/relationships"><Relationship Type="http://schemas.openxmlformats.org/officeDocument/2006/relationships/slide" Target="/ppt/slides/slide1914.xml" Id="rId2" /><Relationship Type="http://schemas.openxmlformats.org/officeDocument/2006/relationships/notesMaster" Target="/ppt/notesMasters/notesMaster11.xml" Id="rId1" /></Relationships>
</file>

<file path=ppt/notesSlides/_rels/notesSlide210.xml.rels>&#65279;<?xml version="1.0" encoding="utf-8"?><Relationships xmlns="http://schemas.openxmlformats.org/package/2006/relationships"><Relationship Type="http://schemas.openxmlformats.org/officeDocument/2006/relationships/slide" Target="/ppt/slides/slide210.xml" Id="rId2" /><Relationship Type="http://schemas.openxmlformats.org/officeDocument/2006/relationships/notesMaster" Target="/ppt/notesMasters/notesMaster11.xml" Id="rId1" /></Relationships>
</file>

<file path=ppt/notesSlides/_rels/notesSlide35.xml.rels>&#65279;<?xml version="1.0" encoding="utf-8"?><Relationships xmlns="http://schemas.openxmlformats.org/package/2006/relationships"><Relationship Type="http://schemas.openxmlformats.org/officeDocument/2006/relationships/slide" Target="/ppt/slides/slide35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7.xml.rels>&#65279;<?xml version="1.0" encoding="utf-8"?><Relationships xmlns="http://schemas.openxmlformats.org/package/2006/relationships"><Relationship Type="http://schemas.openxmlformats.org/officeDocument/2006/relationships/slide" Target="/ppt/slides/slide517.xml" Id="rId2" /><Relationship Type="http://schemas.openxmlformats.org/officeDocument/2006/relationships/notesMaster" Target="/ppt/notesMasters/notesMaster11.xml" Id="rId1" /></Relationships>
</file>

<file path=ppt/notesSlides/_rels/notesSlide615.xml.rels>&#65279;<?xml version="1.0" encoding="utf-8"?><Relationships xmlns="http://schemas.openxmlformats.org/package/2006/relationships"><Relationship Type="http://schemas.openxmlformats.org/officeDocument/2006/relationships/slide" Target="/ppt/slides/slide615.xml" Id="rId2" /><Relationship Type="http://schemas.openxmlformats.org/officeDocument/2006/relationships/notesMaster" Target="/ppt/notesMasters/notesMaster11.xml" Id="rId1" /></Relationships>
</file>

<file path=ppt/notesSlides/_rels/notesSlide711.xml.rels>&#65279;<?xml version="1.0" encoding="utf-8"?><Relationships xmlns="http://schemas.openxmlformats.org/package/2006/relationships"><Relationship Type="http://schemas.openxmlformats.org/officeDocument/2006/relationships/slide" Target="/ppt/slides/slide711.xml" Id="rId2" /><Relationship Type="http://schemas.openxmlformats.org/officeDocument/2006/relationships/notesMaster" Target="/ppt/notesMasters/notesMaster11.xml" Id="rId1" /></Relationships>
</file>

<file path=ppt/notesSlides/_rels/notesSlide86.xml.rels>&#65279;<?xml version="1.0" encoding="utf-8"?><Relationships xmlns="http://schemas.openxmlformats.org/package/2006/relationships"><Relationship Type="http://schemas.openxmlformats.org/officeDocument/2006/relationships/slide" Target="/ppt/slides/slide86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5207662"/>
      </p:ext>
    </p:extLst>
  </p:cSld>
  <p:clrMapOvr>
    <a:masterClrMapping/>
  </p:clrMapOvr>
</p:notes>
</file>

<file path=ppt/notesSlides/notesSlide1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1406015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612819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206377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527947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4547889"/>
      </p:ext>
    </p:extLst>
  </p:cSld>
  <p:clrMapOvr>
    <a:masterClrMapping/>
  </p:clrMapOvr>
</p:notes>
</file>

<file path=ppt/notesSlides/notesSlide15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739037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4262650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7141579"/>
      </p:ext>
    </p:extLst>
  </p:cSld>
  <p:clrMapOvr>
    <a:masterClrMapping/>
  </p:clrMapOvr>
</p:notes>
</file>

<file path=ppt/notesSlides/notesSlide18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8590410"/>
      </p:ext>
    </p:extLst>
  </p:cSld>
  <p:clrMapOvr>
    <a:masterClrMapping/>
  </p:clrMapOvr>
</p:notes>
</file>

<file path=ppt/notesSlides/notesSlide19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5240838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104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13123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061878"/>
      </p:ext>
    </p:extLst>
  </p:cSld>
  <p:clrMapOvr>
    <a:masterClrMapping/>
  </p:clrMapOvr>
</p:notes>
</file>

<file path=ppt/notesSlides/notesSlide5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2619512"/>
      </p:ext>
    </p:extLst>
  </p:cSld>
  <p:clrMapOvr>
    <a:masterClrMapping/>
  </p:clrMapOvr>
</p:notes>
</file>

<file path=ppt/notesSlides/notesSlide6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811003"/>
      </p:ext>
    </p:extLst>
  </p:cSld>
  <p:clrMapOvr>
    <a:masterClrMapping/>
  </p:clrMapOvr>
</p:notes>
</file>

<file path=ppt/notesSlides/notesSlide7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28968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0463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89442"/>
      </p:ext>
    </p:extLst>
  </p:cSld>
  <p:clrMapOvr>
    <a:masterClrMapping/>
  </p:clrMapOvr>
</p:notes>
</file>

<file path=ppt/slideLayouts/_rels/slideLayout1017.xml.rels>&#65279;<?xml version="1.0" encoding="utf-8"?><Relationships xmlns="http://schemas.openxmlformats.org/package/2006/relationships"><Relationship Type="http://schemas.openxmlformats.org/officeDocument/2006/relationships/image" Target="/ppt/media/image1611.svg" Id="rId3" /><Relationship Type="http://schemas.openxmlformats.org/officeDocument/2006/relationships/image" Target="/ppt/media/image2012.svg" Id="rId7" /><Relationship Type="http://schemas.openxmlformats.org/officeDocument/2006/relationships/image" Target="/ppt/media/image1512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1913.png" Id="rId6" /><Relationship Type="http://schemas.openxmlformats.org/officeDocument/2006/relationships/image" Target="/ppt/media/image1813.svg" Id="rId5" /><Relationship Type="http://schemas.openxmlformats.org/officeDocument/2006/relationships/image" Target="/ppt/media/image1714.png" Id="rId4" /></Relationships>
</file>

<file path=ppt/slideLayouts/_rels/slideLayout1114.xml.rels>&#65279;<?xml version="1.0" encoding="utf-8"?><Relationships xmlns="http://schemas.openxmlformats.org/package/2006/relationships"><Relationship Type="http://schemas.openxmlformats.org/officeDocument/2006/relationships/image" Target="/ppt/media/image229.svg" Id="rId3" /><Relationship Type="http://schemas.openxmlformats.org/officeDocument/2006/relationships/image" Target="/ppt/media/image2110.png" Id="rId2" /><Relationship Type="http://schemas.openxmlformats.org/officeDocument/2006/relationships/slideMaster" Target="/ppt/slideMasters/slideMaster11.xml" Id="rId1" /></Relationships>
</file>

<file path=ppt/slideLayouts/_rels/slideLayout112.xml.rels>&#65279;<?xml version="1.0" encoding="utf-8"?><Relationships xmlns="http://schemas.openxmlformats.org/package/2006/relationships"><Relationship Type="http://schemas.openxmlformats.org/officeDocument/2006/relationships/image" Target="/ppt/media/image28.svg" Id="rId3" /><Relationship Type="http://schemas.openxmlformats.org/officeDocument/2006/relationships/image" Target="/ppt/media/image19.png" Id="rId2" /><Relationship Type="http://schemas.openxmlformats.org/officeDocument/2006/relationships/slideMaster" Target="/ppt/slideMasters/slideMaster11.xml" Id="rId1" /></Relationships>
</file>

<file path=ppt/slideLayouts/_rels/slideLayout1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image" Target="/ppt/media/image243.svg" Id="rId3" /><Relationship Type="http://schemas.openxmlformats.org/officeDocument/2006/relationships/image" Target="/ppt/media/image233.png" Id="rId2" /><Relationship Type="http://schemas.openxmlformats.org/officeDocument/2006/relationships/slideMaster" Target="/ppt/slideMasters/slideMaster11.xml" Id="rId1" /></Relationships>
</file>

<file path=ppt/slideLayouts/_rels/slideLayout14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8.xml.rels>&#65279;<?xml version="1.0" encoding="utf-8"?><Relationships xmlns="http://schemas.openxmlformats.org/package/2006/relationships"><Relationship Type="http://schemas.openxmlformats.org/officeDocument/2006/relationships/image" Target="/ppt/media/image6.svg" Id="rId3" /><Relationship Type="http://schemas.openxmlformats.org/officeDocument/2006/relationships/image" Target="/ppt/media/image255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85.svg" Id="rId5" /><Relationship Type="http://schemas.openxmlformats.org/officeDocument/2006/relationships/image" Target="/ppt/media/image266.png" Id="rId4" /></Relationships>
</file>

<file path=ppt/slideLayouts/_rels/slideLayout18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9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011.xml.rels>&#65279;<?xml version="1.0" encoding="utf-8"?><Relationships xmlns="http://schemas.openxmlformats.org/package/2006/relationships"><Relationship Type="http://schemas.openxmlformats.org/officeDocument/2006/relationships/image" Target="/ppt/media/image287.svg" Id="rId3" /><Relationship Type="http://schemas.openxmlformats.org/officeDocument/2006/relationships/image" Target="/ppt/media/image278.png" Id="rId2" /><Relationship Type="http://schemas.openxmlformats.org/officeDocument/2006/relationships/slideMaster" Target="/ppt/slideMasters/slideMaster11.xml" Id="rId1" /></Relationships>
</file>

<file path=ppt/slideLayouts/_rels/slideLayout29.xml.rels>&#65279;<?xml version="1.0" encoding="utf-8"?><Relationships xmlns="http://schemas.openxmlformats.org/package/2006/relationships"><Relationship Type="http://schemas.openxmlformats.org/officeDocument/2006/relationships/image" Target="/ppt/media/image46.svg" Id="rId3" /><Relationship Type="http://schemas.openxmlformats.org/officeDocument/2006/relationships/image" Target="/ppt/media/image37.png" Id="rId2" /><Relationship Type="http://schemas.openxmlformats.org/officeDocument/2006/relationships/slideMaster" Target="/ppt/slideMasters/slideMaster11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image" Target="/ppt/media/image6.svg" Id="rId3" /><Relationship Type="http://schemas.openxmlformats.org/officeDocument/2006/relationships/image" Target="/ppt/media/image5.png" Id="rId2" /><Relationship Type="http://schemas.openxmlformats.org/officeDocument/2006/relationships/slideMaster" Target="/ppt/slideMasters/slideMaster11.xml" Id="rId1" /><Relationship Type="http://schemas.openxmlformats.org/officeDocument/2006/relationships/image" Target="/ppt/media/image85.svg" Id="rId5" /><Relationship Type="http://schemas.openxmlformats.org/officeDocument/2006/relationships/image" Target="/ppt/media/image715.png" Id="rId4" /></Relationships>
</file>

<file path=ppt/slideLayouts/_rels/slideLayout515.xml.rels>&#65279;<?xml version="1.0" encoding="utf-8"?><Relationships xmlns="http://schemas.openxmlformats.org/package/2006/relationships"><Relationship Type="http://schemas.openxmlformats.org/officeDocument/2006/relationships/image" Target="/ppt/media/image1010.svg" Id="rId3" /><Relationship Type="http://schemas.openxmlformats.org/officeDocument/2006/relationships/image" Target="/ppt/media/image911.png" Id="rId2" /><Relationship Type="http://schemas.openxmlformats.org/officeDocument/2006/relationships/slideMaster" Target="/ppt/slideMasters/slideMaster11.xml" Id="rId1" /></Relationships>
</file>

<file path=ppt/slideLayouts/_rels/slideLayout6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6.xml.rels>&#65279;<?xml version="1.0" encoding="utf-8"?><Relationships xmlns="http://schemas.openxmlformats.org/package/2006/relationships"><Relationship Type="http://schemas.openxmlformats.org/officeDocument/2006/relationships/image" Target="/ppt/media/image124.svg" Id="rId3" /><Relationship Type="http://schemas.openxmlformats.org/officeDocument/2006/relationships/image" Target="/ppt/media/image114.png" Id="rId2" /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142.svg" Id="rId3" /><Relationship Type="http://schemas.openxmlformats.org/officeDocument/2006/relationships/image" Target="/ppt/media/image132.png" Id="rId2" /><Relationship Type="http://schemas.openxmlformats.org/officeDocument/2006/relationships/slideMaster" Target="/ppt/slideMasters/slideMaster11.xml" Id="rId1" /></Relationships>
</file>

<file path=ppt/slideLayouts/_rels/slideLayout9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场比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内容占位符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6" name="内容占位符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endParaRPr lang="zh-CN" altLang="en-US" noProof="0"/>
          </a:p>
        </p:txBody>
      </p:sp>
      <p:sp>
        <p:nvSpPr>
          <p:cNvPr id="27" name="内容占位符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两栏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象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8" name="文本占位符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6" name="文本占位符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3" name="文本占位符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7" name="文本占位符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0" name="文本占位符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9" name="文本占位符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1" name="文本占位符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16" name="文本占位符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sp>
        <p:nvSpPr>
          <p:cNvPr id="22" name="文本占位符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单击此处添加姓名</a:t>
            </a:r>
          </a:p>
        </p:txBody>
      </p:sp>
      <p:cxnSp>
        <p:nvCxnSpPr>
          <p:cNvPr id="24" name="直接连接符​​(S)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​​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日期占位符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/>
              <a:t>20XX</a:t>
            </a:r>
            <a:endParaRPr lang="zh-CN" altLang="en-US"/>
          </a:p>
        </p:txBody>
      </p:sp>
      <p:sp>
        <p:nvSpPr>
          <p:cNvPr id="32" name="页脚占位符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融资演讲稿</a:t>
            </a:r>
          </a:p>
        </p:txBody>
      </p:sp>
      <p:sp>
        <p:nvSpPr>
          <p:cNvPr id="33" name="灯片编号占位符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形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标题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20" name="文本占位符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5" name="文本占位符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6" name="文本占位符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7" name="文本占位符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8" name="文本占位符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9" name="文本占位符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1" name="日期占位符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2" name="页脚占位符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4" name="幻灯片编号占位符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日程表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长方形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6" name="文本占位符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7" name="文本占位符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8" name="文本占位符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9" name="文本占位符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年</a:t>
            </a:r>
            <a:endParaRPr lang="zh-CN" altLang="en-ZA" noProof="0"/>
          </a:p>
        </p:txBody>
      </p:sp>
      <p:sp>
        <p:nvSpPr>
          <p:cNvPr id="12" name="文本占位符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3" name="文本占位符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4" name="文本占位符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5" name="文本占位符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6" name="文本占位符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7" name="文本占位符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8" name="文本占位符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19" name="文本占位符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0" name="文本占位符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1" name="文本占位符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2" name="文本占位符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3" name="文本占位符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4" name="文本占位符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5" name="文本占位符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6" name="文本占位符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7" name="文本占位符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8" name="文本占位符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29" name="文本占位符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0" name="文本占位符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1" name="文本占位符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/>
              <a:t>MM</a:t>
            </a:r>
            <a:endParaRPr lang="zh-CN" altLang="en-ZA" noProof="0"/>
          </a:p>
        </p:txBody>
      </p:sp>
      <p:sp>
        <p:nvSpPr>
          <p:cNvPr id="32" name="长方形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noProof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日期占位符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7" name="页脚占位符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38" name="灯片编号占位符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 </a:t>
            </a:r>
            <a:r>
              <a:rPr lang="en-US" altLang="zh-CN" noProof="0"/>
              <a:t>SmartArt </a:t>
            </a:r>
            <a:r>
              <a:rPr lang="zh-CN" altLang="en-US" noProof="0"/>
              <a:t>图形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团队幻灯片 4 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7" name="图片占位符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8" name="图片占位符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</a:p>
        </p:txBody>
      </p:sp>
      <p:sp>
        <p:nvSpPr>
          <p:cNvPr id="19" name="图片占位符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​​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团队幻灯片 8 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7" name="图片占位符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18" name="图片占位符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</a:p>
        </p:txBody>
      </p:sp>
      <p:sp>
        <p:nvSpPr>
          <p:cNvPr id="19" name="图片占位符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文本占位符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7" name="文本占位符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4" name="文本占位符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8" name="文本占位符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5" name="文本占位符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9" name="文本占位符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55" name="图片占位符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6" name="图片占位符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7" name="图片占位符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zh-CN" altLang="en-US" noProof="0"/>
              <a:t>单击图标以添加图片</a:t>
            </a:r>
          </a:p>
        </p:txBody>
      </p:sp>
      <p:sp>
        <p:nvSpPr>
          <p:cNvPr id="58" name="图片占位符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4" name="文本占位符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2" name="文本占位符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59" name="文本占位符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3" name="文本占位符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0" name="文本占位符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4" name="文本占位符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1" name="文本占位符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65" name="文本占位符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图形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4" name="内容占位符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18" name="文本占位符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单击以编辑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5" name="内容占位符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19" name="文本占位符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26" name="内容占位符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zh-CN" altLang="en-US" noProof="0"/>
              <a:t>单击此处添加内容</a:t>
            </a:r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zh-CN" noProof="0"/>
              <a:t>#</a:t>
            </a:r>
          </a:p>
        </p:txBody>
      </p:sp>
      <p:sp>
        <p:nvSpPr>
          <p:cNvPr id="23" name="文本占位符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内容占位符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​​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日期占位符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22" name="页脚占位符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24" name="幻灯片编号占位符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结束语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日期占位符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1" name="幻灯片编号占位符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议程​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日程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形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单击此处编辑标题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17" name="文本占位符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18" name="文本占位符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19" name="文本占位符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单击以编辑母版文本样式</a:t>
            </a:r>
          </a:p>
        </p:txBody>
      </p:sp>
      <p:sp>
        <p:nvSpPr>
          <p:cNvPr id="34" name="文本占位符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sp>
        <p:nvSpPr>
          <p:cNvPr id="35" name="文本占位符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sp>
        <p:nvSpPr>
          <p:cNvPr id="36" name="文本占位符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sp>
        <p:nvSpPr>
          <p:cNvPr id="37" name="文本占位符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单击编辑主文本样式</a:t>
            </a:r>
          </a:p>
        </p:txBody>
      </p:sp>
      <p:cxnSp>
        <p:nvCxnSpPr>
          <p:cNvPr id="3" name="直接连接符​​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直接连接符​​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3 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7" name="文本占位符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1" name="文本占位符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</a:p>
        </p:txBody>
      </p:sp>
      <p:sp>
        <p:nvSpPr>
          <p:cNvPr id="32" name="文本占位符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3" name="文本占位符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</a:p>
        </p:txBody>
      </p:sp>
      <p:sp>
        <p:nvSpPr>
          <p:cNvPr id="34" name="文本占位符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2" name="文本占位符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单击此处添加副标题</a:t>
            </a:r>
          </a:p>
        </p:txBody>
      </p:sp>
      <p:sp>
        <p:nvSpPr>
          <p:cNvPr id="13" name="文本占位符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2" name="直接连接符​​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形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 2 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7" name="文本占位符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8" name="文本占位符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9" name="文本占位符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0" name="文本占位符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23" name="文本占位符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24" name="文本占位符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简介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​​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0" name="页脚占位符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1" name="幻灯片编号占位符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节符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2" name="文本占位符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3" name="文本占位符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4" name="文本占位符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5" name="文本占位符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rtl="0"/>
            <a:r>
              <a:rPr lang="zh-CN" altLang="en-US" noProof="0"/>
              <a:t>单击此处添加副标题</a:t>
            </a:r>
          </a:p>
        </p:txBody>
      </p:sp>
      <p:sp>
        <p:nvSpPr>
          <p:cNvPr id="16" name="文本占位符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单击此处添加文本</a:t>
            </a:r>
          </a:p>
        </p:txBody>
      </p:sp>
      <p:sp>
        <p:nvSpPr>
          <p:cNvPr id="17" name="日期占位符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18" name="页脚占位符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19" name="灯片编号占位符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noProof="0"/>
              <a:t>单击此处编辑母版文本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21" name="文本占位符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</a:t>
            </a:r>
          </a:p>
        </p:txBody>
      </p:sp>
      <p:sp>
        <p:nvSpPr>
          <p:cNvPr id="22" name="内容占位符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cxnSp>
        <p:nvCxnSpPr>
          <p:cNvPr id="16" name="直接连接符​​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​​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184.xml" Id="rId18" /><Relationship Type="http://schemas.openxmlformats.org/officeDocument/2006/relationships/slideLayout" Target="/ppt/slideLayouts/slideLayout35.xml" Id="rId3" /><Relationship Type="http://schemas.openxmlformats.org/officeDocument/2006/relationships/theme" Target="/ppt/theme/theme12.xml" Id="rId21" /><Relationship Type="http://schemas.openxmlformats.org/officeDocument/2006/relationships/slideLayout" Target="/ppt/slideLayouts/slideLayout76.xml" Id="rId7" /><Relationship Type="http://schemas.openxmlformats.org/officeDocument/2006/relationships/slideLayout" Target="/ppt/slideLayouts/slideLayout127.xml" Id="rId12" /><Relationship Type="http://schemas.openxmlformats.org/officeDocument/2006/relationships/slideLayout" Target="/ppt/slideLayouts/slideLayout178.xml" Id="rId17" /><Relationship Type="http://schemas.openxmlformats.org/officeDocument/2006/relationships/slideLayout" Target="/ppt/slideLayouts/slideLayout29.xml" Id="rId2" /><Relationship Type="http://schemas.openxmlformats.org/officeDocument/2006/relationships/slideLayout" Target="/ppt/slideLayouts/slideLayout1610.xml" Id="rId16" /><Relationship Type="http://schemas.openxmlformats.org/officeDocument/2006/relationships/slideLayout" Target="/ppt/slideLayouts/slideLayout2011.xml" Id="rId20" /><Relationship Type="http://schemas.openxmlformats.org/officeDocument/2006/relationships/slideLayout" Target="/ppt/slideLayouts/slideLayout112.xml" Id="rId1" /><Relationship Type="http://schemas.openxmlformats.org/officeDocument/2006/relationships/slideLayout" Target="/ppt/slideLayouts/slideLayout613.xml" Id="rId6" /><Relationship Type="http://schemas.openxmlformats.org/officeDocument/2006/relationships/slideLayout" Target="/ppt/slideLayouts/slideLayout1114.xml" Id="rId11" /><Relationship Type="http://schemas.openxmlformats.org/officeDocument/2006/relationships/slideLayout" Target="/ppt/slideLayouts/slideLayout515.xml" Id="rId5" /><Relationship Type="http://schemas.openxmlformats.org/officeDocument/2006/relationships/slideLayout" Target="/ppt/slideLayouts/slideLayout1516.xml" Id="rId15" /><Relationship Type="http://schemas.openxmlformats.org/officeDocument/2006/relationships/slideLayout" Target="/ppt/slideLayouts/slideLayout1017.xml" Id="rId10" /><Relationship Type="http://schemas.openxmlformats.org/officeDocument/2006/relationships/slideLayout" Target="/ppt/slideLayouts/slideLayout1918.xml" Id="rId19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9.xml" Id="rId9" /><Relationship Type="http://schemas.openxmlformats.org/officeDocument/2006/relationships/slideLayout" Target="/ppt/slideLayouts/slideLayout1420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5CEABB6-07DC-46E8-9B57-56EC44A396E5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8.xml.rels>&#65279;<?xml version="1.0" encoding="utf-8"?><Relationships xmlns="http://schemas.openxmlformats.org/package/2006/relationships"><Relationship Type="http://schemas.openxmlformats.org/officeDocument/2006/relationships/notesSlide" Target="/ppt/notesSlides/notesSlide1018.xml" Id="rId2" /><Relationship Type="http://schemas.openxmlformats.org/officeDocument/2006/relationships/slideLayout" Target="/ppt/slideLayouts/slideLayout1017.xml" Id="rId1" /></Relationships>
</file>

<file path=ppt/slides/_rels/slide1113.xml.rels>&#65279;<?xml version="1.0" encoding="utf-8"?><Relationships xmlns="http://schemas.openxmlformats.org/package/2006/relationships"><Relationship Type="http://schemas.openxmlformats.org/officeDocument/2006/relationships/notesSlide" Target="/ppt/notesSlides/notesSlide1113.xml" Id="rId2" /><Relationship Type="http://schemas.openxmlformats.org/officeDocument/2006/relationships/slideLayout" Target="/ppt/slideLayouts/slideLayout1114.xml" Id="rId1" /></Relationships>
</file>

<file path=ppt/slides/_rels/slide112.xml.rels>&#65279;<?xml version="1.0" encoding="utf-8"?><Relationships xmlns="http://schemas.openxmlformats.org/package/2006/relationships"><Relationship Type="http://schemas.openxmlformats.org/officeDocument/2006/relationships/notesSlide" Target="/ppt/notesSlides/notesSlide112.xml" Id="rId2" /><Relationship Type="http://schemas.openxmlformats.org/officeDocument/2006/relationships/slideLayout" Target="/ppt/slideLayouts/slideLayout112.xml" Id="rId1" /></Relationships>
</file>

<file path=ppt/slides/_rels/slide128.xml.rels>&#65279;<?xml version="1.0" encoding="utf-8"?><Relationships xmlns="http://schemas.openxmlformats.org/package/2006/relationships"><Relationship Type="http://schemas.openxmlformats.org/officeDocument/2006/relationships/notesSlide" Target="/ppt/notesSlides/notesSlide128.xml" Id="rId2" /><Relationship Type="http://schemas.openxmlformats.org/officeDocument/2006/relationships/slideLayout" Target="/ppt/slideLayouts/slideLayout127.xml" Id="rId1" /></Relationships>
</file>

<file path=ppt/slides/_rels/slide137.xml.rels>&#65279;<?xml version="1.0" encoding="utf-8"?><Relationships xmlns="http://schemas.openxmlformats.org/package/2006/relationships"><Relationship Type="http://schemas.openxmlformats.org/officeDocument/2006/relationships/notesSlide" Target="/ppt/notesSlides/notesSlide137.xml" Id="rId2" /><Relationship Type="http://schemas.openxmlformats.org/officeDocument/2006/relationships/slideLayout" Target="/ppt/slideLayouts/slideLayout133.xml" Id="rId1" /></Relationships>
</file>

<file path=ppt/slides/_rels/slide143.xml.rels>&#65279;<?xml version="1.0" encoding="utf-8"?><Relationships xmlns="http://schemas.openxmlformats.org/package/2006/relationships"><Relationship Type="http://schemas.openxmlformats.org/officeDocument/2006/relationships/notesSlide" Target="/ppt/notesSlides/notesSlide143.xml" Id="rId2" /><Relationship Type="http://schemas.openxmlformats.org/officeDocument/2006/relationships/slideLayout" Target="/ppt/slideLayouts/slideLayout1420.xml" Id="rId1" /></Relationships>
</file>

<file path=ppt/slides/_rels/slide1516.xml.rels>&#65279;<?xml version="1.0" encoding="utf-8"?><Relationships xmlns="http://schemas.openxmlformats.org/package/2006/relationships"><Relationship Type="http://schemas.openxmlformats.org/officeDocument/2006/relationships/notesSlide" Target="/ppt/notesSlides/notesSlide1516.xml" Id="rId2" /><Relationship Type="http://schemas.openxmlformats.org/officeDocument/2006/relationships/slideLayout" Target="/ppt/slideLayouts/slideLayout1516.xml" Id="rId1" /></Relationships>
</file>

<file path=ppt/slides/_rels/slide169.xml.rels>&#65279;<?xml version="1.0" encoding="utf-8"?><Relationships xmlns="http://schemas.openxmlformats.org/package/2006/relationships"><Relationship Type="http://schemas.openxmlformats.org/officeDocument/2006/relationships/image" Target="/ppt/media/image299.jpeg" Id="rId3" /><Relationship Type="http://schemas.openxmlformats.org/officeDocument/2006/relationships/notesSlide" Target="/ppt/notesSlides/notesSlide169.xml" Id="rId2" /><Relationship Type="http://schemas.openxmlformats.org/officeDocument/2006/relationships/slideLayout" Target="/ppt/slideLayouts/slideLayout1610.xml" Id="rId1" /><Relationship Type="http://schemas.openxmlformats.org/officeDocument/2006/relationships/image" Target="/ppt/media/image3210.jpeg" Id="rId6" /><Relationship Type="http://schemas.openxmlformats.org/officeDocument/2006/relationships/image" Target="/ppt/media/image3111.jpeg" Id="rId5" /><Relationship Type="http://schemas.openxmlformats.org/officeDocument/2006/relationships/image" Target="/ppt/media/image3012.jpeg" Id="rId4" /></Relationships>
</file>

<file path=ppt/slides/_rels/slide174.xml.rels>&#65279;<?xml version="1.0" encoding="utf-8"?><Relationships xmlns="http://schemas.openxmlformats.org/package/2006/relationships"><Relationship Type="http://schemas.openxmlformats.org/officeDocument/2006/relationships/image" Target="/ppt/media/image38.jpg" Id="rId8" /><Relationship Type="http://schemas.openxmlformats.org/officeDocument/2006/relationships/image" Target="/ppt/media/image332.jpg" Id="rId3" /><Relationship Type="http://schemas.openxmlformats.org/officeDocument/2006/relationships/image" Target="/ppt/media/image373.jpg" Id="rId7" /><Relationship Type="http://schemas.openxmlformats.org/officeDocument/2006/relationships/notesSlide" Target="/ppt/notesSlides/notesSlide174.xml" Id="rId2" /><Relationship Type="http://schemas.openxmlformats.org/officeDocument/2006/relationships/slideLayout" Target="/ppt/slideLayouts/slideLayout178.xml" Id="rId1" /><Relationship Type="http://schemas.openxmlformats.org/officeDocument/2006/relationships/image" Target="/ppt/media/image364.jpg" Id="rId6" /><Relationship Type="http://schemas.openxmlformats.org/officeDocument/2006/relationships/image" Target="/ppt/media/image355.jpg" Id="rId5" /><Relationship Type="http://schemas.openxmlformats.org/officeDocument/2006/relationships/image" Target="/ppt/media/image406.jpg" Id="rId10" /><Relationship Type="http://schemas.openxmlformats.org/officeDocument/2006/relationships/image" Target="/ppt/media/image347.jpg" Id="rId4" /><Relationship Type="http://schemas.openxmlformats.org/officeDocument/2006/relationships/image" Target="/ppt/media/image398.jpg" Id="rId9" /></Relationships>
</file>

<file path=ppt/slides/_rels/slide1819.xml.rels>&#65279;<?xml version="1.0" encoding="utf-8"?><Relationships xmlns="http://schemas.openxmlformats.org/package/2006/relationships"><Relationship Type="http://schemas.openxmlformats.org/officeDocument/2006/relationships/notesSlide" Target="/ppt/notesSlides/notesSlide1819.xml" Id="rId2" /><Relationship Type="http://schemas.openxmlformats.org/officeDocument/2006/relationships/slideLayout" Target="/ppt/slideLayouts/slideLayout1918.xml" Id="rId1" /></Relationships>
</file>

<file path=ppt/slides/_rels/slide1914.xml.rels>&#65279;<?xml version="1.0" encoding="utf-8"?><Relationships xmlns="http://schemas.openxmlformats.org/package/2006/relationships"><Relationship Type="http://schemas.openxmlformats.org/officeDocument/2006/relationships/notesSlide" Target="/ppt/notesSlides/notesSlide1914.xml" Id="rId2" /><Relationship Type="http://schemas.openxmlformats.org/officeDocument/2006/relationships/slideLayout" Target="/ppt/slideLayouts/slideLayout2011.xml" Id="rId1" /></Relationships>
</file>

<file path=ppt/slides/_rels/slide210.xml.rels>&#65279;<?xml version="1.0" encoding="utf-8"?><Relationships xmlns="http://schemas.openxmlformats.org/package/2006/relationships"><Relationship Type="http://schemas.openxmlformats.org/officeDocument/2006/relationships/notesSlide" Target="/ppt/notesSlides/notesSlide210.xml" Id="rId2" /><Relationship Type="http://schemas.openxmlformats.org/officeDocument/2006/relationships/slideLayout" Target="/ppt/slideLayouts/slideLayout29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notesSlide" Target="/ppt/notesSlides/notesSlide35.xml" Id="rId2" /><Relationship Type="http://schemas.openxmlformats.org/officeDocument/2006/relationships/slideLayout" Target="/ppt/slideLayouts/slideLayout35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7.xml.rels>&#65279;<?xml version="1.0" encoding="utf-8"?><Relationships xmlns="http://schemas.openxmlformats.org/package/2006/relationships"><Relationship Type="http://schemas.openxmlformats.org/officeDocument/2006/relationships/notesSlide" Target="/ppt/notesSlides/notesSlide517.xml" Id="rId2" /><Relationship Type="http://schemas.openxmlformats.org/officeDocument/2006/relationships/slideLayout" Target="/ppt/slideLayouts/slideLayout515.xml" Id="rId1" /></Relationships>
</file>

<file path=ppt/slides/_rels/slide615.xml.rels>&#65279;<?xml version="1.0" encoding="utf-8"?><Relationships xmlns="http://schemas.openxmlformats.org/package/2006/relationships"><Relationship Type="http://schemas.openxmlformats.org/officeDocument/2006/relationships/notesSlide" Target="/ppt/notesSlides/notesSlide615.xml" Id="rId2" /><Relationship Type="http://schemas.openxmlformats.org/officeDocument/2006/relationships/slideLayout" Target="/ppt/slideLayouts/slideLayout613.xml" Id="rId1" /></Relationships>
</file>

<file path=ppt/slides/_rels/slide711.xml.rels>&#65279;<?xml version="1.0" encoding="utf-8"?><Relationships xmlns="http://schemas.openxmlformats.org/package/2006/relationships"><Relationship Type="http://schemas.openxmlformats.org/officeDocument/2006/relationships/notesSlide" Target="/ppt/notesSlides/notesSlide711.xml" Id="rId2" /><Relationship Type="http://schemas.openxmlformats.org/officeDocument/2006/relationships/slideLayout" Target="/ppt/slideLayouts/slideLayout76.xml" Id="rId1" /></Relationships>
</file>

<file path=ppt/slides/_rels/slide86.xml.rels>&#65279;<?xml version="1.0" encoding="utf-8"?><Relationships xmlns="http://schemas.openxmlformats.org/package/2006/relationships"><Relationship Type="http://schemas.openxmlformats.org/officeDocument/2006/relationships/notesSlide" Target="/ppt/notesSlides/notesSlide86.xml" Id="rId2" /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19.xml" Id="rId1" /></Relationships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64BC4F-3D59-464A-857E-6F155B36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/>
              <a:t>市场比较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C1455DF-5CEC-44A2-A92D-8E901D15B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855" y="3064615"/>
            <a:ext cx="1240971" cy="823912"/>
          </a:xfrm>
        </p:spPr>
        <p:txBody>
          <a:bodyPr rtlCol="0"/>
          <a:lstStyle/>
          <a:p>
            <a:pPr rtl="0"/>
            <a:r>
              <a:rPr lang="en-US" altLang="zh-CN"/>
              <a:t>¥3B</a:t>
            </a:r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C7E7B18-D05F-4C44-8718-8C671160FC9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475514" y="3064615"/>
            <a:ext cx="1240971" cy="823912"/>
          </a:xfrm>
        </p:spPr>
        <p:txBody>
          <a:bodyPr rtlCol="0"/>
          <a:lstStyle/>
          <a:p>
            <a:pPr rtl="0"/>
            <a:r>
              <a:rPr lang="en-US" altLang="zh-CN"/>
              <a:t>¥2B</a:t>
            </a:r>
            <a:endParaRPr lang="zh-CN" altLang="en-US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C4EAD5C6-02F0-4D27-8D85-1BD5EA833D6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887174" y="3064615"/>
            <a:ext cx="1240971" cy="823912"/>
          </a:xfrm>
        </p:spPr>
        <p:txBody>
          <a:bodyPr rtlCol="0"/>
          <a:lstStyle/>
          <a:p>
            <a:pPr rtl="0"/>
            <a:r>
              <a:rPr lang="en-US" altLang="zh-CN"/>
              <a:t>¥1B</a:t>
            </a:r>
            <a:endParaRPr lang="zh-CN" altLang="en-US"/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791D6145-F7F7-43DE-A16B-BF4F9607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/>
          <a:lstStyle/>
          <a:p>
            <a:pPr rtl="0"/>
            <a:r>
              <a:rPr lang="zh-CN" altLang="en-US"/>
              <a:t>缔造机遇</a:t>
            </a:r>
          </a:p>
        </p:txBody>
      </p:sp>
      <p:sp>
        <p:nvSpPr>
          <p:cNvPr id="20" name="内容占位符 19">
            <a:extLst>
              <a:ext uri="{FF2B5EF4-FFF2-40B4-BE49-F238E27FC236}">
                <a16:creationId xmlns:a16="http://schemas.microsoft.com/office/drawing/2014/main" id="{BC46925A-8382-42EB-891C-DBB4EAAA3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/>
          <a:lstStyle/>
          <a:p>
            <a:pPr rtl="0"/>
            <a:r>
              <a:rPr lang="zh-CN" altLang="en-US"/>
              <a:t>自由创新</a:t>
            </a:r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318AFADE-B54F-4988-8000-B9336A3953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/>
          <a:lstStyle/>
          <a:p>
            <a:pPr rtl="0"/>
            <a:r>
              <a:rPr lang="zh-CN" altLang="en-US"/>
              <a:t>竞争对手少</a:t>
            </a:r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F296843C-0ED0-4314-A6F0-DD60C828DDF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/>
          <a:lstStyle/>
          <a:p>
            <a:pPr rtl="0"/>
            <a:r>
              <a:rPr lang="zh-CN" altLang="en-US"/>
              <a:t>可用市场</a:t>
            </a:r>
          </a:p>
        </p:txBody>
      </p:sp>
      <p:sp>
        <p:nvSpPr>
          <p:cNvPr id="23" name="内容占位符 22">
            <a:extLst>
              <a:ext uri="{FF2B5EF4-FFF2-40B4-BE49-F238E27FC236}">
                <a16:creationId xmlns:a16="http://schemas.microsoft.com/office/drawing/2014/main" id="{649BF20C-562E-400E-BEA6-1D5F81F2FE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/>
          <a:lstStyle/>
          <a:p>
            <a:pPr rtl="0"/>
            <a:r>
              <a:rPr lang="zh-CN" altLang="en-US"/>
              <a:t>可服务市场</a:t>
            </a:r>
          </a:p>
        </p:txBody>
      </p:sp>
      <p:sp>
        <p:nvSpPr>
          <p:cNvPr id="24" name="内容占位符 23">
            <a:extLst>
              <a:ext uri="{FF2B5EF4-FFF2-40B4-BE49-F238E27FC236}">
                <a16:creationId xmlns:a16="http://schemas.microsoft.com/office/drawing/2014/main" id="{5AA25980-D334-4FC0-9091-936E53B8D32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/>
          <a:lstStyle/>
          <a:p>
            <a:pPr rtl="0"/>
            <a:r>
              <a:rPr lang="zh-CN" altLang="en-US"/>
              <a:t>可获取的市场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346909-C2E0-4F1D-90FC-F5E1D8DF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02F21-4E3C-469E-B11C-9214231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/>
              <a:t>我们的竞争对手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657664-A458-4DDD-ACC2-1D87FCD6F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76936"/>
            <a:ext cx="3924300" cy="823912"/>
          </a:xfrm>
        </p:spPr>
        <p:txBody>
          <a:bodyPr rtlCol="0"/>
          <a:lstStyle/>
          <a:p>
            <a:pPr rtl="0"/>
            <a:r>
              <a:rPr lang="en-US" altLang="zh-CN"/>
              <a:t>CONTOSO</a:t>
            </a:r>
            <a:endParaRPr lang="en-US" altLang="zh-CN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1"/>
              <a:t>我们的产品定价低于市场上其他公司的定价</a:t>
            </a:r>
          </a:p>
          <a:p>
            <a:pPr rtl="0"/>
            <a:r>
              <a:rPr lang="zh-CN" altLang="en-US" noProof="1"/>
              <a:t>与竞争对手的复杂设计相比，我们的设计简单易用</a:t>
            </a:r>
          </a:p>
          <a:p>
            <a:pPr rtl="0"/>
            <a:r>
              <a:rPr lang="zh-CN" altLang="en-US" noProof="1"/>
              <a:t>高性价比是我们的产品对消费者的主要吸引力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78017FE-712E-4E95-B483-B700F1AA4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76936"/>
            <a:ext cx="3943627" cy="823912"/>
          </a:xfrm>
        </p:spPr>
        <p:txBody>
          <a:bodyPr rtlCol="0"/>
          <a:lstStyle/>
          <a:p>
            <a:pPr rtl="0"/>
            <a:r>
              <a:rPr lang="zh-CN" altLang="en-US"/>
              <a:t>竞争对手</a:t>
            </a:r>
            <a:endParaRPr lang="zh-CN" altLang="en-US" dirty="0"/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id="{D0E0ACA0-9139-4C37-920D-BF3C1FF46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/>
          <a:lstStyle/>
          <a:p>
            <a:pPr rtl="0"/>
            <a:r>
              <a:rPr lang="zh-CN" altLang="en-US" noProof="1"/>
              <a:t>公司 </a:t>
            </a:r>
            <a:r>
              <a:rPr lang="en-US" altLang="zh-CN" noProof="1"/>
              <a:t>A</a:t>
            </a:r>
            <a:br>
              <a:rPr lang="zh-CN" altLang="en-ZA" noProof="1"/>
            </a:br>
            <a:r>
              <a:rPr lang="zh-CN" altLang="en-US" noProof="1"/>
              <a:t>产品定价更高</a:t>
            </a:r>
          </a:p>
          <a:p>
            <a:pPr rtl="0"/>
            <a:r>
              <a:rPr lang="zh-CN" altLang="en-US" noProof="1"/>
              <a:t>公司 </a:t>
            </a:r>
            <a:r>
              <a:rPr lang="en-US" altLang="zh-CN" noProof="1"/>
              <a:t>B </a:t>
            </a:r>
            <a:r>
              <a:rPr lang="zh-CN" altLang="en-US" noProof="1"/>
              <a:t>和 </a:t>
            </a:r>
            <a:r>
              <a:rPr lang="en-US" altLang="zh-CN" noProof="1"/>
              <a:t>C</a:t>
            </a:r>
            <a:br>
              <a:rPr lang="zh-CN" altLang="en-ZA" noProof="1"/>
            </a:br>
            <a:r>
              <a:rPr lang="zh-CN" altLang="en-US" noProof="1"/>
              <a:t>产品成本高昂且不方便使用</a:t>
            </a:r>
          </a:p>
          <a:p>
            <a:pPr rtl="0"/>
            <a:r>
              <a:rPr lang="zh-CN" altLang="en-US" noProof="1"/>
              <a:t>公司 </a:t>
            </a:r>
            <a:r>
              <a:rPr lang="en-US" altLang="zh-CN" noProof="1"/>
              <a:t>D </a:t>
            </a:r>
            <a:r>
              <a:rPr lang="zh-CN" altLang="en-US" noProof="1"/>
              <a:t>和 </a:t>
            </a:r>
            <a:r>
              <a:rPr lang="en-US" altLang="zh-CN" noProof="1"/>
              <a:t>E</a:t>
            </a:r>
            <a:br>
              <a:rPr lang="zh-CN" altLang="en-ZA" noProof="1"/>
            </a:br>
            <a:r>
              <a:rPr lang="zh-CN" altLang="en-US" noProof="1"/>
              <a:t>产品经济实惠，但不方便使用</a:t>
            </a:r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/>
          <a:lstStyle/>
          <a:p>
            <a:pPr rtl="0"/>
            <a:r>
              <a:rPr lang="en-US" altLang="zh-CN"/>
              <a:t>Mirjam Nilsson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5C0770-A36E-4500-AA2E-F3DE8416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我们的竞争对手  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97FAAF-FD5C-4EDE-A2D8-148266453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42517" y="1599947"/>
            <a:ext cx="1706965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便利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2F06784-6A30-4941-B70A-A58B61195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8732" y="2378452"/>
            <a:ext cx="1183179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竞争对手 </a:t>
            </a:r>
            <a:r>
              <a:rPr lang="en-US" altLang="zh-CN"/>
              <a:t>A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BF7EE2E1-DA9E-4645-BC0D-305C1F12118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22269" y="2169263"/>
            <a:ext cx="1706965" cy="1048575"/>
          </a:xfrm>
        </p:spPr>
        <p:txBody>
          <a:bodyPr rtlCol="0"/>
          <a:lstStyle/>
          <a:p>
            <a:pPr rtl="0"/>
            <a:r>
              <a:rPr lang="en-US" altLang="zh-CN"/>
              <a:t>Contoso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E8BD1918-91E9-45FF-B758-93DAFA9EAF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1894" y="3528829"/>
            <a:ext cx="1393863" cy="492025"/>
          </a:xfrm>
        </p:spPr>
        <p:txBody>
          <a:bodyPr rtlCol="0"/>
          <a:lstStyle/>
          <a:p>
            <a:pPr rtl="0"/>
            <a:r>
              <a:rPr lang="zh-CN" altLang="en-US"/>
              <a:t>经济实惠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E9C0C8B1-2DBC-40B1-BBA7-7B3D396478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40449" y="3528829"/>
            <a:ext cx="1380681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昂贵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225FED20-8F0E-4B86-88AD-F902806B2C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37747" y="4634331"/>
            <a:ext cx="1183179" cy="492025"/>
          </a:xfrm>
        </p:spPr>
        <p:txBody>
          <a:bodyPr rtlCol="0"/>
          <a:lstStyle/>
          <a:p>
            <a:pPr rtl="0"/>
            <a:r>
              <a:rPr lang="zh-CN" altLang="en-US"/>
              <a:t>竞争对手 </a:t>
            </a:r>
            <a:r>
              <a:rPr lang="en-US" altLang="zh-CN"/>
              <a:t>B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568D7422-F48C-4829-8937-7DA701F330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75224" y="4459860"/>
            <a:ext cx="1183179" cy="492025"/>
          </a:xfrm>
        </p:spPr>
        <p:txBody>
          <a:bodyPr rtlCol="0"/>
          <a:lstStyle/>
          <a:p>
            <a:pPr rtl="0"/>
            <a:r>
              <a:rPr lang="zh-CN" altLang="en-US"/>
              <a:t>竞争对手 </a:t>
            </a:r>
            <a:r>
              <a:rPr lang="en-US" altLang="zh-CN"/>
              <a:t>C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2329531A-E68A-4913-9B66-062FBAC6D2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52714" y="4321788"/>
            <a:ext cx="1183179" cy="492025"/>
          </a:xfrm>
        </p:spPr>
        <p:txBody>
          <a:bodyPr rtlCol="0"/>
          <a:lstStyle/>
          <a:p>
            <a:pPr rtl="0"/>
            <a:r>
              <a:rPr lang="zh-CN" altLang="en-US"/>
              <a:t>竞争对手 </a:t>
            </a:r>
            <a:r>
              <a:rPr lang="en-US" altLang="zh-CN"/>
              <a:t>D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F0BD43D-EBFD-48E7-A1D3-EB9228D4C5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42517" y="5468790"/>
            <a:ext cx="1706965" cy="49202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不便利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69ADCED5-CED8-4991-9B1E-DB7381BE74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01857" y="5195673"/>
            <a:ext cx="1183179" cy="492025"/>
          </a:xfrm>
        </p:spPr>
        <p:txBody>
          <a:bodyPr rtlCol="0"/>
          <a:lstStyle/>
          <a:p>
            <a:pPr rtl="0"/>
            <a:r>
              <a:rPr lang="zh-CN" altLang="en-US"/>
              <a:t>竞争对手 </a:t>
            </a:r>
            <a:r>
              <a:rPr lang="en-US" altLang="zh-CN"/>
              <a:t>E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C7E0A4-FE8E-4F7B-8370-1FA3484B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E495FC-7E0A-4342-A40D-3B65DCA7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12</a:t>
            </a:fld>
            <a:endParaRPr lang="zh-CN" altLang="en-ZA"/>
          </a:p>
        </p:txBody>
      </p:sp>
      <p:sp>
        <p:nvSpPr>
          <p:cNvPr id="31" name="椭圆形 30">
            <a:extLst>
              <a:ext uri="{FF2B5EF4-FFF2-40B4-BE49-F238E27FC236}">
                <a16:creationId xmlns:a16="http://schemas.microsoft.com/office/drawing/2014/main" id="{F116CCE2-DE5B-4D04-8780-DE09E03B8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1806" y="2334532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椭圆形 32">
            <a:extLst>
              <a:ext uri="{FF2B5EF4-FFF2-40B4-BE49-F238E27FC236}">
                <a16:creationId xmlns:a16="http://schemas.microsoft.com/office/drawing/2014/main" id="{1930BF4B-0565-4413-BDB0-116E9B84F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28369" y="44211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椭圆形 34">
            <a:extLst>
              <a:ext uri="{FF2B5EF4-FFF2-40B4-BE49-F238E27FC236}">
                <a16:creationId xmlns:a16="http://schemas.microsoft.com/office/drawing/2014/main" id="{AEC73B38-496F-4951-89EB-38E1A77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64455" y="4595813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7" name="椭圆形 36">
            <a:extLst>
              <a:ext uri="{FF2B5EF4-FFF2-40B4-BE49-F238E27FC236}">
                <a16:creationId xmlns:a16="http://schemas.microsoft.com/office/drawing/2014/main" id="{8658B547-4844-4FC2-9B4E-C8A8DF4D6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06444" y="4288517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9" name="椭圆形 38">
            <a:extLst>
              <a:ext uri="{FF2B5EF4-FFF2-40B4-BE49-F238E27FC236}">
                <a16:creationId xmlns:a16="http://schemas.microsoft.com/office/drawing/2014/main" id="{B7890BF0-461E-41CE-AFC1-AD52C6B95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55806" y="5157788"/>
            <a:ext cx="76200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3" name="图形 61">
            <a:extLst>
              <a:ext uri="{FF2B5EF4-FFF2-40B4-BE49-F238E27FC236}">
                <a16:creationId xmlns:a16="http://schemas.microsoft.com/office/drawing/2014/main" id="{9201E1F5-4143-449F-8629-751D36001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7401" y="2072999"/>
            <a:ext cx="1519834" cy="1268594"/>
          </a:xfrm>
          <a:custGeom>
            <a:avLst/>
            <a:gdLst>
              <a:gd name="connsiteX0" fmla="*/ 625766 w 1590050"/>
              <a:gd name="connsiteY0" fmla="*/ 178826 h 1315433"/>
              <a:gd name="connsiteX1" fmla="*/ 284934 w 1590050"/>
              <a:gd name="connsiteY1" fmla="*/ 458195 h 1315433"/>
              <a:gd name="connsiteX2" fmla="*/ 236288 w 1590050"/>
              <a:gd name="connsiteY2" fmla="*/ 498087 h 1315433"/>
              <a:gd name="connsiteX3" fmla="*/ 70217 w 1590050"/>
              <a:gd name="connsiteY3" fmla="*/ 843983 h 1315433"/>
              <a:gd name="connsiteX4" fmla="*/ 651339 w 1590050"/>
              <a:gd name="connsiteY4" fmla="*/ 1315434 h 1315433"/>
              <a:gd name="connsiteX5" fmla="*/ 1079209 w 1590050"/>
              <a:gd name="connsiteY5" fmla="*/ 1264350 h 1315433"/>
              <a:gd name="connsiteX6" fmla="*/ 1430420 w 1590050"/>
              <a:gd name="connsiteY6" fmla="*/ 957844 h 1315433"/>
              <a:gd name="connsiteX7" fmla="*/ 1590051 w 1590050"/>
              <a:gd name="connsiteY7" fmla="*/ 536415 h 1315433"/>
              <a:gd name="connsiteX8" fmla="*/ 1277105 w 1590050"/>
              <a:gd name="connsiteY8" fmla="*/ 312883 h 1315433"/>
              <a:gd name="connsiteX9" fmla="*/ 913138 w 1590050"/>
              <a:gd name="connsiteY9" fmla="*/ 134119 h 1315433"/>
              <a:gd name="connsiteX10" fmla="*/ 536415 w 1590050"/>
              <a:gd name="connsiteY10" fmla="*/ 83035 h 1315433"/>
              <a:gd name="connsiteX11" fmla="*/ 191581 w 1590050"/>
              <a:gd name="connsiteY11" fmla="*/ 843983 h 1315433"/>
              <a:gd name="connsiteX12" fmla="*/ 146875 w 1590050"/>
              <a:gd name="connsiteY12" fmla="*/ 1149426 h 1315433"/>
              <a:gd name="connsiteX13" fmla="*/ 1245217 w 1590050"/>
              <a:gd name="connsiteY13" fmla="*/ 1289923 h 1315433"/>
              <a:gd name="connsiteX14" fmla="*/ 1519771 w 1590050"/>
              <a:gd name="connsiteY14" fmla="*/ 344834 h 1315433"/>
              <a:gd name="connsiteX15" fmla="*/ 798214 w 1590050"/>
              <a:gd name="connsiteY15" fmla="*/ 223532 h 1315433"/>
              <a:gd name="connsiteX16" fmla="*/ 0 w 1590050"/>
              <a:gd name="connsiteY16" fmla="*/ 699235 h 1315433"/>
              <a:gd name="connsiteX17" fmla="*/ 434247 w 1590050"/>
              <a:gd name="connsiteY17" fmla="*/ 1315434 h 1315433"/>
              <a:gd name="connsiteX18" fmla="*/ 1468686 w 1590050"/>
              <a:gd name="connsiteY18" fmla="*/ 1091964 h 1315433"/>
              <a:gd name="connsiteX19" fmla="*/ 1155804 w 1590050"/>
              <a:gd name="connsiteY19" fmla="*/ 0 h 1315433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146875 w 1590051"/>
              <a:gd name="connsiteY12" fmla="*/ 114942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625766 w 1590051"/>
              <a:gd name="connsiteY0" fmla="*/ 178826 h 1315434"/>
              <a:gd name="connsiteX1" fmla="*/ 284934 w 1590051"/>
              <a:gd name="connsiteY1" fmla="*/ 458195 h 1315434"/>
              <a:gd name="connsiteX2" fmla="*/ 236288 w 1590051"/>
              <a:gd name="connsiteY2" fmla="*/ 498087 h 1315434"/>
              <a:gd name="connsiteX3" fmla="*/ 70217 w 1590051"/>
              <a:gd name="connsiteY3" fmla="*/ 843983 h 1315434"/>
              <a:gd name="connsiteX4" fmla="*/ 651339 w 1590051"/>
              <a:gd name="connsiteY4" fmla="*/ 1315434 h 1315434"/>
              <a:gd name="connsiteX5" fmla="*/ 1079209 w 1590051"/>
              <a:gd name="connsiteY5" fmla="*/ 1264350 h 1315434"/>
              <a:gd name="connsiteX6" fmla="*/ 1430420 w 1590051"/>
              <a:gd name="connsiteY6" fmla="*/ 957844 h 1315434"/>
              <a:gd name="connsiteX7" fmla="*/ 1590051 w 1590051"/>
              <a:gd name="connsiteY7" fmla="*/ 536415 h 1315434"/>
              <a:gd name="connsiteX8" fmla="*/ 1277105 w 1590051"/>
              <a:gd name="connsiteY8" fmla="*/ 312883 h 1315434"/>
              <a:gd name="connsiteX9" fmla="*/ 913138 w 1590051"/>
              <a:gd name="connsiteY9" fmla="*/ 134119 h 1315434"/>
              <a:gd name="connsiteX10" fmla="*/ 536415 w 1590051"/>
              <a:gd name="connsiteY10" fmla="*/ 83035 h 1315434"/>
              <a:gd name="connsiteX11" fmla="*/ 290641 w 1590051"/>
              <a:gd name="connsiteY11" fmla="*/ 661103 h 1315434"/>
              <a:gd name="connsiteX12" fmla="*/ 344995 w 1590051"/>
              <a:gd name="connsiteY12" fmla="*/ 1019886 h 1315434"/>
              <a:gd name="connsiteX13" fmla="*/ 1245217 w 1590051"/>
              <a:gd name="connsiteY13" fmla="*/ 1289923 h 1315434"/>
              <a:gd name="connsiteX14" fmla="*/ 1519771 w 1590051"/>
              <a:gd name="connsiteY14" fmla="*/ 344834 h 1315434"/>
              <a:gd name="connsiteX15" fmla="*/ 798214 w 1590051"/>
              <a:gd name="connsiteY15" fmla="*/ 223532 h 1315434"/>
              <a:gd name="connsiteX16" fmla="*/ 0 w 1590051"/>
              <a:gd name="connsiteY16" fmla="*/ 699235 h 1315434"/>
              <a:gd name="connsiteX17" fmla="*/ 434247 w 1590051"/>
              <a:gd name="connsiteY17" fmla="*/ 1315434 h 1315434"/>
              <a:gd name="connsiteX18" fmla="*/ 1468686 w 1590051"/>
              <a:gd name="connsiteY18" fmla="*/ 1091964 h 1315434"/>
              <a:gd name="connsiteX19" fmla="*/ 1155804 w 1590051"/>
              <a:gd name="connsiteY19" fmla="*/ 0 h 1315434"/>
              <a:gd name="connsiteX20" fmla="*/ 625766 w 1590051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727997 w 1519834"/>
              <a:gd name="connsiteY15" fmla="*/ 22353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360203 w 1519834"/>
              <a:gd name="connsiteY6" fmla="*/ 95784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398469 w 1519834"/>
              <a:gd name="connsiteY18" fmla="*/ 10919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15434"/>
              <a:gd name="connsiteX1" fmla="*/ 214717 w 1519834"/>
              <a:gd name="connsiteY1" fmla="*/ 458195 h 1315434"/>
              <a:gd name="connsiteX2" fmla="*/ 166071 w 1519834"/>
              <a:gd name="connsiteY2" fmla="*/ 498087 h 1315434"/>
              <a:gd name="connsiteX3" fmla="*/ 0 w 1519834"/>
              <a:gd name="connsiteY3" fmla="*/ 843983 h 1315434"/>
              <a:gd name="connsiteX4" fmla="*/ 581122 w 1519834"/>
              <a:gd name="connsiteY4" fmla="*/ 1315434 h 1315434"/>
              <a:gd name="connsiteX5" fmla="*/ 1008992 w 1519834"/>
              <a:gd name="connsiteY5" fmla="*/ 1264350 h 1315434"/>
              <a:gd name="connsiteX6" fmla="*/ 1253523 w 1519834"/>
              <a:gd name="connsiteY6" fmla="*/ 912124 h 1315434"/>
              <a:gd name="connsiteX7" fmla="*/ 1519834 w 1519834"/>
              <a:gd name="connsiteY7" fmla="*/ 536415 h 1315434"/>
              <a:gd name="connsiteX8" fmla="*/ 1206888 w 1519834"/>
              <a:gd name="connsiteY8" fmla="*/ 312883 h 1315434"/>
              <a:gd name="connsiteX9" fmla="*/ 842921 w 1519834"/>
              <a:gd name="connsiteY9" fmla="*/ 134119 h 1315434"/>
              <a:gd name="connsiteX10" fmla="*/ 466198 w 1519834"/>
              <a:gd name="connsiteY10" fmla="*/ 83035 h 1315434"/>
              <a:gd name="connsiteX11" fmla="*/ 220424 w 1519834"/>
              <a:gd name="connsiteY11" fmla="*/ 661103 h 1315434"/>
              <a:gd name="connsiteX12" fmla="*/ 274778 w 1519834"/>
              <a:gd name="connsiteY12" fmla="*/ 1019886 h 1315434"/>
              <a:gd name="connsiteX13" fmla="*/ 1175000 w 1519834"/>
              <a:gd name="connsiteY13" fmla="*/ 1289923 h 1315434"/>
              <a:gd name="connsiteX14" fmla="*/ 1449554 w 1519834"/>
              <a:gd name="connsiteY14" fmla="*/ 344834 h 1315434"/>
              <a:gd name="connsiteX15" fmla="*/ 331757 w 1519834"/>
              <a:gd name="connsiteY15" fmla="*/ 162572 h 1315434"/>
              <a:gd name="connsiteX16" fmla="*/ 105043 w 1519834"/>
              <a:gd name="connsiteY16" fmla="*/ 722095 h 1315434"/>
              <a:gd name="connsiteX17" fmla="*/ 364030 w 1519834"/>
              <a:gd name="connsiteY17" fmla="*/ 1315434 h 1315434"/>
              <a:gd name="connsiteX18" fmla="*/ 1428949 w 1519834"/>
              <a:gd name="connsiteY18" fmla="*/ 939564 h 1315434"/>
              <a:gd name="connsiteX19" fmla="*/ 1085587 w 1519834"/>
              <a:gd name="connsiteY19" fmla="*/ 0 h 1315434"/>
              <a:gd name="connsiteX20" fmla="*/ 555549 w 1519834"/>
              <a:gd name="connsiteY20" fmla="*/ 178826 h 131543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64030 w 1519834"/>
              <a:gd name="connsiteY17" fmla="*/ 131543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178826 h 1345914"/>
              <a:gd name="connsiteX1" fmla="*/ 214717 w 1519834"/>
              <a:gd name="connsiteY1" fmla="*/ 458195 h 1345914"/>
              <a:gd name="connsiteX2" fmla="*/ 166071 w 1519834"/>
              <a:gd name="connsiteY2" fmla="*/ 498087 h 1345914"/>
              <a:gd name="connsiteX3" fmla="*/ 0 w 1519834"/>
              <a:gd name="connsiteY3" fmla="*/ 843983 h 1345914"/>
              <a:gd name="connsiteX4" fmla="*/ 741142 w 1519834"/>
              <a:gd name="connsiteY4" fmla="*/ 1345914 h 1345914"/>
              <a:gd name="connsiteX5" fmla="*/ 1008992 w 1519834"/>
              <a:gd name="connsiteY5" fmla="*/ 1264350 h 1345914"/>
              <a:gd name="connsiteX6" fmla="*/ 1253523 w 1519834"/>
              <a:gd name="connsiteY6" fmla="*/ 912124 h 1345914"/>
              <a:gd name="connsiteX7" fmla="*/ 1519834 w 1519834"/>
              <a:gd name="connsiteY7" fmla="*/ 536415 h 1345914"/>
              <a:gd name="connsiteX8" fmla="*/ 1206888 w 1519834"/>
              <a:gd name="connsiteY8" fmla="*/ 312883 h 1345914"/>
              <a:gd name="connsiteX9" fmla="*/ 842921 w 1519834"/>
              <a:gd name="connsiteY9" fmla="*/ 134119 h 1345914"/>
              <a:gd name="connsiteX10" fmla="*/ 466198 w 1519834"/>
              <a:gd name="connsiteY10" fmla="*/ 83035 h 1345914"/>
              <a:gd name="connsiteX11" fmla="*/ 220424 w 1519834"/>
              <a:gd name="connsiteY11" fmla="*/ 661103 h 1345914"/>
              <a:gd name="connsiteX12" fmla="*/ 274778 w 1519834"/>
              <a:gd name="connsiteY12" fmla="*/ 1019886 h 1345914"/>
              <a:gd name="connsiteX13" fmla="*/ 1175000 w 1519834"/>
              <a:gd name="connsiteY13" fmla="*/ 1289923 h 1345914"/>
              <a:gd name="connsiteX14" fmla="*/ 1449554 w 1519834"/>
              <a:gd name="connsiteY14" fmla="*/ 344834 h 1345914"/>
              <a:gd name="connsiteX15" fmla="*/ 331757 w 1519834"/>
              <a:gd name="connsiteY15" fmla="*/ 162572 h 1345914"/>
              <a:gd name="connsiteX16" fmla="*/ 105043 w 1519834"/>
              <a:gd name="connsiteY16" fmla="*/ 722095 h 1345914"/>
              <a:gd name="connsiteX17" fmla="*/ 356410 w 1519834"/>
              <a:gd name="connsiteY17" fmla="*/ 1246854 h 1345914"/>
              <a:gd name="connsiteX18" fmla="*/ 1428949 w 1519834"/>
              <a:gd name="connsiteY18" fmla="*/ 939564 h 1345914"/>
              <a:gd name="connsiteX19" fmla="*/ 1085587 w 1519834"/>
              <a:gd name="connsiteY19" fmla="*/ 0 h 1345914"/>
              <a:gd name="connsiteX20" fmla="*/ 555549 w 1519834"/>
              <a:gd name="connsiteY20" fmla="*/ 178826 h 1345914"/>
              <a:gd name="connsiteX0" fmla="*/ 555549 w 1519834"/>
              <a:gd name="connsiteY0" fmla="*/ 95791 h 1262879"/>
              <a:gd name="connsiteX1" fmla="*/ 214717 w 1519834"/>
              <a:gd name="connsiteY1" fmla="*/ 375160 h 1262879"/>
              <a:gd name="connsiteX2" fmla="*/ 166071 w 1519834"/>
              <a:gd name="connsiteY2" fmla="*/ 415052 h 1262879"/>
              <a:gd name="connsiteX3" fmla="*/ 0 w 1519834"/>
              <a:gd name="connsiteY3" fmla="*/ 760948 h 1262879"/>
              <a:gd name="connsiteX4" fmla="*/ 741142 w 1519834"/>
              <a:gd name="connsiteY4" fmla="*/ 1262879 h 1262879"/>
              <a:gd name="connsiteX5" fmla="*/ 1008992 w 1519834"/>
              <a:gd name="connsiteY5" fmla="*/ 1181315 h 1262879"/>
              <a:gd name="connsiteX6" fmla="*/ 1253523 w 1519834"/>
              <a:gd name="connsiteY6" fmla="*/ 829089 h 1262879"/>
              <a:gd name="connsiteX7" fmla="*/ 1519834 w 1519834"/>
              <a:gd name="connsiteY7" fmla="*/ 453380 h 1262879"/>
              <a:gd name="connsiteX8" fmla="*/ 1206888 w 1519834"/>
              <a:gd name="connsiteY8" fmla="*/ 229848 h 1262879"/>
              <a:gd name="connsiteX9" fmla="*/ 842921 w 1519834"/>
              <a:gd name="connsiteY9" fmla="*/ 51084 h 1262879"/>
              <a:gd name="connsiteX10" fmla="*/ 466198 w 1519834"/>
              <a:gd name="connsiteY10" fmla="*/ 0 h 1262879"/>
              <a:gd name="connsiteX11" fmla="*/ 220424 w 1519834"/>
              <a:gd name="connsiteY11" fmla="*/ 578068 h 1262879"/>
              <a:gd name="connsiteX12" fmla="*/ 274778 w 1519834"/>
              <a:gd name="connsiteY12" fmla="*/ 936851 h 1262879"/>
              <a:gd name="connsiteX13" fmla="*/ 1175000 w 1519834"/>
              <a:gd name="connsiteY13" fmla="*/ 1206888 h 1262879"/>
              <a:gd name="connsiteX14" fmla="*/ 1449554 w 1519834"/>
              <a:gd name="connsiteY14" fmla="*/ 261799 h 1262879"/>
              <a:gd name="connsiteX15" fmla="*/ 331757 w 1519834"/>
              <a:gd name="connsiteY15" fmla="*/ 79537 h 1262879"/>
              <a:gd name="connsiteX16" fmla="*/ 105043 w 1519834"/>
              <a:gd name="connsiteY16" fmla="*/ 639060 h 1262879"/>
              <a:gd name="connsiteX17" fmla="*/ 356410 w 1519834"/>
              <a:gd name="connsiteY17" fmla="*/ 1163819 h 1262879"/>
              <a:gd name="connsiteX18" fmla="*/ 1428949 w 1519834"/>
              <a:gd name="connsiteY18" fmla="*/ 856529 h 1262879"/>
              <a:gd name="connsiteX19" fmla="*/ 1055107 w 1519834"/>
              <a:gd name="connsiteY19" fmla="*/ 61745 h 1262879"/>
              <a:gd name="connsiteX20" fmla="*/ 555549 w 1519834"/>
              <a:gd name="connsiteY20" fmla="*/ 95791 h 1262879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428949 w 1519834"/>
              <a:gd name="connsiteY18" fmla="*/ 85652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055107 w 1519834"/>
              <a:gd name="connsiteY19" fmla="*/ 61745 h 1268594"/>
              <a:gd name="connsiteX20" fmla="*/ 555549 w 1519834"/>
              <a:gd name="connsiteY20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203699 w 1519834"/>
              <a:gd name="connsiteY19" fmla="*/ 4892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  <a:gd name="connsiteX0" fmla="*/ 555549 w 1519834"/>
              <a:gd name="connsiteY0" fmla="*/ 95791 h 1268594"/>
              <a:gd name="connsiteX1" fmla="*/ 214717 w 1519834"/>
              <a:gd name="connsiteY1" fmla="*/ 375160 h 1268594"/>
              <a:gd name="connsiteX2" fmla="*/ 166071 w 1519834"/>
              <a:gd name="connsiteY2" fmla="*/ 415052 h 1268594"/>
              <a:gd name="connsiteX3" fmla="*/ 0 w 1519834"/>
              <a:gd name="connsiteY3" fmla="*/ 760948 h 1268594"/>
              <a:gd name="connsiteX4" fmla="*/ 741142 w 1519834"/>
              <a:gd name="connsiteY4" fmla="*/ 1262879 h 1268594"/>
              <a:gd name="connsiteX5" fmla="*/ 1008992 w 1519834"/>
              <a:gd name="connsiteY5" fmla="*/ 1181315 h 1268594"/>
              <a:gd name="connsiteX6" fmla="*/ 1253523 w 1519834"/>
              <a:gd name="connsiteY6" fmla="*/ 829089 h 1268594"/>
              <a:gd name="connsiteX7" fmla="*/ 1519834 w 1519834"/>
              <a:gd name="connsiteY7" fmla="*/ 453380 h 1268594"/>
              <a:gd name="connsiteX8" fmla="*/ 1206888 w 1519834"/>
              <a:gd name="connsiteY8" fmla="*/ 229848 h 1268594"/>
              <a:gd name="connsiteX9" fmla="*/ 842921 w 1519834"/>
              <a:gd name="connsiteY9" fmla="*/ 51084 h 1268594"/>
              <a:gd name="connsiteX10" fmla="*/ 466198 w 1519834"/>
              <a:gd name="connsiteY10" fmla="*/ 0 h 1268594"/>
              <a:gd name="connsiteX11" fmla="*/ 220424 w 1519834"/>
              <a:gd name="connsiteY11" fmla="*/ 578068 h 1268594"/>
              <a:gd name="connsiteX12" fmla="*/ 274778 w 1519834"/>
              <a:gd name="connsiteY12" fmla="*/ 936851 h 1268594"/>
              <a:gd name="connsiteX13" fmla="*/ 1175000 w 1519834"/>
              <a:gd name="connsiteY13" fmla="*/ 1206888 h 1268594"/>
              <a:gd name="connsiteX14" fmla="*/ 1449554 w 1519834"/>
              <a:gd name="connsiteY14" fmla="*/ 261799 h 1268594"/>
              <a:gd name="connsiteX15" fmla="*/ 331757 w 1519834"/>
              <a:gd name="connsiteY15" fmla="*/ 79537 h 1268594"/>
              <a:gd name="connsiteX16" fmla="*/ 105043 w 1519834"/>
              <a:gd name="connsiteY16" fmla="*/ 639060 h 1268594"/>
              <a:gd name="connsiteX17" fmla="*/ 489760 w 1519834"/>
              <a:gd name="connsiteY17" fmla="*/ 1268594 h 1268594"/>
              <a:gd name="connsiteX18" fmla="*/ 1371799 w 1519834"/>
              <a:gd name="connsiteY18" fmla="*/ 989879 h 1268594"/>
              <a:gd name="connsiteX19" fmla="*/ 1489449 w 1519834"/>
              <a:gd name="connsiteY19" fmla="*/ 641626 h 1268594"/>
              <a:gd name="connsiteX20" fmla="*/ 1055107 w 1519834"/>
              <a:gd name="connsiteY20" fmla="*/ 61745 h 1268594"/>
              <a:gd name="connsiteX21" fmla="*/ 555549 w 1519834"/>
              <a:gd name="connsiteY21" fmla="*/ 95791 h 126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9834" h="1268594">
                <a:moveTo>
                  <a:pt x="555549" y="95791"/>
                </a:moveTo>
                <a:lnTo>
                  <a:pt x="214717" y="375160"/>
                </a:lnTo>
                <a:lnTo>
                  <a:pt x="166071" y="415052"/>
                </a:lnTo>
                <a:lnTo>
                  <a:pt x="0" y="760948"/>
                </a:lnTo>
                <a:lnTo>
                  <a:pt x="741142" y="1262879"/>
                </a:lnTo>
                <a:lnTo>
                  <a:pt x="1008992" y="1181315"/>
                </a:lnTo>
                <a:lnTo>
                  <a:pt x="1253523" y="829089"/>
                </a:lnTo>
                <a:lnTo>
                  <a:pt x="1519834" y="453380"/>
                </a:lnTo>
                <a:lnTo>
                  <a:pt x="1206888" y="229848"/>
                </a:lnTo>
                <a:lnTo>
                  <a:pt x="842921" y="51084"/>
                </a:lnTo>
                <a:lnTo>
                  <a:pt x="466198" y="0"/>
                </a:lnTo>
                <a:lnTo>
                  <a:pt x="220424" y="578068"/>
                </a:lnTo>
                <a:lnTo>
                  <a:pt x="274778" y="936851"/>
                </a:lnTo>
                <a:lnTo>
                  <a:pt x="1175000" y="1206888"/>
                </a:lnTo>
                <a:lnTo>
                  <a:pt x="1449554" y="261799"/>
                </a:lnTo>
                <a:lnTo>
                  <a:pt x="331757" y="79537"/>
                </a:lnTo>
                <a:lnTo>
                  <a:pt x="105043" y="639060"/>
                </a:lnTo>
                <a:lnTo>
                  <a:pt x="489760" y="1268594"/>
                </a:lnTo>
                <a:lnTo>
                  <a:pt x="1371799" y="989879"/>
                </a:lnTo>
                <a:lnTo>
                  <a:pt x="1489449" y="641626"/>
                </a:lnTo>
                <a:lnTo>
                  <a:pt x="1055107" y="61745"/>
                </a:lnTo>
                <a:lnTo>
                  <a:pt x="555549" y="95791"/>
                </a:lnTo>
                <a:close/>
              </a:path>
            </a:pathLst>
          </a:custGeom>
          <a:noFill/>
          <a:ln w="3175" cap="flat">
            <a:solidFill>
              <a:schemeClr val="accent1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3967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zh-CN" altLang="en-US"/>
              <a:t>增长策略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2 </a:t>
            </a:r>
            <a:r>
              <a:rPr lang="zh-CN" altLang="en-US"/>
              <a:t>月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4158E79-DA49-4521-BEC6-A7BA93C41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推出面向高端或顶级参与者的产品，帮助树立产品形象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319E41BC-4F05-4804-843A-E1846794FBF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23BDF8B9-53DF-46F4-98D4-053D78D610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 rtlCol="0"/>
          <a:lstStyle/>
          <a:p>
            <a:pPr rtl="0"/>
            <a:r>
              <a:rPr lang="zh-CN" altLang="en-US"/>
              <a:t>将产品发布给普通公众，并监视发布会和社交媒体帐户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0FD0A14C-4421-4979-AF8C-F7E649A881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CN"/>
              <a:t>20XX </a:t>
            </a:r>
            <a:r>
              <a:rPr lang="zh-CN" altLang="en-US"/>
              <a:t>年 </a:t>
            </a:r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9C0DB469-503B-40AF-84D1-C69B085AA9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收集反馈并根据需要调整产品设计</a:t>
            </a:r>
          </a:p>
          <a:p>
            <a:pPr rtl="0"/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84294-49A0-4C63-A7D7-E3BF9E591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/>
              <a:t>两年实施计划</a:t>
            </a:r>
          </a:p>
        </p:txBody>
      </p:sp>
      <p:sp>
        <p:nvSpPr>
          <p:cNvPr id="110" name="文本占位符 31">
            <a:extLst>
              <a:ext uri="{FF2B5EF4-FFF2-40B4-BE49-F238E27FC236}">
                <a16:creationId xmlns:a16="http://schemas.microsoft.com/office/drawing/2014/main" id="{2FF506C9-7C92-4B9C-A356-9B519D03C78D}"/>
              </a:ext>
            </a:extLst>
          </p:cNvPr>
          <p:cNvSpPr txBox="1">
            <a:spLocks/>
          </p:cNvSpPr>
          <p:nvPr/>
        </p:nvSpPr>
        <p:spPr>
          <a:xfrm>
            <a:off x="2042184" y="2220913"/>
            <a:ext cx="2057400" cy="56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spc="15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蓝图草案</a:t>
            </a:r>
            <a:endParaRPr lang="zh-CN" altLang="en-ZA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2" name="文本占位符 31">
            <a:extLst>
              <a:ext uri="{FF2B5EF4-FFF2-40B4-BE49-F238E27FC236}">
                <a16:creationId xmlns:a16="http://schemas.microsoft.com/office/drawing/2014/main" id="{EFC30FAC-E9E5-427E-B670-7978BE575652}"/>
              </a:ext>
            </a:extLst>
          </p:cNvPr>
          <p:cNvSpPr txBox="1">
            <a:spLocks/>
          </p:cNvSpPr>
          <p:nvPr/>
        </p:nvSpPr>
        <p:spPr>
          <a:xfrm>
            <a:off x="5190031" y="2218613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spc="15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收集反馈</a:t>
            </a:r>
            <a:endParaRPr lang="zh-CN" altLang="en-ZA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4" name="文本占位符 31">
            <a:extLst>
              <a:ext uri="{FF2B5EF4-FFF2-40B4-BE49-F238E27FC236}">
                <a16:creationId xmlns:a16="http://schemas.microsoft.com/office/drawing/2014/main" id="{E0CD2DAB-9E42-4D11-A98D-56ECD20DBC7E}"/>
              </a:ext>
            </a:extLst>
          </p:cNvPr>
          <p:cNvSpPr txBox="1">
            <a:spLocks/>
          </p:cNvSpPr>
          <p:nvPr/>
        </p:nvSpPr>
        <p:spPr>
          <a:xfrm>
            <a:off x="9121117" y="2222398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spc="15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交付给客户</a:t>
            </a:r>
            <a:endParaRPr lang="zh-CN" altLang="en-ZA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6861FF3-B902-4DEC-B46D-0F2E499C51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4399" y="3354712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/>
              <a:t>20XX</a:t>
            </a:r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5941AA2-C85B-41A7-9264-A0C66F32930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9659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 </a:t>
            </a:r>
            <a:r>
              <a:rPr lang="zh-CN" altLang="en-US"/>
              <a:t>月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C4BD3D3-C7A9-46F1-8ED8-AB8D1BB8926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7538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2 </a:t>
            </a:r>
            <a:r>
              <a:rPr lang="zh-CN" altLang="en-US"/>
              <a:t>月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73EDDDB-6509-4407-BA35-232AAF9F198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5418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33A061F-AC2A-4E3F-B448-DC6FEC307A5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297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4 </a:t>
            </a:r>
            <a:r>
              <a:rPr lang="zh-CN" altLang="en-US"/>
              <a:t>月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AC81818-8260-4E49-9FCC-569FDE30B0B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176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 dirty="0"/>
              <a:t>5 </a:t>
            </a:r>
            <a:r>
              <a:rPr lang="zh-CN" altLang="en-US" dirty="0"/>
              <a:t>月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1FD068B-6917-4C40-B40D-5F7B670EA7B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055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6 </a:t>
            </a:r>
            <a:r>
              <a:rPr lang="zh-CN" altLang="en-US"/>
              <a:t>月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EEAE71AD-30AF-4021-B577-B686EC6DA32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9348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7 </a:t>
            </a:r>
            <a:r>
              <a:rPr lang="zh-CN" altLang="en-US"/>
              <a:t>月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D8E5FFBE-125E-43C8-A66E-DE8D2FE7AF3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48140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8 </a:t>
            </a:r>
            <a:r>
              <a:rPr lang="zh-CN" altLang="en-US"/>
              <a:t>月</a:t>
            </a:r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7209F81D-5EC6-4D97-B0C2-AC00081AB1A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6932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9 </a:t>
            </a:r>
            <a:r>
              <a:rPr lang="zh-CN" altLang="en-US"/>
              <a:t>月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4A477EE3-A17C-4158-91E8-03A401BE96C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05724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C477818B-3CAB-4A39-939D-99E98D2EE68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45160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11 </a:t>
            </a:r>
            <a:r>
              <a:rPr lang="zh-CN" altLang="en-US"/>
              <a:t>月</a:t>
            </a:r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A7907FC8-DAAF-4896-A2B1-C173BF2FAE6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633085" y="3502152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12 </a:t>
            </a:r>
            <a:r>
              <a:rPr lang="zh-CN" altLang="en-US"/>
              <a:t>月</a:t>
            </a:r>
          </a:p>
        </p:txBody>
      </p:sp>
      <p:sp>
        <p:nvSpPr>
          <p:cNvPr id="11" name="年">
            <a:extLst>
              <a:ext uri="{FF2B5EF4-FFF2-40B4-BE49-F238E27FC236}">
                <a16:creationId xmlns:a16="http://schemas.microsoft.com/office/drawing/2014/main" id="{44D29552-2F85-4F4F-9B7F-B79798681F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4400" y="4292468"/>
            <a:ext cx="731520" cy="45720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/>
              <a:t>20XX</a:t>
            </a:r>
          </a:p>
        </p:txBody>
      </p:sp>
      <p:sp>
        <p:nvSpPr>
          <p:cNvPr id="20" name="文本占位符 19">
            <a:extLst>
              <a:ext uri="{FF2B5EF4-FFF2-40B4-BE49-F238E27FC236}">
                <a16:creationId xmlns:a16="http://schemas.microsoft.com/office/drawing/2014/main" id="{FEC65619-A68A-4D21-9D17-40F8692EF19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96991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 </a:t>
            </a:r>
            <a:r>
              <a:rPr lang="zh-CN" altLang="en-US"/>
              <a:t>月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9C4CCA5-A2BE-4897-994D-9B1669D69F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75760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2 </a:t>
            </a:r>
            <a:r>
              <a:rPr lang="zh-CN" altLang="en-US"/>
              <a:t>月</a:t>
            </a:r>
          </a:p>
        </p:txBody>
      </p:sp>
      <p:sp>
        <p:nvSpPr>
          <p:cNvPr id="22" name="文本占位符 21">
            <a:extLst>
              <a:ext uri="{FF2B5EF4-FFF2-40B4-BE49-F238E27FC236}">
                <a16:creationId xmlns:a16="http://schemas.microsoft.com/office/drawing/2014/main" id="{0C5FD452-DC3E-4D62-B19B-0A79E604A8A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45289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3 </a:t>
            </a:r>
            <a:r>
              <a:rPr lang="zh-CN" altLang="en-US"/>
              <a:t>月</a:t>
            </a:r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96D290B2-F312-4D9A-96C7-D40523406AC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332976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4 </a:t>
            </a:r>
            <a:r>
              <a:rPr lang="zh-CN" altLang="en-US"/>
              <a:t>月</a:t>
            </a:r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80E52477-0BA9-471B-B2C2-F1A03FCF18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20663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 dirty="0"/>
              <a:t>5 </a:t>
            </a:r>
            <a:r>
              <a:rPr lang="zh-CN" altLang="en-US" dirty="0"/>
              <a:t>月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70D1D022-03FA-47E6-8430-252C6D5B4C4E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908350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6 </a:t>
            </a:r>
            <a:r>
              <a:rPr lang="zh-CN" altLang="en-US"/>
              <a:t>月</a:t>
            </a:r>
          </a:p>
        </p:txBody>
      </p:sp>
      <p:sp>
        <p:nvSpPr>
          <p:cNvPr id="26" name="文本占位符 25">
            <a:extLst>
              <a:ext uri="{FF2B5EF4-FFF2-40B4-BE49-F238E27FC236}">
                <a16:creationId xmlns:a16="http://schemas.microsoft.com/office/drawing/2014/main" id="{FA7483FC-7290-41B1-B371-ECA1174519D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96037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7 </a:t>
            </a:r>
            <a:r>
              <a:rPr lang="zh-CN" altLang="en-US"/>
              <a:t>月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149E385-DCE9-4DC9-8F0A-F8BAF02D979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483724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8 </a:t>
            </a:r>
            <a:r>
              <a:rPr lang="zh-CN" altLang="en-US"/>
              <a:t>月</a:t>
            </a:r>
          </a:p>
        </p:txBody>
      </p:sp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B7A506EE-32D5-4685-97A6-8FDFEF238C4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271411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9 </a:t>
            </a:r>
            <a:r>
              <a:rPr lang="zh-CN" altLang="en-US"/>
              <a:t>月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1787EDAC-5EAB-4A0D-9BD2-D6E9FD0B26A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059098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10 </a:t>
            </a:r>
            <a:r>
              <a:rPr lang="zh-CN" altLang="en-US"/>
              <a:t>月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E80CB353-63CA-4305-9748-807B6905DBF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846785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11 </a:t>
            </a:r>
            <a:r>
              <a:rPr lang="zh-CN" altLang="en-US"/>
              <a:t>月</a:t>
            </a:r>
          </a:p>
        </p:txBody>
      </p:sp>
      <p:sp>
        <p:nvSpPr>
          <p:cNvPr id="31" name="文本占位符 30">
            <a:extLst>
              <a:ext uri="{FF2B5EF4-FFF2-40B4-BE49-F238E27FC236}">
                <a16:creationId xmlns:a16="http://schemas.microsoft.com/office/drawing/2014/main" id="{1B52C010-5159-4F61-821F-E73647E7C066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0634472" y="4425696"/>
            <a:ext cx="640080" cy="20177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altLang="zh-CN"/>
              <a:t>12 </a:t>
            </a:r>
            <a:r>
              <a:rPr lang="zh-CN" altLang="en-US"/>
              <a:t>月</a:t>
            </a:r>
          </a:p>
        </p:txBody>
      </p:sp>
      <p:cxnSp>
        <p:nvCxnSpPr>
          <p:cNvPr id="45" name="直接连接符​​(S) 44">
            <a:extLst>
              <a:ext uri="{FF2B5EF4-FFF2-40B4-BE49-F238E27FC236}">
                <a16:creationId xmlns:a16="http://schemas.microsoft.com/office/drawing/2014/main" id="{7AAE5EC1-092E-4A01-B866-C63F654A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3073920" y="2904543"/>
            <a:ext cx="3722" cy="5334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​​(S) 52">
            <a:extLst>
              <a:ext uri="{FF2B5EF4-FFF2-40B4-BE49-F238E27FC236}">
                <a16:creationId xmlns:a16="http://schemas.microsoft.com/office/drawing/2014/main" id="{044DC497-37D3-454C-98C5-A4A1043E5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218933" y="2901831"/>
            <a:ext cx="6667" cy="53802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​​(S) 54">
            <a:extLst>
              <a:ext uri="{FF2B5EF4-FFF2-40B4-BE49-F238E27FC236}">
                <a16:creationId xmlns:a16="http://schemas.microsoft.com/office/drawing/2014/main" id="{EF3C6EDC-B2DD-42F0-911D-04963A0F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0150019" y="2905616"/>
            <a:ext cx="0" cy="53232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长方形 32">
            <a:extLst>
              <a:ext uri="{FF2B5EF4-FFF2-40B4-BE49-F238E27FC236}">
                <a16:creationId xmlns:a16="http://schemas.microsoft.com/office/drawing/2014/main" id="{3FBB4508-2CA6-4A49-9EAD-91DB1B205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14179" y="3437943"/>
            <a:ext cx="526925" cy="274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4" name="长方形 33">
            <a:extLst>
              <a:ext uri="{FF2B5EF4-FFF2-40B4-BE49-F238E27FC236}">
                <a16:creationId xmlns:a16="http://schemas.microsoft.com/office/drawing/2014/main" id="{88989049-2208-43EB-A323-1B5374E0A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62137" y="3439855"/>
            <a:ext cx="526925" cy="274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5" name="长方形 34">
            <a:extLst>
              <a:ext uri="{FF2B5EF4-FFF2-40B4-BE49-F238E27FC236}">
                <a16:creationId xmlns:a16="http://schemas.microsoft.com/office/drawing/2014/main" id="{E3093EB5-1D82-4E0B-A4EF-8517FC047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6556" y="3437943"/>
            <a:ext cx="526925" cy="274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6" name="文本占位符 31">
            <a:extLst>
              <a:ext uri="{FF2B5EF4-FFF2-40B4-BE49-F238E27FC236}">
                <a16:creationId xmlns:a16="http://schemas.microsoft.com/office/drawing/2014/main" id="{6E8FAB27-F000-4DFF-8595-B8ADBB6058E9}"/>
              </a:ext>
            </a:extLst>
          </p:cNvPr>
          <p:cNvSpPr txBox="1">
            <a:spLocks/>
          </p:cNvSpPr>
          <p:nvPr/>
        </p:nvSpPr>
        <p:spPr>
          <a:xfrm>
            <a:off x="1259117" y="5206365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spc="15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运行焦点小组</a:t>
            </a:r>
            <a:endParaRPr lang="zh-CN" altLang="en-ZA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57" name="直接连接符​​(S) 56">
            <a:extLst>
              <a:ext uri="{FF2B5EF4-FFF2-40B4-BE49-F238E27FC236}">
                <a16:creationId xmlns:a16="http://schemas.microsoft.com/office/drawing/2014/main" id="{0C8EDAF4-CF26-40C7-AACE-2482D9323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2286000" y="4638776"/>
            <a:ext cx="2019" cy="53788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占位符 31">
            <a:extLst>
              <a:ext uri="{FF2B5EF4-FFF2-40B4-BE49-F238E27FC236}">
                <a16:creationId xmlns:a16="http://schemas.microsoft.com/office/drawing/2014/main" id="{234079D9-E00C-4C6B-9F2D-D0BCB9C9D7D8}"/>
              </a:ext>
            </a:extLst>
          </p:cNvPr>
          <p:cNvSpPr txBox="1">
            <a:spLocks/>
          </p:cNvSpPr>
          <p:nvPr/>
        </p:nvSpPr>
        <p:spPr>
          <a:xfrm>
            <a:off x="4406652" y="5206365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spc="15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测试设计</a:t>
            </a:r>
            <a:endParaRPr lang="zh-CN" altLang="en-ZA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1" name="直接连接符​​(S) 60">
            <a:extLst>
              <a:ext uri="{FF2B5EF4-FFF2-40B4-BE49-F238E27FC236}">
                <a16:creationId xmlns:a16="http://schemas.microsoft.com/office/drawing/2014/main" id="{F8C93671-1250-4705-A092-97036B90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5434293" y="4638776"/>
            <a:ext cx="1261" cy="53788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占位符 31">
            <a:extLst>
              <a:ext uri="{FF2B5EF4-FFF2-40B4-BE49-F238E27FC236}">
                <a16:creationId xmlns:a16="http://schemas.microsoft.com/office/drawing/2014/main" id="{7C5F4630-959D-43D6-A6F0-5D5F3A4117C1}"/>
              </a:ext>
            </a:extLst>
          </p:cNvPr>
          <p:cNvSpPr txBox="1">
            <a:spLocks/>
          </p:cNvSpPr>
          <p:nvPr/>
        </p:nvSpPr>
        <p:spPr>
          <a:xfrm>
            <a:off x="7581698" y="5206365"/>
            <a:ext cx="2057804" cy="56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spc="150"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rPr>
              <a:t>发布设计</a:t>
            </a:r>
            <a:endParaRPr lang="zh-CN" altLang="en-ZA" sz="11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5" name="直接连接符​​(S) 64">
            <a:extLst>
              <a:ext uri="{FF2B5EF4-FFF2-40B4-BE49-F238E27FC236}">
                <a16:creationId xmlns:a16="http://schemas.microsoft.com/office/drawing/2014/main" id="{F6C72AC5-2842-4966-BBE7-6F407A9C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8" idx="2"/>
          </p:cNvCxnSpPr>
          <p:nvPr/>
        </p:nvCxnSpPr>
        <p:spPr>
          <a:xfrm>
            <a:off x="8591938" y="4638776"/>
            <a:ext cx="0" cy="53788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长方形 47">
            <a:extLst>
              <a:ext uri="{FF2B5EF4-FFF2-40B4-BE49-F238E27FC236}">
                <a16:creationId xmlns:a16="http://schemas.microsoft.com/office/drawing/2014/main" id="{1DC26F87-2877-496A-B506-6A562ACD9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2537" y="4363848"/>
            <a:ext cx="526925" cy="274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1" name="长方形 50">
            <a:extLst>
              <a:ext uri="{FF2B5EF4-FFF2-40B4-BE49-F238E27FC236}">
                <a16:creationId xmlns:a16="http://schemas.microsoft.com/office/drawing/2014/main" id="{94959EA3-B71F-49E3-A68E-1329BE046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0830" y="4363848"/>
            <a:ext cx="526925" cy="274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8" name="长方形 57">
            <a:extLst>
              <a:ext uri="{FF2B5EF4-FFF2-40B4-BE49-F238E27FC236}">
                <a16:creationId xmlns:a16="http://schemas.microsoft.com/office/drawing/2014/main" id="{082DCB52-65FA-4B5F-8785-060AF61C3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8475" y="4363848"/>
            <a:ext cx="526925" cy="27492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A35BD6B-402B-4987-9FCE-9A6924EE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59ECD5-0EAD-48D0-B30B-16305BC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14</a:t>
            </a:fld>
            <a:endParaRPr lang="zh-CN" altLang="en-ZA"/>
          </a:p>
        </p:txBody>
      </p:sp>
    </p:spTree>
    <p:extLst>
      <p:ext uri="{BB962C8B-B14F-4D97-AF65-F5344CB8AC3E}">
        <p14:creationId xmlns:p14="http://schemas.microsoft.com/office/powerpoint/2010/main" val="3084972071"/>
      </p:ext>
    </p:extLst>
  </p:cSld>
  <p:clrMapOvr>
    <a:masterClrMapping/>
  </p:clrMapOvr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zh-CN" altLang="en-US"/>
              <a:t>财务信息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A559BE-816C-475D-9ADA-DDFDF14A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597536-70D1-46C0-A2A2-51A6BB21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15</a:t>
            </a:fld>
            <a:endParaRPr lang="zh-CN" altLang="en-US"/>
          </a:p>
        </p:txBody>
      </p:sp>
      <p:graphicFrame>
        <p:nvGraphicFramePr>
          <p:cNvPr id="17" name="表格 9">
            <a:extLst>
              <a:ext uri="{FF2B5EF4-FFF2-40B4-BE49-F238E27FC236}">
                <a16:creationId xmlns:a16="http://schemas.microsoft.com/office/drawing/2014/main" id="{D6E90A56-AF21-45DC-A08C-27875260C7CB}"/>
              </a:ext>
            </a:extLst>
          </p:cNvPr>
          <p:cNvGraphicFramePr>
            <a:graphicFrameLocks noGrp="1"/>
          </p:cNvGraphicFramePr>
          <p:nvPr>
            <p:ph type="dgm" sz="quarter" idx="15"/>
            <p:extLst>
              <p:ext uri="{D42A27DB-BD31-4B8C-83A1-F6EECF244321}">
                <p14:modId xmlns:p14="http://schemas.microsoft.com/office/powerpoint/2010/main" val="1558448652"/>
              </p:ext>
            </p:extLst>
          </p:nvPr>
        </p:nvGraphicFramePr>
        <p:xfrm>
          <a:off x="838200" y="2136775"/>
          <a:ext cx="10515596" cy="370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076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1717424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118664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277791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  <a:gridCol w="1166641">
                  <a:extLst>
                    <a:ext uri="{9D8B030D-6E8A-4147-A177-3AD203B41FA5}">
                      <a16:colId xmlns:a16="http://schemas.microsoft.com/office/drawing/2014/main" val="3235153012"/>
                    </a:ext>
                  </a:extLst>
                </a:gridCol>
              </a:tblGrid>
              <a:tr h="284706"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>
                        <a:solidFill>
                          <a:schemeClr val="bg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200" b="1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200" b="1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zh-CN" altLang="en-US" sz="1200" b="1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200" b="1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200" b="1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zh-CN" altLang="en-US" sz="1200" b="1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zh-CN" altLang="en-US" sz="1200" b="1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年份 </a:t>
                      </a:r>
                      <a:r>
                        <a:rPr lang="en-US" altLang="zh-CN" sz="1200" b="1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zh-CN" altLang="en-US" sz="1200" b="1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收入</a:t>
                      </a: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用户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1,600,000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销售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4,000,000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16,000,000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每次销售的平均价格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收入 </a:t>
                      </a:r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@ 15%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5,625,000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48,000,000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216,000,000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毛利润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5,625,000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48,000,000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216,000,000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20011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支出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422160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销售和营销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5,062,500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38,400,000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151,200,000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70%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407092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客户服务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1,687,500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9,600,000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21,600,000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10%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68409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产品开发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562,500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2,400,000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10,800,000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5%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88327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marL="457200" lvl="1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zh-CN" altLang="en-US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研究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281,250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2,400,000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4,320,000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altLang="zh-CN" sz="1200" b="0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2%</a:t>
                      </a:r>
                      <a:endParaRPr lang="zh-CN" altLang="en-US" sz="1200" b="0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33075"/>
                  </a:ext>
                </a:extLst>
              </a:tr>
              <a:tr h="284706">
                <a:tc>
                  <a:txBody>
                    <a:bodyPr/>
                    <a:lstStyle/>
                    <a:p>
                      <a:pPr algn="l" rtl="0" fontAlgn="b"/>
                      <a:r>
                        <a:rPr lang="zh-CN" altLang="en-US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费用总计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24019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7,593,750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52,800,000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1200" b="1" u="none" strike="noStrike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187,920,000</a:t>
                      </a:r>
                      <a:endParaRPr lang="zh-CN" altLang="en-US" sz="1200" b="1" i="0" u="none" strike="noStrike" noProof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zh-CN" altLang="en-US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76261" marR="76261" marT="38130" marB="381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/>
              <a:t>团队简介</a:t>
            </a:r>
          </a:p>
        </p:txBody>
      </p:sp>
      <p:pic>
        <p:nvPicPr>
          <p:cNvPr id="26" name="图片占位符 25" descr="成员的头像">
            <a:extLst>
              <a:ext uri="{FF2B5EF4-FFF2-40B4-BE49-F238E27FC236}">
                <a16:creationId xmlns:a16="http://schemas.microsoft.com/office/drawing/2014/main" id="{E287A61C-B7FB-4B69-97E7-7B7AFC8A5D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181" y="2886074"/>
            <a:ext cx="1845511" cy="1845511"/>
          </a:xfrm>
        </p:spPr>
      </p:pic>
      <p:pic>
        <p:nvPicPr>
          <p:cNvPr id="47" name="图片占位符 46" descr="成员的头像">
            <a:extLst>
              <a:ext uri="{FF2B5EF4-FFF2-40B4-BE49-F238E27FC236}">
                <a16:creationId xmlns:a16="http://schemas.microsoft.com/office/drawing/2014/main" id="{8AF5260A-2860-4F88-BA4D-70530D3E14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6914" y="2886074"/>
            <a:ext cx="1845511" cy="1845511"/>
          </a:xfrm>
        </p:spPr>
      </p:pic>
      <p:pic>
        <p:nvPicPr>
          <p:cNvPr id="45" name="图片占位符 44" descr="成员的头像">
            <a:extLst>
              <a:ext uri="{FF2B5EF4-FFF2-40B4-BE49-F238E27FC236}">
                <a16:creationId xmlns:a16="http://schemas.microsoft.com/office/drawing/2014/main" id="{4442FA67-BF04-4E45-BFD9-78BF43789E0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578" y="2886074"/>
            <a:ext cx="1845511" cy="1845511"/>
          </a:xfrm>
        </p:spPr>
      </p:pic>
      <p:pic>
        <p:nvPicPr>
          <p:cNvPr id="43" name="图片占位符 42" descr="成员的头像">
            <a:extLst>
              <a:ext uri="{FF2B5EF4-FFF2-40B4-BE49-F238E27FC236}">
                <a16:creationId xmlns:a16="http://schemas.microsoft.com/office/drawing/2014/main" id="{F328CD15-EA0E-49AD-A3C6-5798A372AA5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458" y="2886074"/>
            <a:ext cx="1845511" cy="1845511"/>
          </a:xfrm>
        </p:spPr>
      </p:pic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7BAD1FFF-8B97-4CD1-85E7-B7738EAD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248" y="5084524"/>
            <a:ext cx="2123743" cy="343061"/>
          </a:xfrm>
        </p:spPr>
        <p:txBody>
          <a:bodyPr rtlCol="0"/>
          <a:lstStyle/>
          <a:p>
            <a:pPr rtl="0"/>
            <a:r>
              <a:rPr lang="en-US" altLang="zh-CN"/>
              <a:t>Takuma Hayashi</a:t>
            </a:r>
          </a:p>
        </p:txBody>
      </p:sp>
      <p:sp>
        <p:nvSpPr>
          <p:cNvPr id="33" name="文本占位符 32">
            <a:extLst>
              <a:ext uri="{FF2B5EF4-FFF2-40B4-BE49-F238E27FC236}">
                <a16:creationId xmlns:a16="http://schemas.microsoft.com/office/drawing/2014/main" id="{10C8C8C1-99D8-4034-A628-DECEB703BA1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692980" y="5099206"/>
            <a:ext cx="2135755" cy="343061"/>
          </a:xfrm>
        </p:spPr>
        <p:txBody>
          <a:bodyPr rtlCol="0"/>
          <a:lstStyle/>
          <a:p>
            <a:pPr rtl="0"/>
            <a:r>
              <a:rPr lang="en-US" altLang="zh-CN"/>
              <a:t>Mirjam Nilsson</a:t>
            </a:r>
          </a:p>
        </p:txBody>
      </p:sp>
      <p:sp>
        <p:nvSpPr>
          <p:cNvPr id="34" name="文本占位符 33">
            <a:extLst>
              <a:ext uri="{FF2B5EF4-FFF2-40B4-BE49-F238E27FC236}">
                <a16:creationId xmlns:a16="http://schemas.microsoft.com/office/drawing/2014/main" id="{08CA58D6-00FD-4D81-A0F6-215C4D558912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183644" y="5099206"/>
            <a:ext cx="2123743" cy="343061"/>
          </a:xfrm>
        </p:spPr>
        <p:txBody>
          <a:bodyPr rtlCol="0"/>
          <a:lstStyle/>
          <a:p>
            <a:pPr rtl="0"/>
            <a:r>
              <a:rPr lang="en-US" altLang="zh-CN"/>
              <a:t>Flora Berggren</a:t>
            </a:r>
          </a:p>
        </p:txBody>
      </p:sp>
      <p:sp>
        <p:nvSpPr>
          <p:cNvPr id="35" name="文本占位符 34">
            <a:extLst>
              <a:ext uri="{FF2B5EF4-FFF2-40B4-BE49-F238E27FC236}">
                <a16:creationId xmlns:a16="http://schemas.microsoft.com/office/drawing/2014/main" id="{60D37431-6A3A-47F6-A367-B5ADCF66AE37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603525" y="5084524"/>
            <a:ext cx="2123742" cy="343061"/>
          </a:xfrm>
        </p:spPr>
        <p:txBody>
          <a:bodyPr rtlCol="0"/>
          <a:lstStyle/>
          <a:p>
            <a:pPr rtl="0"/>
            <a:r>
              <a:rPr lang="zh-CN" altLang="en-US"/>
              <a:t>孔西明</a:t>
            </a:r>
          </a:p>
        </p:txBody>
      </p:sp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B76FA389-A54D-4E4B-81DA-DBA175D78FE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487181" y="5464114"/>
            <a:ext cx="1845511" cy="343061"/>
          </a:xfrm>
        </p:spPr>
        <p:txBody>
          <a:bodyPr rtlCol="0"/>
          <a:lstStyle/>
          <a:p>
            <a:pPr rtl="0"/>
            <a:r>
              <a:rPr lang="zh-CN" altLang="en-US"/>
              <a:t>总裁</a:t>
            </a:r>
          </a:p>
        </p:txBody>
      </p: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65786675-BFC6-4743-BFD3-D64691F771D8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836913" y="5478796"/>
            <a:ext cx="1855949" cy="343061"/>
          </a:xfrm>
        </p:spPr>
        <p:txBody>
          <a:bodyPr rtlCol="0"/>
          <a:lstStyle/>
          <a:p>
            <a:pPr rtl="0"/>
            <a:r>
              <a:rPr lang="zh-CN" altLang="en-US"/>
              <a:t>首席执行官</a:t>
            </a:r>
          </a:p>
        </p:txBody>
      </p:sp>
      <p:sp>
        <p:nvSpPr>
          <p:cNvPr id="38" name="文本占位符 37">
            <a:extLst>
              <a:ext uri="{FF2B5EF4-FFF2-40B4-BE49-F238E27FC236}">
                <a16:creationId xmlns:a16="http://schemas.microsoft.com/office/drawing/2014/main" id="{97062F49-F468-4EA6-B6BF-94BFF89FDCB7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327577" y="5478796"/>
            <a:ext cx="1845511" cy="343061"/>
          </a:xfrm>
        </p:spPr>
        <p:txBody>
          <a:bodyPr rtlCol="0"/>
          <a:lstStyle/>
          <a:p>
            <a:pPr rtl="0"/>
            <a:r>
              <a:rPr lang="zh-CN" altLang="en-US"/>
              <a:t>首席运营官</a:t>
            </a:r>
          </a:p>
          <a:p>
            <a:pPr rtl="0"/>
            <a:endParaRPr lang="zh-CN" altLang="en-US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59D9F00A-8CF0-41E8-9BB6-3B8ECDA55D49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747458" y="5464114"/>
            <a:ext cx="1845510" cy="343061"/>
          </a:xfrm>
        </p:spPr>
        <p:txBody>
          <a:bodyPr rtlCol="0"/>
          <a:lstStyle/>
          <a:p>
            <a:pPr rtl="0"/>
            <a:r>
              <a:rPr lang="zh-CN" altLang="en-US"/>
              <a:t>市场营销副总裁</a:t>
            </a:r>
          </a:p>
          <a:p>
            <a:pPr rtl="0"/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/>
              <a:t>团队简介  </a:t>
            </a:r>
          </a:p>
        </p:txBody>
      </p:sp>
      <p:pic>
        <p:nvPicPr>
          <p:cNvPr id="38" name="图片占位符 37" descr="成员的头像">
            <a:extLst>
              <a:ext uri="{FF2B5EF4-FFF2-40B4-BE49-F238E27FC236}">
                <a16:creationId xmlns:a16="http://schemas.microsoft.com/office/drawing/2014/main" id="{6E64DC71-C9CE-47FF-A3B6-597A9B09EC9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176" y="2428875"/>
            <a:ext cx="1066800" cy="1066800"/>
          </a:xfrm>
        </p:spPr>
      </p:pic>
      <p:pic>
        <p:nvPicPr>
          <p:cNvPr id="42" name="图片占位符 41" descr="成员的头像">
            <a:extLst>
              <a:ext uri="{FF2B5EF4-FFF2-40B4-BE49-F238E27FC236}">
                <a16:creationId xmlns:a16="http://schemas.microsoft.com/office/drawing/2014/main" id="{03BE9C30-CAE7-4AE5-8722-B20E200AC0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270" y="2428875"/>
            <a:ext cx="1066800" cy="1066800"/>
          </a:xfrm>
        </p:spPr>
      </p:pic>
      <p:pic>
        <p:nvPicPr>
          <p:cNvPr id="46" name="图片占位符 45" descr="成员的头像">
            <a:extLst>
              <a:ext uri="{FF2B5EF4-FFF2-40B4-BE49-F238E27FC236}">
                <a16:creationId xmlns:a16="http://schemas.microsoft.com/office/drawing/2014/main" id="{F8B9EE09-9F4E-47F5-82E5-A135C37A6E2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6934" y="2428875"/>
            <a:ext cx="1066800" cy="1066800"/>
          </a:xfrm>
        </p:spPr>
      </p:pic>
      <p:pic>
        <p:nvPicPr>
          <p:cNvPr id="54" name="图片占位符 53" descr="成员的头像">
            <a:extLst>
              <a:ext uri="{FF2B5EF4-FFF2-40B4-BE49-F238E27FC236}">
                <a16:creationId xmlns:a16="http://schemas.microsoft.com/office/drawing/2014/main" id="{B789A13E-52C8-4E94-89B2-D51A0739F00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6814" y="2428875"/>
            <a:ext cx="1066800" cy="1066800"/>
          </a:xfrm>
        </p:spPr>
      </p:pic>
      <p:sp>
        <p:nvSpPr>
          <p:cNvPr id="36" name="文本占位符 35">
            <a:extLst>
              <a:ext uri="{FF2B5EF4-FFF2-40B4-BE49-F238E27FC236}">
                <a16:creationId xmlns:a16="http://schemas.microsoft.com/office/drawing/2014/main" id="{23BA8AAF-B08B-441B-AAF3-590A5683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168" y="3654378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Takuma Hayashi</a:t>
            </a:r>
          </a:p>
          <a:p>
            <a:pPr rtl="0"/>
            <a:endParaRPr lang="zh-CN" altLang="en-US"/>
          </a:p>
        </p:txBody>
      </p:sp>
      <p:sp>
        <p:nvSpPr>
          <p:cNvPr id="52" name="文本占位符 51">
            <a:extLst>
              <a:ext uri="{FF2B5EF4-FFF2-40B4-BE49-F238E27FC236}">
                <a16:creationId xmlns:a16="http://schemas.microsoft.com/office/drawing/2014/main" id="{E07741A2-243F-4086-945C-BCA1F24E6DB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90120" y="3782039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总裁</a:t>
            </a:r>
          </a:p>
        </p:txBody>
      </p:sp>
      <p:sp>
        <p:nvSpPr>
          <p:cNvPr id="49" name="文本占位符 48">
            <a:extLst>
              <a:ext uri="{FF2B5EF4-FFF2-40B4-BE49-F238E27FC236}">
                <a16:creationId xmlns:a16="http://schemas.microsoft.com/office/drawing/2014/main" id="{27CB5CB7-B854-4F48-954C-5CF86CC9146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849262" y="3669060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Mirjam Nilsson</a:t>
            </a:r>
          </a:p>
        </p:txBody>
      </p:sp>
      <p:sp>
        <p:nvSpPr>
          <p:cNvPr id="61" name="文本占位符 60">
            <a:extLst>
              <a:ext uri="{FF2B5EF4-FFF2-40B4-BE49-F238E27FC236}">
                <a16:creationId xmlns:a16="http://schemas.microsoft.com/office/drawing/2014/main" id="{F1C860E6-FF87-419F-8B26-B8EA4D5F3D3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739214" y="3796721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首席执行官</a:t>
            </a:r>
          </a:p>
        </p:txBody>
      </p:sp>
      <p:sp>
        <p:nvSpPr>
          <p:cNvPr id="50" name="文本占位符 49">
            <a:extLst>
              <a:ext uri="{FF2B5EF4-FFF2-40B4-BE49-F238E27FC236}">
                <a16:creationId xmlns:a16="http://schemas.microsoft.com/office/drawing/2014/main" id="{540F887C-E8EB-4467-90FE-023D47FFB454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339926" y="3669060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Flora Berggren</a:t>
            </a:r>
          </a:p>
          <a:p>
            <a:pPr rtl="0"/>
            <a:endParaRPr lang="zh-CN" altLang="en-US"/>
          </a:p>
        </p:txBody>
      </p:sp>
      <p:sp>
        <p:nvSpPr>
          <p:cNvPr id="62" name="文本占位符 61">
            <a:extLst>
              <a:ext uri="{FF2B5EF4-FFF2-40B4-BE49-F238E27FC236}">
                <a16:creationId xmlns:a16="http://schemas.microsoft.com/office/drawing/2014/main" id="{F1AF6C54-9939-432B-BBC2-5E0C0F8B2D8C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217963" y="3796721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首席运营官</a:t>
            </a:r>
          </a:p>
        </p:txBody>
      </p:sp>
      <p:sp>
        <p:nvSpPr>
          <p:cNvPr id="51" name="文本占位符 50">
            <a:extLst>
              <a:ext uri="{FF2B5EF4-FFF2-40B4-BE49-F238E27FC236}">
                <a16:creationId xmlns:a16="http://schemas.microsoft.com/office/drawing/2014/main" id="{C1C77C5B-2A5F-4999-A5BF-F60EA88DE49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759806" y="3654378"/>
            <a:ext cx="1828800" cy="343061"/>
          </a:xfrm>
        </p:spPr>
        <p:txBody>
          <a:bodyPr rtlCol="0"/>
          <a:lstStyle/>
          <a:p>
            <a:pPr rtl="0"/>
            <a:r>
              <a:rPr lang="zh-CN" altLang="en-US"/>
              <a:t>孔西明</a:t>
            </a:r>
          </a:p>
        </p:txBody>
      </p:sp>
      <p:sp>
        <p:nvSpPr>
          <p:cNvPr id="63" name="文本占位符 62">
            <a:extLst>
              <a:ext uri="{FF2B5EF4-FFF2-40B4-BE49-F238E27FC236}">
                <a16:creationId xmlns:a16="http://schemas.microsoft.com/office/drawing/2014/main" id="{41797063-0A46-4FCE-86CB-FC66F997C5F4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634432" y="3782039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市场营销副总裁</a:t>
            </a:r>
          </a:p>
        </p:txBody>
      </p:sp>
      <p:pic>
        <p:nvPicPr>
          <p:cNvPr id="58" name="图片占位符 57" descr="成员的头像">
            <a:extLst>
              <a:ext uri="{FF2B5EF4-FFF2-40B4-BE49-F238E27FC236}">
                <a16:creationId xmlns:a16="http://schemas.microsoft.com/office/drawing/2014/main" id="{67F12A1B-1645-4C97-AE80-CC96C4998E2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176" y="4287711"/>
            <a:ext cx="1066800" cy="1066800"/>
          </a:xfrm>
        </p:spPr>
      </p:pic>
      <p:pic>
        <p:nvPicPr>
          <p:cNvPr id="66" name="图片占位符 65" descr="成员的头像">
            <a:extLst>
              <a:ext uri="{FF2B5EF4-FFF2-40B4-BE49-F238E27FC236}">
                <a16:creationId xmlns:a16="http://schemas.microsoft.com/office/drawing/2014/main" id="{448282B4-E477-4ECE-BC09-7EA9451D9AEE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6270" y="4287711"/>
            <a:ext cx="1066800" cy="1066800"/>
          </a:xfrm>
        </p:spPr>
      </p:pic>
      <p:pic>
        <p:nvPicPr>
          <p:cNvPr id="78" name="图片占位符 77" descr="成员的头像">
            <a:extLst>
              <a:ext uri="{FF2B5EF4-FFF2-40B4-BE49-F238E27FC236}">
                <a16:creationId xmlns:a16="http://schemas.microsoft.com/office/drawing/2014/main" id="{15824874-C00E-4835-97F0-43C416DDCAC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6934" y="4287711"/>
            <a:ext cx="1066800" cy="1066800"/>
          </a:xfrm>
        </p:spPr>
      </p:pic>
      <p:pic>
        <p:nvPicPr>
          <p:cNvPr id="83" name="图片占位符 82" descr="成员的头像">
            <a:extLst>
              <a:ext uri="{FF2B5EF4-FFF2-40B4-BE49-F238E27FC236}">
                <a16:creationId xmlns:a16="http://schemas.microsoft.com/office/drawing/2014/main" id="{96405252-7726-442E-9D15-755840A5AF27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6814" y="4287711"/>
            <a:ext cx="1066800" cy="1066800"/>
          </a:xfrm>
        </p:spPr>
      </p:pic>
      <p:sp>
        <p:nvSpPr>
          <p:cNvPr id="64" name="文本占位符 63">
            <a:extLst>
              <a:ext uri="{FF2B5EF4-FFF2-40B4-BE49-F238E27FC236}">
                <a16:creationId xmlns:a16="http://schemas.microsoft.com/office/drawing/2014/main" id="{3ECD1D6F-7DAE-4DCC-BBB4-CD519379CD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500168" y="5513214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Graham Barnes</a:t>
            </a:r>
          </a:p>
          <a:p>
            <a:pPr rtl="0"/>
            <a:endParaRPr lang="zh-CN" altLang="en-US"/>
          </a:p>
        </p:txBody>
      </p:sp>
      <p:sp>
        <p:nvSpPr>
          <p:cNvPr id="72" name="文本占位符 71">
            <a:extLst>
              <a:ext uri="{FF2B5EF4-FFF2-40B4-BE49-F238E27FC236}">
                <a16:creationId xmlns:a16="http://schemas.microsoft.com/office/drawing/2014/main" id="{0420E7B5-7D79-437C-BC6E-11C9C9C73D12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390120" y="5640875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产品副总裁</a:t>
            </a:r>
          </a:p>
        </p:txBody>
      </p:sp>
      <p:sp>
        <p:nvSpPr>
          <p:cNvPr id="69" name="文本占位符 68">
            <a:extLst>
              <a:ext uri="{FF2B5EF4-FFF2-40B4-BE49-F238E27FC236}">
                <a16:creationId xmlns:a16="http://schemas.microsoft.com/office/drawing/2014/main" id="{A5A9CD8D-31A9-4139-87B2-349EA8E14781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3849262" y="5527896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Rowan Murphy</a:t>
            </a:r>
          </a:p>
          <a:p>
            <a:pPr rtl="0"/>
            <a:endParaRPr lang="zh-CN" altLang="en-US"/>
          </a:p>
        </p:txBody>
      </p:sp>
      <p:sp>
        <p:nvSpPr>
          <p:cNvPr id="73" name="文本占位符 72">
            <a:extLst>
              <a:ext uri="{FF2B5EF4-FFF2-40B4-BE49-F238E27FC236}">
                <a16:creationId xmlns:a16="http://schemas.microsoft.com/office/drawing/2014/main" id="{E1FCDD58-01CD-47CF-AB15-A511E9D3612F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3739214" y="5655557"/>
            <a:ext cx="2057400" cy="343061"/>
          </a:xfrm>
        </p:spPr>
        <p:txBody>
          <a:bodyPr rtlCol="0"/>
          <a:lstStyle/>
          <a:p>
            <a:pPr rtl="0"/>
            <a:r>
              <a:rPr lang="en-US" altLang="zh-CN"/>
              <a:t>SEO </a:t>
            </a:r>
            <a:r>
              <a:rPr lang="zh-CN" altLang="en-US"/>
              <a:t>战略官</a:t>
            </a:r>
          </a:p>
        </p:txBody>
      </p:sp>
      <p:sp>
        <p:nvSpPr>
          <p:cNvPr id="70" name="文本占位符 69">
            <a:extLst>
              <a:ext uri="{FF2B5EF4-FFF2-40B4-BE49-F238E27FC236}">
                <a16:creationId xmlns:a16="http://schemas.microsoft.com/office/drawing/2014/main" id="{58753412-8033-48AD-80DF-945C72BC7335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339926" y="5527896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Elizabeth Moore</a:t>
            </a:r>
          </a:p>
        </p:txBody>
      </p:sp>
      <p:sp>
        <p:nvSpPr>
          <p:cNvPr id="74" name="文本占位符 73">
            <a:extLst>
              <a:ext uri="{FF2B5EF4-FFF2-40B4-BE49-F238E27FC236}">
                <a16:creationId xmlns:a16="http://schemas.microsoft.com/office/drawing/2014/main" id="{2E2604A9-4BB8-4144-914B-DCF4F13DF3DB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6229878" y="5655557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产品设计师</a:t>
            </a:r>
          </a:p>
        </p:txBody>
      </p:sp>
      <p:sp>
        <p:nvSpPr>
          <p:cNvPr id="71" name="文本占位符 70">
            <a:extLst>
              <a:ext uri="{FF2B5EF4-FFF2-40B4-BE49-F238E27FC236}">
                <a16:creationId xmlns:a16="http://schemas.microsoft.com/office/drawing/2014/main" id="{A45FE9A3-15E0-49FA-B6E5-DB16CD0C2C8F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759806" y="5513214"/>
            <a:ext cx="1828800" cy="343061"/>
          </a:xfrm>
        </p:spPr>
        <p:txBody>
          <a:bodyPr rtlCol="0"/>
          <a:lstStyle/>
          <a:p>
            <a:pPr rtl="0"/>
            <a:r>
              <a:rPr lang="en-US" altLang="zh-CN"/>
              <a:t>Robin Kline</a:t>
            </a:r>
          </a:p>
        </p:txBody>
      </p:sp>
      <p:sp>
        <p:nvSpPr>
          <p:cNvPr id="75" name="文本占位符 74">
            <a:extLst>
              <a:ext uri="{FF2B5EF4-FFF2-40B4-BE49-F238E27FC236}">
                <a16:creationId xmlns:a16="http://schemas.microsoft.com/office/drawing/2014/main" id="{72076C4D-9688-4C1A-AB51-8F1051A803A9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8634432" y="5640875"/>
            <a:ext cx="2057400" cy="343061"/>
          </a:xfrm>
        </p:spPr>
        <p:txBody>
          <a:bodyPr rtlCol="0"/>
          <a:lstStyle/>
          <a:p>
            <a:pPr rtl="0"/>
            <a:r>
              <a:rPr lang="zh-CN" altLang="en-US"/>
              <a:t>内容开发人员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EB4DEA-4DCD-421C-A905-7EFCAE89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1923C7-5010-4C4F-A932-4BDA0B62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266754"/>
      </p:ext>
    </p:extLst>
  </p:cSld>
  <p:clrMapOvr>
    <a:masterClrMapping/>
  </p:clrMapOvr>
</p:sld>
</file>

<file path=ppt/slides/slide1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 rtlCol="0"/>
          <a:lstStyle/>
          <a:p>
            <a:pPr rtl="0"/>
            <a:r>
              <a:rPr lang="zh-CN" altLang="en-US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/>
              <a:t>在 </a:t>
            </a:r>
            <a:r>
              <a:rPr lang="en-US" altLang="zh-CN"/>
              <a:t>Contoso</a:t>
            </a:r>
            <a:r>
              <a:rPr lang="zh-CN" altLang="en-US"/>
              <a:t>，我们相信拼尽全力。通过使用下一代数据架构，我们帮助组织几乎管理所有敏捷工作流。我们的发展要得益于自身的市场知识和强大的团队作为支撑。正如我们的首席执行官所言：“效率源自于主动改变我们的业务模式。”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AEA823-8519-4F9D-81FA-36731310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zh-CN" altLang="en-US"/>
              <a:t>谢谢！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/>
              <a:t>Mirjam Nilsson</a:t>
            </a:r>
          </a:p>
          <a:p>
            <a:pPr rtl="0"/>
            <a:r>
              <a:rPr lang="en-US" altLang="zh-CN"/>
              <a:t>206-555-0146</a:t>
            </a:r>
            <a:endParaRPr lang="zh-CN" altLang="en-US"/>
          </a:p>
          <a:p>
            <a:pPr rtl="0"/>
            <a:r>
              <a:rPr lang="en-US" altLang="zh-CN"/>
              <a:t>mirjam@contoso.com</a:t>
            </a:r>
            <a:endParaRPr lang="zh-CN" altLang="en-US"/>
          </a:p>
          <a:p>
            <a:pPr rtl="0"/>
            <a:r>
              <a:rPr lang="en-US" altLang="zh-CN"/>
              <a:t>www.contoso.com</a:t>
            </a: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 rtlCol="0"/>
          <a:lstStyle/>
          <a:p>
            <a:pPr rtl="0"/>
            <a:r>
              <a:rPr lang="zh-CN" altLang="en-US"/>
              <a:t>关于我们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在 </a:t>
            </a:r>
            <a:r>
              <a:rPr lang="en-US" altLang="zh-CN"/>
              <a:t>Contoso</a:t>
            </a:r>
            <a:r>
              <a:rPr lang="zh-CN" altLang="en-US"/>
              <a:t>，我们使组织能够培养协作思维，以进一步推动工作场所创新。通过闭环和利用敏捷框架，我们帮助企业实现有机增长，并培养消费者至上的思维方式。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29EA23-F34E-486A-B8B2-0C301926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2</a:t>
            </a:fld>
            <a:endParaRPr lang="zh-CN" altLang="en-ZA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 rtlCol="0"/>
          <a:lstStyle/>
          <a:p>
            <a:pPr rtl="0"/>
            <a:r>
              <a:rPr lang="zh-CN" altLang="en-US"/>
              <a:t>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/>
              <a:t>市面价值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 rtlCol="0"/>
          <a:lstStyle/>
          <a:p>
            <a:pPr rtl="0"/>
            <a:r>
              <a:rPr lang="zh-CN" altLang="en-US"/>
              <a:t>客户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 rtlCol="0"/>
          <a:lstStyle/>
          <a:p>
            <a:pPr rtl="0"/>
            <a:r>
              <a:rPr lang="zh-CN" altLang="en-US"/>
              <a:t>财务信息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 rtlCol="0"/>
          <a:lstStyle/>
          <a:p>
            <a:pPr rtl="0"/>
            <a:r>
              <a:rPr lang="zh-CN" altLang="en-US"/>
              <a:t>成本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539095" cy="1010842"/>
          </a:xfrm>
        </p:spPr>
        <p:txBody>
          <a:bodyPr rtlCol="0"/>
          <a:lstStyle/>
          <a:p>
            <a:pPr rtl="0"/>
            <a:r>
              <a:rPr lang="zh-CN" altLang="en-US"/>
              <a:t>市场上很少有产品能像我们一样帮助客户</a:t>
            </a:r>
          </a:p>
          <a:p>
            <a:pPr rtl="0"/>
            <a:endParaRPr lang="zh-CN" altLang="en-US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82564"/>
            <a:ext cx="5539095" cy="1010842"/>
          </a:xfrm>
        </p:spPr>
        <p:txBody>
          <a:bodyPr rtlCol="0"/>
          <a:lstStyle/>
          <a:p>
            <a:pPr rtl="0"/>
            <a:r>
              <a:rPr lang="en-US" altLang="zh-CN"/>
              <a:t>66% </a:t>
            </a:r>
            <a:r>
              <a:rPr lang="zh-CN" altLang="en-US"/>
              <a:t>的美国消费者花钱购买只能部分解决问题的多种产品</a:t>
            </a:r>
          </a:p>
          <a:p>
            <a:pPr rtl="0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 rtlCol="0"/>
          <a:lstStyle/>
          <a:p>
            <a:pPr rtl="0"/>
            <a:r>
              <a:rPr lang="en-US" altLang="zh-CN"/>
              <a:t>2018 </a:t>
            </a:r>
            <a:r>
              <a:rPr lang="zh-CN" altLang="en-US"/>
              <a:t>年在其他产品的 </a:t>
            </a:r>
            <a:r>
              <a:rPr lang="en-US" altLang="zh-CN"/>
              <a:t>480 </a:t>
            </a:r>
            <a:r>
              <a:rPr lang="zh-CN" altLang="en-US"/>
              <a:t>亿美元支出中，千禧一代占到约四分之一</a:t>
            </a:r>
          </a:p>
          <a:p>
            <a:pPr rtl="0"/>
            <a:endParaRPr lang="zh-CN" altLang="en-US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 rtlCol="0"/>
          <a:lstStyle/>
          <a:p>
            <a:pPr rtl="0"/>
            <a:r>
              <a:rPr lang="zh-CN" altLang="en-US"/>
              <a:t>生产力损失给消费者造成数千美元损失 </a:t>
            </a:r>
          </a:p>
          <a:p>
            <a:pPr rtl="0"/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7312B71A-5E84-41DE-9754-5F6291F6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/>
              <a:t>解决方案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0" y="2563123"/>
            <a:ext cx="4031945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zh-CN" altLang="en-US"/>
              <a:t>弥补差距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664" y="3070348"/>
            <a:ext cx="4031030" cy="1057308"/>
          </a:xfrm>
        </p:spPr>
        <p:txBody>
          <a:bodyPr rtlCol="0"/>
          <a:lstStyle/>
          <a:p>
            <a:pPr rtl="0"/>
            <a:r>
              <a:rPr lang="zh-CN" altLang="en-US"/>
              <a:t>我们的产品使消费者生活更惬意，市场上的其他任何产品都不提供相同的功能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目标受众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3143" y="3070348"/>
            <a:ext cx="4031030" cy="1057308"/>
          </a:xfrm>
        </p:spPr>
        <p:txBody>
          <a:bodyPr rtlCol="0"/>
          <a:lstStyle/>
          <a:p>
            <a:pPr rtl="0"/>
            <a:r>
              <a:rPr lang="zh-CN" altLang="en-US"/>
              <a:t>我们的目标受众是 </a:t>
            </a:r>
            <a:r>
              <a:rPr lang="en-US" altLang="zh-CN"/>
              <a:t>Z </a:t>
            </a:r>
            <a:r>
              <a:rPr lang="zh-CN" altLang="en-US"/>
              <a:t>世代（</a:t>
            </a:r>
            <a:r>
              <a:rPr lang="en-US" altLang="zh-CN"/>
              <a:t>18-25 </a:t>
            </a:r>
            <a:r>
              <a:rPr lang="zh-CN" altLang="en-US"/>
              <a:t>岁）</a:t>
            </a:r>
          </a:p>
          <a:p>
            <a:pPr rtl="0"/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成本节约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6412" y="4826656"/>
            <a:ext cx="4031030" cy="1057308"/>
          </a:xfrm>
        </p:spPr>
        <p:txBody>
          <a:bodyPr rtlCol="0"/>
          <a:lstStyle/>
          <a:p>
            <a:pPr rtl="0"/>
            <a:r>
              <a:rPr lang="zh-CN" altLang="en-US"/>
              <a:t>减少更换产品的费用 </a:t>
            </a:r>
          </a:p>
          <a:p>
            <a:pPr rtl="0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易于使用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673143" y="4826656"/>
            <a:ext cx="4031030" cy="1057308"/>
          </a:xfrm>
        </p:spPr>
        <p:txBody>
          <a:bodyPr rtlCol="0"/>
          <a:lstStyle/>
          <a:p>
            <a:pPr rtl="0"/>
            <a:r>
              <a:rPr lang="zh-CN" altLang="en-US"/>
              <a:t>采用简约设计，为客户提供所需的目标信息</a:t>
            </a:r>
          </a:p>
        </p:txBody>
      </p:sp>
      <p:sp>
        <p:nvSpPr>
          <p:cNvPr id="81" name="页脚占位符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82" name="灯片编号占位符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139440" cy="1325563"/>
          </a:xfrm>
        </p:spPr>
        <p:txBody>
          <a:bodyPr rtlCol="0"/>
          <a:lstStyle/>
          <a:p>
            <a:pPr rtl="0"/>
            <a:r>
              <a:rPr lang="zh-CN" altLang="en-US"/>
              <a:t>产品概述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zh-CN" altLang="en-US"/>
              <a:t>唯一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唯一一款专为此利基市场打造的产品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市场先驱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2959856"/>
            <a:ext cx="5431971" cy="557950"/>
          </a:xfrm>
        </p:spPr>
        <p:txBody>
          <a:bodyPr rtlCol="0"/>
          <a:lstStyle/>
          <a:p>
            <a:pPr rtl="0"/>
            <a:r>
              <a:rPr lang="zh-CN" altLang="en-US"/>
              <a:t>第一款设计精美的产品，美观与功能兼备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经验证 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059652"/>
            <a:ext cx="5431971" cy="557950"/>
          </a:xfrm>
        </p:spPr>
        <p:txBody>
          <a:bodyPr rtlCol="0"/>
          <a:lstStyle/>
          <a:p>
            <a:pPr rtl="0"/>
            <a:r>
              <a:rPr lang="zh-CN" altLang="en-US"/>
              <a:t>对区域中的大学生进行过测试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68F40F8-BF35-45E9-B3DD-5436362D746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真实可信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80" y="5159449"/>
            <a:ext cx="5431971" cy="557950"/>
          </a:xfrm>
        </p:spPr>
        <p:txBody>
          <a:bodyPr rtlCol="0"/>
          <a:lstStyle/>
          <a:p>
            <a:pPr rtl="0"/>
            <a:r>
              <a:rPr lang="zh-CN" altLang="en-US"/>
              <a:t>在现场专家的帮助和指导下进行设计 </a:t>
            </a:r>
          </a:p>
        </p:txBody>
      </p:sp>
      <p:sp>
        <p:nvSpPr>
          <p:cNvPr id="21" name="页脚占位符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 rtlCol="0"/>
          <a:lstStyle/>
          <a:p>
            <a:pPr rtl="0"/>
            <a:r>
              <a:rPr lang="zh-CN" altLang="en-US"/>
              <a:t>产品优势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/>
              <a:t>酷炫有形的产品</a:t>
            </a:r>
          </a:p>
          <a:p>
            <a:pPr rtl="0"/>
            <a:r>
              <a:rPr lang="zh-CN" altLang="en-US" noProof="1"/>
              <a:t>社区连接的区域 </a:t>
            </a:r>
          </a:p>
          <a:p>
            <a:pPr rtl="0"/>
            <a:r>
              <a:rPr lang="zh-CN" altLang="en-US" noProof="1"/>
              <a:t>在线商店和市场交换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 rtlCol="0"/>
          <a:lstStyle/>
          <a:p>
            <a:pPr rtl="0"/>
            <a:r>
              <a:rPr lang="zh-CN" altLang="en-US"/>
              <a:t>公司概述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zh-CN" altLang="en-US"/>
              <a:t>商业模式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640DF9D-0C9E-4C5D-9635-6B4DE10CC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469515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zh-CN" altLang="en-US" noProof="1"/>
              <a:t>摘要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noProof="1"/>
              <a:t>我们基于对于市场趋势和社交媒体的调研结果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5C3A7BE-F7FC-4942-A31A-491A8A8061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356931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zh-CN" altLang="en-US" noProof="1"/>
              <a:t>设计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5CCE699-03D1-4642-B46A-B14EF17DA1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noProof="1"/>
              <a:t>我们认为人们需要更多专门为此利基市场打造的产品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C1DF189-6F2F-4C21-88CC-C82D3D0D14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4669107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zh-CN" altLang="en-US" noProof="1"/>
              <a:t>研究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6E82690-B145-4D4F-B2D1-0B2A8C50FD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noProof="1"/>
              <a:t>极简设计，易于使用 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ZA" altLang="zh-CN" smtClean="0"/>
              <a:pPr/>
              <a:t>8</a:t>
            </a:fld>
            <a:endParaRPr lang="zh-CN" altLang="en-ZA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 rtlCol="0"/>
          <a:lstStyle/>
          <a:p>
            <a:pPr rtl="0"/>
            <a:r>
              <a:rPr lang="zh-CN" altLang="en-US"/>
              <a:t>市场概览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 rtlCol="0"/>
          <a:lstStyle/>
          <a:p>
            <a:pPr rtl="0"/>
            <a:r>
              <a:rPr lang="en-US" altLang="zh-CN"/>
              <a:t>30 </a:t>
            </a:r>
            <a:r>
              <a:rPr lang="zh-CN" altLang="en-US"/>
              <a:t>亿美元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 noProof="1"/>
              <a:t>自由创新</a:t>
            </a:r>
            <a:endParaRPr lang="zh-CN" altLang="en-US"/>
          </a:p>
          <a:p>
            <a:pPr rtl="0"/>
            <a:r>
              <a:rPr lang="zh-CN" altLang="en-US" noProof="1"/>
              <a:t>选择性包容市场</a:t>
            </a:r>
          </a:p>
          <a:p>
            <a:pPr rtl="0"/>
            <a:r>
              <a:rPr lang="zh-CN" altLang="en-US" noProof="1"/>
              <a:t>可服务的可用市场</a:t>
            </a:r>
          </a:p>
          <a:p>
            <a:pPr rtl="0"/>
            <a:endParaRPr lang="zh-CN" altLang="en-ZA" noProof="1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7665" y="2776936"/>
            <a:ext cx="2896671" cy="823912"/>
          </a:xfrm>
        </p:spPr>
        <p:txBody>
          <a:bodyPr rtlCol="0"/>
          <a:lstStyle/>
          <a:p>
            <a:pPr rtl="0"/>
            <a:r>
              <a:rPr lang="en-US" altLang="zh-CN"/>
              <a:t>10 </a:t>
            </a:r>
            <a:r>
              <a:rPr lang="zh-CN" altLang="en-US"/>
              <a:t>亿美元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/>
          <a:lstStyle/>
          <a:p>
            <a:pPr rtl="0"/>
            <a:r>
              <a:rPr lang="zh-CN" altLang="en-US"/>
              <a:t>缔造机遇</a:t>
            </a:r>
          </a:p>
          <a:p>
            <a:pPr rtl="0"/>
            <a:r>
              <a:rPr lang="zh-CN" altLang="en-US"/>
              <a:t>完全包容的市场</a:t>
            </a:r>
          </a:p>
          <a:p>
            <a:pPr rtl="0"/>
            <a:r>
              <a:rPr lang="zh-CN" altLang="en-US"/>
              <a:t>可用市场总量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F515C5D-2CDB-4E66-B2B8-1451BC44247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66421" y="2776936"/>
            <a:ext cx="2882475" cy="823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altLang="zh-CN"/>
              <a:t>20 </a:t>
            </a:r>
            <a:r>
              <a:rPr lang="zh-CN" altLang="en-US"/>
              <a:t>亿美元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E92B9716-8D44-4864-8986-720957B3436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/>
          <a:lstStyle/>
          <a:p>
            <a:pPr rtl="0"/>
            <a:r>
              <a:rPr lang="zh-CN" altLang="en-US" noProof="1"/>
              <a:t>竞争对手少</a:t>
            </a:r>
          </a:p>
          <a:p>
            <a:pPr rtl="0"/>
            <a:r>
              <a:rPr lang="zh-CN" altLang="en-US" noProof="1"/>
              <a:t>精准锁定的目标市场</a:t>
            </a:r>
          </a:p>
          <a:p>
            <a:pPr rtl="0"/>
            <a:r>
              <a:rPr lang="zh-CN" altLang="en-US" noProof="1"/>
              <a:t>可服务的可获取市场</a:t>
            </a:r>
            <a:endParaRPr lang="zh-CN" altLang="en-ZA"/>
          </a:p>
          <a:p>
            <a:pPr rtl="0"/>
            <a:endParaRPr lang="zh-CN" altLang="en-US" dirty="0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CN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theme/theme12.xml><?xml version="1.0" encoding="utf-8"?>
<a:theme xmlns:a="http://schemas.openxmlformats.org/drawingml/2006/main" name="单线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ap:Properties xmlns:vt="http://schemas.openxmlformats.org/officeDocument/2006/docPropsVTypes" xmlns:ap="http://schemas.openxmlformats.org/officeDocument/2006/extended-properties">
  <ap:Template>Colorful Certificate</ap:Template>
  <ap:TotalTime>0</ap:TotalTime>
  <ap:Words>843</ap:Words>
  <ap:PresentationFormat>宽屏</ap:PresentationFormat>
  <ap:Paragraphs>262</ap:Paragraphs>
  <ap:Slides>19</ap:Slides>
  <ap:Notes>19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ap:HeadingPairs>
  <ap:TitlesOfParts>
    <vt:vector baseType="lpstr" size="22">
      <vt:lpstr>Microsoft YaHei UI</vt:lpstr>
      <vt:lpstr>Arial</vt:lpstr>
      <vt:lpstr>单线</vt:lpstr>
      <vt:lpstr>融资演讲稿</vt:lpstr>
      <vt:lpstr>关于我们</vt:lpstr>
      <vt:lpstr>问题</vt:lpstr>
      <vt:lpstr>解决方案</vt:lpstr>
      <vt:lpstr>产品概述</vt:lpstr>
      <vt:lpstr>产品优势</vt:lpstr>
      <vt:lpstr>公司概述</vt:lpstr>
      <vt:lpstr>商业模式</vt:lpstr>
      <vt:lpstr>市场概览</vt:lpstr>
      <vt:lpstr>市场比较</vt:lpstr>
      <vt:lpstr>我们的竞争对手</vt:lpstr>
      <vt:lpstr>我们的竞争对手  </vt:lpstr>
      <vt:lpstr>增长策略</vt:lpstr>
      <vt:lpstr>两年实施计划</vt:lpstr>
      <vt:lpstr>财务信息</vt:lpstr>
      <vt:lpstr>团队简介</vt:lpstr>
      <vt:lpstr>团队简介  </vt:lpstr>
      <vt:lpstr>总结</vt:lpstr>
      <vt:lpstr>谢谢！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2021-06-15T17:20:32Z</dcterms:created>
  <dcterms:modified xsi:type="dcterms:W3CDTF">2021-07-20T02:55:21Z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