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jpeg" ContentType="image/jpeg"/>
  <Default Extension="jpg" ContentType="image/jpeg"/>
  <Default Extension="svg" ContentType="image/svg+xml"/>
  <Default Extension="png" ContentType="image/png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slideLayouts/slideLayout4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1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theme/theme12.xml" ContentType="application/vnd.openxmlformats-officedocument.theme+xml"/>
  <Override PartName="/ppt/slides/slide92.xml" ContentType="application/vnd.openxmlformats-officedocument.presentationml.slide+xml"/>
  <Override PartName="/ppt/notesSlides/notesSlide92.xml" ContentType="application/vnd.openxmlformats-officedocument.presentationml.notesSlide+xml"/>
  <Override PartName="/ppt/authors.xml" ContentType="application/vnd.ms-powerpoint.authors+xml"/>
  <Override PartName="/customXml/item3.xml" ContentType="application/xml"/>
  <Override PartName="/customXml/itemProps31.xml" ContentType="application/vnd.openxmlformats-officedocument.customXmlProperties+xml"/>
  <Override PartName="/ppt/presProps.xml" ContentType="application/vnd.openxmlformats-officedocument.presentationml.presProps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84.xml" ContentType="application/vnd.openxmlformats-officedocument.presentationml.slide+xml"/>
  <Override PartName="/ppt/notesSlides/notesSlide84.xml" ContentType="application/vnd.openxmlformats-officedocument.presentationml.notesSlide+xml"/>
  <Override PartName="/ppt/slides/slide135.xml" ContentType="application/vnd.openxmlformats-officedocument.presentationml.slide+xml"/>
  <Override PartName="/ppt/notesSlides/notesSlide135.xml" ContentType="application/vnd.openxmlformats-officedocument.presentationml.notesSlide+xml"/>
  <Override PartName="/ppt/changesInfos/changesInfo1.xml" ContentType="application/vnd.ms-powerpoint.changesinfo+xml"/>
  <Override PartName="/customXml/item22.xml" ContentType="application/xml"/>
  <Override PartName="/customXml/itemProps22.xml" ContentType="application/vnd.openxmlformats-officedocument.customXmlProperties+xml"/>
  <Override PartName="/ppt/slides/slide126.xml" ContentType="application/vnd.openxmlformats-officedocument.presentationml.slide+xml"/>
  <Override PartName="/ppt/notesSlides/notesSlide126.xml" ContentType="application/vnd.openxmlformats-officedocument.presentationml.notesSlide+xml"/>
  <Override PartName="/ppt/commentAuthors.xml" ContentType="application/vnd.openxmlformats-officedocument.presentationml.commentAuthors+xml"/>
  <Override PartName="/customXml/item13.xml" ContentType="application/xml"/>
  <Override PartName="/customXml/itemProps13.xml" ContentType="application/vnd.openxmlformats-officedocument.customXmlProperties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78.xml" ContentType="application/vnd.openxmlformats-officedocument.presentationml.slide+xml"/>
  <Override PartName="/ppt/notesSlides/notesSlide78.xml" ContentType="application/vnd.openxmlformats-officedocument.presentationml.notesSlide+xml"/>
  <Override PartName="/ppt/tableStyles.xml" ContentType="application/vnd.openxmlformats-officedocument.presentationml.tableStyles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110.xml" ContentType="application/vnd.openxmlformats-officedocument.presentationml.slide+xml"/>
  <Override PartName="/ppt/notesSlides/notesSlide1110.xml" ContentType="application/vnd.openxmlformats-officedocument.presentationml.notesSlide+xml"/>
  <Override PartName="/ppt/slides/slide611.xml" ContentType="application/vnd.openxmlformats-officedocument.presentationml.slide+xml"/>
  <Override PartName="/ppt/notesSlides/notesSlide611.xml" ContentType="application/vnd.openxmlformats-officedocument.presentationml.notesSlide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slides/slide512.xml" ContentType="application/vnd.openxmlformats-officedocument.presentationml.slide+xml"/>
  <Override PartName="/ppt/notesSlides/notesSlide512.xml" ContentType="application/vnd.openxmlformats-officedocument.presentationml.notesSlide+xml"/>
  <Override PartName="/ppt/slides/slide1013.xml" ContentType="application/vnd.openxmlformats-officedocument.presentationml.slide+xml"/>
  <Override PartName="/ppt/notesSlides/notesSlide1013.xml" ContentType="application/vnd.openxmlformats-officedocument.presentationml.notesSlide+xml"/>
  <Override PartName="/ppt/viewProps.xml" ContentType="application/vnd.openxmlformats-officedocument.presentationml.viewProps+xml"/>
  <Override PartName="/docMetadata/LabelInfo.xml" ContentType="application/vnd.ms-office.classificationlabels+xml"/>
  <Override PartName="/docProps/custom.xml" ContentType="application/vnd.openxmlformats-officedocument.custom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microsoft.com/office/2020/02/relationships/classificationlabels" Target="/docMetadata/LabelInfo.xml" Id="rId6" /><Relationship Type="http://schemas.openxmlformats.org/officeDocument/2006/relationships/custom-properties" Target="/docProps/custom.xml" Id="rId5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18"/>
  </p:notesMasterIdLst>
  <p:handoutMasterIdLst>
    <p:handoutMasterId r:id="rId19"/>
  </p:handoutMasterIdLst>
  <p:sldIdLst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09" r:id="rId17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5" autoAdjust="0"/>
    <p:restoredTop sz="95388" autoAdjust="0"/>
  </p:normalViewPr>
  <p:slideViewPr>
    <p:cSldViewPr snapToGrid="0">
      <p:cViewPr varScale="1">
        <p:scale>
          <a:sx n="103" d="100"/>
          <a:sy n="103" d="100"/>
        </p:scale>
        <p:origin x="1206" y="102"/>
      </p:cViewPr>
      <p:guideLst>
        <p:guide orient="horz" pos="3360"/>
        <p:guide pos="3840"/>
      </p:guideLst>
    </p:cSldViewPr>
  </p:slideViewPr>
  <p:outlineViewPr>
    <p:cViewPr>
      <p:scale>
        <a:sx n="33" d="100"/>
        <a:sy n="33" d="100"/>
      </p:scale>
      <p:origin x="0" y="-126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4008" y="156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41.xml" Id="rId8" /><Relationship Type="http://schemas.openxmlformats.org/officeDocument/2006/relationships/slide" Target="/ppt/slides/slide92.xml" Id="rId13" /><Relationship Type="http://schemas.openxmlformats.org/officeDocument/2006/relationships/notesMaster" Target="/ppt/notesMasters/notesMaster11.xml" Id="rId18" /><Relationship Type="http://schemas.microsoft.com/office/2018/10/relationships/authors" Target="/ppt/authors.xml" Id="rId26" /><Relationship Type="http://schemas.openxmlformats.org/officeDocument/2006/relationships/customXml" Target="/customXml/item3.xml" Id="rId3" /><Relationship Type="http://schemas.openxmlformats.org/officeDocument/2006/relationships/presProps" Target="/ppt/presProps.xml" Id="rId21" /><Relationship Type="http://schemas.openxmlformats.org/officeDocument/2006/relationships/slide" Target="/ppt/slides/slide33.xml" Id="rId7" /><Relationship Type="http://schemas.openxmlformats.org/officeDocument/2006/relationships/slide" Target="/ppt/slides/slide84.xml" Id="rId12" /><Relationship Type="http://schemas.openxmlformats.org/officeDocument/2006/relationships/slide" Target="/ppt/slides/slide135.xml" Id="rId17" /><Relationship Type="http://schemas.microsoft.com/office/2016/11/relationships/changesInfo" Target="/ppt/changesInfos/changesInfo1.xml" Id="rId25" /><Relationship Type="http://schemas.openxmlformats.org/officeDocument/2006/relationships/customXml" Target="/customXml/item22.xml" Id="rId2" /><Relationship Type="http://schemas.openxmlformats.org/officeDocument/2006/relationships/slide" Target="/ppt/slides/slide126.xml" Id="rId16" /><Relationship Type="http://schemas.openxmlformats.org/officeDocument/2006/relationships/commentAuthors" Target="/ppt/commentAuthors.xml" Id="rId20" /><Relationship Type="http://schemas.openxmlformats.org/officeDocument/2006/relationships/customXml" Target="/customXml/item13.xml" Id="rId1" /><Relationship Type="http://schemas.openxmlformats.org/officeDocument/2006/relationships/slide" Target="/ppt/slides/slide27.xml" Id="rId6" /><Relationship Type="http://schemas.openxmlformats.org/officeDocument/2006/relationships/slide" Target="/ppt/slides/slide78.xml" Id="rId11" /><Relationship Type="http://schemas.openxmlformats.org/officeDocument/2006/relationships/tableStyles" Target="/ppt/tableStyles.xml" Id="rId24" /><Relationship Type="http://schemas.openxmlformats.org/officeDocument/2006/relationships/slide" Target="/ppt/slides/slide19.xml" Id="rId5" /><Relationship Type="http://schemas.openxmlformats.org/officeDocument/2006/relationships/slide" Target="/ppt/slides/slide1110.xml" Id="rId15" /><Relationship Type="http://schemas.openxmlformats.org/officeDocument/2006/relationships/theme" Target="/ppt/theme/theme12.xml" Id="rId23" /><Relationship Type="http://schemas.openxmlformats.org/officeDocument/2006/relationships/slide" Target="/ppt/slides/slide611.xml" Id="rId10" /><Relationship Type="http://schemas.openxmlformats.org/officeDocument/2006/relationships/handoutMaster" Target="/ppt/handoutMasters/handoutMaster11.xml" Id="rId19" /><Relationship Type="http://schemas.openxmlformats.org/officeDocument/2006/relationships/slideMaster" Target="/ppt/slideMasters/slideMaster11.xml" Id="rId4" /><Relationship Type="http://schemas.openxmlformats.org/officeDocument/2006/relationships/slide" Target="/ppt/slides/slide512.xml" Id="rId9" /><Relationship Type="http://schemas.openxmlformats.org/officeDocument/2006/relationships/slide" Target="/ppt/slides/slide1013.xml" Id="rId14" /><Relationship Type="http://schemas.openxmlformats.org/officeDocument/2006/relationships/viewProps" Target="/ppt/viewProps.xml" Id="rId22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NotesMaster modHandout">
      <pc:chgData name="Fake Test User" userId="SID-0" providerId="Test" clId="FakeClientId" dt="2024-03-15T01:23:47.265" v="3" actId="14100"/>
      <pc:docMkLst>
        <pc:docMk/>
      </pc:docMkLst>
      <pc:sldChg chg="modSp mod">
        <pc:chgData name="Fake Test User" userId="SID-0" providerId="Test" clId="FakeClientId" dt="2024-03-15T01:23:47.265" v="3" actId="14100"/>
        <pc:sldMkLst>
          <pc:docMk/>
          <pc:sldMk cId="430403476" sldId="320"/>
        </pc:sldMkLst>
        <pc:spChg chg="mod">
          <ac:chgData name="Fake Test User" userId="SID-0" providerId="Test" clId="FakeClientId" dt="2024-03-15T01:23:44.734" v="2" actId="14100"/>
          <ac:spMkLst>
            <pc:docMk/>
            <pc:sldMk cId="430403476" sldId="320"/>
            <ac:spMk id="3" creationId="{375DADF2-8E4D-6C0E-0FA2-C5228AF29C1D}"/>
          </ac:spMkLst>
        </pc:spChg>
        <pc:spChg chg="mod">
          <ac:chgData name="Fake Test User" userId="SID-0" providerId="Test" clId="FakeClientId" dt="2024-03-15T01:23:47.265" v="3" actId="14100"/>
          <ac:spMkLst>
            <pc:docMk/>
            <pc:sldMk cId="430403476" sldId="320"/>
            <ac:spMk id="4" creationId="{2CFADA2D-CE7A-511E-45B9-EAF4FA520E34}"/>
          </ac:spMkLst>
        </pc:spChg>
      </pc:sldChg>
    </pc:docChg>
  </pc:docChgLst>
</pc:chgInfo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CN" sz="1200"/>
            </a:lvl1pPr>
          </a:lstStyle>
          <a:p>
            <a:pPr rtl="0"/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CN" sz="1200"/>
            </a:lvl1pPr>
          </a:lstStyle>
          <a:p>
            <a:pPr rtl="0"/>
            <a:fld id="{423EA01C-483E-450C-88C0-48ED15C7470C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2024/3/15</a:t>
            </a:fld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CN" sz="1200"/>
            </a:lvl1pPr>
          </a:lstStyle>
          <a:p>
            <a:pPr rtl="0"/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CN" sz="1200"/>
            </a:lvl1pPr>
          </a:lstStyle>
          <a:p>
            <a:pPr rtl="0"/>
            <a:fld id="{4BF9A36D-7FAC-478F-9944-F324014F6FD1}" type="slidenum">
              <a:rPr 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CN"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CN"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090FEF6-BEBD-4A7F-9D8F-7C1BFF8EEC1E}" type="datetime1">
              <a:rPr lang="en-US" altLang="zh-CN" smtClean="0"/>
              <a:pPr/>
              <a:t>2024/3/15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zh-CN"/>
            </a:defPPr>
          </a:lstStyle>
          <a:p>
            <a:pPr lvl="0" rtl="0"/>
            <a:r>
              <a:rPr lang="zh-CN" dirty="0"/>
              <a:t>单击此处编辑母版文本样式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CN"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CN"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4B9A9E5-4F7F-4A7D-9DE1-899232329269}" type="slidenum">
              <a:rPr lang="en-US" altLang="zh-CN" smtClean="0"/>
              <a:pPr/>
              <a:t>‹#›</a:t>
            </a:fld>
            <a:endParaRPr lang="en-US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013.xml.rels>&#65279;<?xml version="1.0" encoding="utf-8"?><Relationships xmlns="http://schemas.openxmlformats.org/package/2006/relationships"><Relationship Type="http://schemas.openxmlformats.org/officeDocument/2006/relationships/slide" Target="/ppt/slides/slide1013.xml" Id="rId2" /><Relationship Type="http://schemas.openxmlformats.org/officeDocument/2006/relationships/notesMaster" Target="/ppt/notesMasters/notesMaster11.xml" Id="rId1" /></Relationships>
</file>

<file path=ppt/notesSlides/_rels/notesSlide1110.xml.rels>&#65279;<?xml version="1.0" encoding="utf-8"?><Relationships xmlns="http://schemas.openxmlformats.org/package/2006/relationships"><Relationship Type="http://schemas.openxmlformats.org/officeDocument/2006/relationships/slide" Target="/ppt/slides/slide1110.xml" Id="rId2" /><Relationship Type="http://schemas.openxmlformats.org/officeDocument/2006/relationships/notesMaster" Target="/ppt/notesMasters/notesMaster11.xml" Id="rId1" /></Relationships>
</file>

<file path=ppt/notesSlides/_rels/notesSlide126.xml.rels>&#65279;<?xml version="1.0" encoding="utf-8"?><Relationships xmlns="http://schemas.openxmlformats.org/package/2006/relationships"><Relationship Type="http://schemas.openxmlformats.org/officeDocument/2006/relationships/slide" Target="/ppt/slides/slide126.xml" Id="rId2" /><Relationship Type="http://schemas.openxmlformats.org/officeDocument/2006/relationships/notesMaster" Target="/ppt/notesMasters/notesMaster11.xml" Id="rId1" /></Relationships>
</file>

<file path=ppt/notesSlides/_rels/notesSlide135.xml.rels>&#65279;<?xml version="1.0" encoding="utf-8"?><Relationships xmlns="http://schemas.openxmlformats.org/package/2006/relationships"><Relationship Type="http://schemas.openxmlformats.org/officeDocument/2006/relationships/slide" Target="/ppt/slides/slide135.xml" Id="rId2" /><Relationship Type="http://schemas.openxmlformats.org/officeDocument/2006/relationships/notesMaster" Target="/ppt/notesMasters/notesMaster11.xml" Id="rId1" /></Relationships>
</file>

<file path=ppt/notesSlides/_rels/notesSlide19.xml.rels>&#65279;<?xml version="1.0" encoding="utf-8"?><Relationships xmlns="http://schemas.openxmlformats.org/package/2006/relationships"><Relationship Type="http://schemas.openxmlformats.org/officeDocument/2006/relationships/slide" Target="/ppt/slides/slide19.xml" Id="rId2" /><Relationship Type="http://schemas.openxmlformats.org/officeDocument/2006/relationships/notesMaster" Target="/ppt/notesMasters/notesMaster11.xml" Id="rId1" /></Relationships>
</file>

<file path=ppt/notesSlides/_rels/notesSlide27.xml.rels>&#65279;<?xml version="1.0" encoding="utf-8"?><Relationships xmlns="http://schemas.openxmlformats.org/package/2006/relationships"><Relationship Type="http://schemas.openxmlformats.org/officeDocument/2006/relationships/slide" Target="/ppt/slides/slide27.xml" Id="rId2" /><Relationship Type="http://schemas.openxmlformats.org/officeDocument/2006/relationships/notesMaster" Target="/ppt/notesMasters/notesMaster11.xml" Id="rId1" /></Relationships>
</file>

<file path=ppt/notesSlides/_rels/notesSlide33.xml.rels>&#65279;<?xml version="1.0" encoding="utf-8"?><Relationships xmlns="http://schemas.openxmlformats.org/package/2006/relationships"><Relationship Type="http://schemas.openxmlformats.org/officeDocument/2006/relationships/slide" Target="/ppt/slides/slide33.xml" Id="rId2" /><Relationship Type="http://schemas.openxmlformats.org/officeDocument/2006/relationships/notesMaster" Target="/ppt/notesMasters/notesMaster11.xml" Id="rId1" /></Relationships>
</file>

<file path=ppt/notesSlides/_rels/notesSlide41.xml.rels>&#65279;<?xml version="1.0" encoding="utf-8"?><Relationships xmlns="http://schemas.openxmlformats.org/package/2006/relationships"><Relationship Type="http://schemas.openxmlformats.org/officeDocument/2006/relationships/slide" Target="/ppt/slides/slide41.xml" Id="rId2" /><Relationship Type="http://schemas.openxmlformats.org/officeDocument/2006/relationships/notesMaster" Target="/ppt/notesMasters/notesMaster11.xml" Id="rId1" /></Relationships>
</file>

<file path=ppt/notesSlides/_rels/notesSlide512.xml.rels>&#65279;<?xml version="1.0" encoding="utf-8"?><Relationships xmlns="http://schemas.openxmlformats.org/package/2006/relationships"><Relationship Type="http://schemas.openxmlformats.org/officeDocument/2006/relationships/slide" Target="/ppt/slides/slide512.xml" Id="rId2" /><Relationship Type="http://schemas.openxmlformats.org/officeDocument/2006/relationships/notesMaster" Target="/ppt/notesMasters/notesMaster11.xml" Id="rId1" /></Relationships>
</file>

<file path=ppt/notesSlides/_rels/notesSlide611.xml.rels>&#65279;<?xml version="1.0" encoding="utf-8"?><Relationships xmlns="http://schemas.openxmlformats.org/package/2006/relationships"><Relationship Type="http://schemas.openxmlformats.org/officeDocument/2006/relationships/slide" Target="/ppt/slides/slide611.xml" Id="rId2" /><Relationship Type="http://schemas.openxmlformats.org/officeDocument/2006/relationships/notesMaster" Target="/ppt/notesMasters/notesMaster11.xml" Id="rId1" /></Relationships>
</file>

<file path=ppt/notesSlides/_rels/notesSlide78.xml.rels>&#65279;<?xml version="1.0" encoding="utf-8"?><Relationships xmlns="http://schemas.openxmlformats.org/package/2006/relationships"><Relationship Type="http://schemas.openxmlformats.org/officeDocument/2006/relationships/slide" Target="/ppt/slides/slide78.xml" Id="rId2" /><Relationship Type="http://schemas.openxmlformats.org/officeDocument/2006/relationships/notesMaster" Target="/ppt/notesMasters/notesMaster11.xml" Id="rId1" /></Relationships>
</file>

<file path=ppt/notesSlides/_rels/notesSlide84.xml.rels>&#65279;<?xml version="1.0" encoding="utf-8"?><Relationships xmlns="http://schemas.openxmlformats.org/package/2006/relationships"><Relationship Type="http://schemas.openxmlformats.org/officeDocument/2006/relationships/slide" Target="/ppt/slides/slide84.xml" Id="rId2" /><Relationship Type="http://schemas.openxmlformats.org/officeDocument/2006/relationships/notesMaster" Target="/ppt/notesMasters/notesMaster11.xml" Id="rId1" /></Relationships>
</file>

<file path=ppt/notesSlides/_rels/notesSlide92.xml.rels>&#65279;<?xml version="1.0" encoding="utf-8"?><Relationships xmlns="http://schemas.openxmlformats.org/package/2006/relationships"><Relationship Type="http://schemas.openxmlformats.org/officeDocument/2006/relationships/slide" Target="/ppt/slides/slide92.xml" Id="rId2" /><Relationship Type="http://schemas.openxmlformats.org/officeDocument/2006/relationships/notesMaster" Target="/ppt/notesMasters/notesMaster11.xml" Id="rId1" /></Relationships>
</file>

<file path=ppt/notesSlides/notesSlide10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D4B9A9E5-4F7F-4A7D-9DE1-899232329269}" type="slidenum">
              <a:rPr lang="zh-CN" smtClean="0"/>
              <a:t>10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4110010862"/>
      </p:ext>
    </p:extLst>
  </p:cSld>
  <p:clrMapOvr>
    <a:masterClrMapping/>
  </p:clrMapOvr>
</p:notes>
</file>

<file path=ppt/notesSlides/notesSlide1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D4B9A9E5-4F7F-4A7D-9DE1-899232329269}" type="slidenum">
              <a:rPr lang="zh-CN" smtClean="0"/>
              <a:t>11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679238203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D4B9A9E5-4F7F-4A7D-9DE1-899232329269}" type="slidenum">
              <a:rPr lang="zh-CN" smtClean="0"/>
              <a:t>12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261767694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D4B9A9E5-4F7F-4A7D-9DE1-899232329269}" type="slidenum">
              <a:rPr lang="zh-CN" smtClean="0"/>
              <a:t>13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429966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D4B9A9E5-4F7F-4A7D-9DE1-899232329269}" type="slidenum">
              <a:rPr lang="zh-CN" smtClean="0"/>
              <a:t>1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5691378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D4B9A9E5-4F7F-4A7D-9DE1-899232329269}" type="slidenum">
              <a:rPr lang="zh-CN" smtClean="0"/>
              <a:t>2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6989693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D4B9A9E5-4F7F-4A7D-9DE1-899232329269}" type="slidenum">
              <a:rPr lang="zh-CN" smtClean="0"/>
              <a:t>3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5285505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D4B9A9E5-4F7F-4A7D-9DE1-899232329269}" type="slidenum">
              <a:rPr lang="zh-CN" smtClean="0"/>
              <a:t>4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336033586"/>
      </p:ext>
    </p:extLst>
  </p:cSld>
  <p:clrMapOvr>
    <a:masterClrMapping/>
  </p:clrMapOvr>
</p:notes>
</file>

<file path=ppt/notesSlides/notesSlide5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D4B9A9E5-4F7F-4A7D-9DE1-899232329269}" type="slidenum">
              <a:rPr lang="zh-CN" smtClean="0"/>
              <a:t>5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631242069"/>
      </p:ext>
    </p:extLst>
  </p:cSld>
  <p:clrMapOvr>
    <a:masterClrMapping/>
  </p:clrMapOvr>
</p:notes>
</file>

<file path=ppt/notesSlides/notesSlide6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D4B9A9E5-4F7F-4A7D-9DE1-899232329269}" type="slidenum">
              <a:rPr lang="zh-CN" smtClean="0"/>
              <a:t>6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48647280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D4B9A9E5-4F7F-4A7D-9DE1-899232329269}" type="slidenum">
              <a:rPr lang="zh-CN" smtClean="0"/>
              <a:t>7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55512655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D4B9A9E5-4F7F-4A7D-9DE1-899232329269}" type="slidenum">
              <a:rPr lang="zh-CN" smtClean="0"/>
              <a:t>8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98422958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D4B9A9E5-4F7F-4A7D-9DE1-899232329269}" type="slidenum">
              <a:rPr lang="zh-CN" smtClean="0"/>
              <a:t>9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586565686"/>
      </p:ext>
    </p:extLst>
  </p:cSld>
  <p:clrMapOvr>
    <a:masterClrMapping/>
  </p:clrMapOvr>
</p:notes>
</file>

<file path=ppt/slideLayouts/_rels/slideLayout1012.xml.rels>&#65279;<?xml version="1.0" encoding="utf-8"?><Relationships xmlns="http://schemas.openxmlformats.org/package/2006/relationships"><Relationship Type="http://schemas.openxmlformats.org/officeDocument/2006/relationships/image" Target="/ppt/media/image2214.svg" Id="rId3" /><Relationship Type="http://schemas.openxmlformats.org/officeDocument/2006/relationships/image" Target="/ppt/media/image2111.png" Id="rId2" /><Relationship Type="http://schemas.openxmlformats.org/officeDocument/2006/relationships/slideMaster" Target="/ppt/slideMasters/slideMaster11.xml" Id="rId1" /></Relationships>
</file>

<file path=ppt/slideLayouts/_rels/slideLayout1110.xml.rels>&#65279;<?xml version="1.0" encoding="utf-8"?><Relationships xmlns="http://schemas.openxmlformats.org/package/2006/relationships"><Relationship Type="http://schemas.openxmlformats.org/officeDocument/2006/relationships/image" Target="/ppt/media/image203.svg" Id="rId3" /><Relationship Type="http://schemas.openxmlformats.org/officeDocument/2006/relationships/image" Target="/ppt/media/image173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2312.svg" Id="rId5" /><Relationship Type="http://schemas.openxmlformats.org/officeDocument/2006/relationships/image" Target="/ppt/media/image152.png" Id="rId4" /></Relationships>
</file>

<file path=ppt/slideLayouts/_rels/slideLayout126.xml.rels>&#65279;<?xml version="1.0" encoding="utf-8"?><Relationships xmlns="http://schemas.openxmlformats.org/package/2006/relationships"><Relationship Type="http://schemas.openxmlformats.org/officeDocument/2006/relationships/image" Target="/ppt/media/image203.svg" Id="rId3" /><Relationship Type="http://schemas.openxmlformats.org/officeDocument/2006/relationships/image" Target="/ppt/media/image173.png" Id="rId2" /><Relationship Type="http://schemas.openxmlformats.org/officeDocument/2006/relationships/slideMaster" Target="/ppt/slideMasters/slideMaster11.xml" Id="rId1" /></Relationships>
</file>

<file path=ppt/slideLayouts/_rels/slideLayout133.xml.rels>&#65279;<?xml version="1.0" encoding="utf-8"?><Relationships xmlns="http://schemas.openxmlformats.org/package/2006/relationships"><Relationship Type="http://schemas.openxmlformats.org/officeDocument/2006/relationships/image" Target="/ppt/media/image254.svg" Id="rId3" /><Relationship Type="http://schemas.openxmlformats.org/officeDocument/2006/relationships/image" Target="/ppt/media/image244.png" Id="rId2" /><Relationship Type="http://schemas.openxmlformats.org/officeDocument/2006/relationships/slideMaster" Target="/ppt/slideMasters/slideMaster11.xml" Id="rId1" /></Relationships>
</file>

<file path=ppt/slideLayouts/_rels/slideLayout18.xml.rels>&#65279;<?xml version="1.0" encoding="utf-8"?><Relationships xmlns="http://schemas.openxmlformats.org/package/2006/relationships"><Relationship Type="http://schemas.openxmlformats.org/officeDocument/2006/relationships/image" Target="/ppt/media/image210.svg" Id="rId3" /><Relationship Type="http://schemas.openxmlformats.org/officeDocument/2006/relationships/image" Target="/ppt/media/image18.png" Id="rId2" /><Relationship Type="http://schemas.openxmlformats.org/officeDocument/2006/relationships/slideMaster" Target="/ppt/slideMasters/slideMaster11.xml" Id="rId1" /></Relationships>
</file>

<file path=ppt/slideLayouts/_rels/slideLayout27.xml.rels>&#65279;<?xml version="1.0" encoding="utf-8"?><Relationships xmlns="http://schemas.openxmlformats.org/package/2006/relationships"><Relationship Type="http://schemas.openxmlformats.org/officeDocument/2006/relationships/image" Target="/ppt/media/image48.svg" Id="rId3" /><Relationship Type="http://schemas.openxmlformats.org/officeDocument/2006/relationships/image" Target="/ppt/media/image36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69.svg" Id="rId5" /><Relationship Type="http://schemas.openxmlformats.org/officeDocument/2006/relationships/image" Target="/ppt/media/image57.png" Id="rId4" /></Relationships>
</file>

<file path=ppt/slideLayouts/_rels/slideLayout34.xml.rels>&#65279;<?xml version="1.0" encoding="utf-8"?><Relationships xmlns="http://schemas.openxmlformats.org/package/2006/relationships"><Relationship Type="http://schemas.openxmlformats.org/officeDocument/2006/relationships/image" Target="/ppt/media/image85.svg" Id="rId3" /><Relationship Type="http://schemas.openxmlformats.org/officeDocument/2006/relationships/image" Target="/ppt/media/image75.png" Id="rId2" /><Relationship Type="http://schemas.openxmlformats.org/officeDocument/2006/relationships/slideMaster" Target="/ppt/slideMasters/slideMaster11.xml" Id="rId1" /></Relationships>
</file>

<file path=ppt/slideLayouts/_rels/slideLayout41.xml.rels>&#65279;<?xml version="1.0" encoding="utf-8"?><Relationships xmlns="http://schemas.openxmlformats.org/package/2006/relationships"><Relationship Type="http://schemas.openxmlformats.org/officeDocument/2006/relationships/image" Target="/ppt/media/image10.svg" Id="rId3" /><Relationship Type="http://schemas.openxmlformats.org/officeDocument/2006/relationships/image" Target="/ppt/media/image9.png" Id="rId2" /><Relationship Type="http://schemas.openxmlformats.org/officeDocument/2006/relationships/slideMaster" Target="/ppt/slideMasters/slideMaster11.xml" Id="rId1" /></Relationships>
</file>

<file path=ppt/slideLayouts/_rels/slideLayout511.xml.rels>&#65279;<?xml version="1.0" encoding="utf-8"?><Relationships xmlns="http://schemas.openxmlformats.org/package/2006/relationships"><Relationship Type="http://schemas.openxmlformats.org/officeDocument/2006/relationships/image" Target="/ppt/media/image48.svg" Id="rId3" /><Relationship Type="http://schemas.openxmlformats.org/officeDocument/2006/relationships/image" Target="/ppt/media/image36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1213.svg" Id="rId5" /><Relationship Type="http://schemas.openxmlformats.org/officeDocument/2006/relationships/image" Target="/ppt/media/image1110.png" Id="rId4" /></Relationships>
</file>

<file path=ppt/slideLayouts/_rels/slideLayout69.xml.rels>&#65279;<?xml version="1.0" encoding="utf-8"?><Relationships xmlns="http://schemas.openxmlformats.org/package/2006/relationships"><Relationship Type="http://schemas.openxmlformats.org/officeDocument/2006/relationships/image" Target="/ppt/media/image1411.svg" Id="rId3" /><Relationship Type="http://schemas.openxmlformats.org/officeDocument/2006/relationships/image" Target="/ppt/media/image139.png" Id="rId2" /><Relationship Type="http://schemas.openxmlformats.org/officeDocument/2006/relationships/slideMaster" Target="/ppt/slideMasters/slideMaster11.xml" Id="rId1" /></Relationships>
</file>

<file path=ppt/slideLayouts/_rels/slideLayout75.xml.rels>&#65279;<?xml version="1.0" encoding="utf-8"?><Relationships xmlns="http://schemas.openxmlformats.org/package/2006/relationships"><Relationship Type="http://schemas.openxmlformats.org/officeDocument/2006/relationships/image" Target="/ppt/media/image166.svg" Id="rId3" /><Relationship Type="http://schemas.openxmlformats.org/officeDocument/2006/relationships/image" Target="/ppt/media/image152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187.svg" Id="rId5" /><Relationship Type="http://schemas.openxmlformats.org/officeDocument/2006/relationships/image" Target="/ppt/media/image173.png" Id="rId4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image" Target="/ppt/media/image192.svg" Id="rId3" /><Relationship Type="http://schemas.openxmlformats.org/officeDocument/2006/relationships/image" Target="/ppt/media/image152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203.svg" Id="rId5" /><Relationship Type="http://schemas.openxmlformats.org/officeDocument/2006/relationships/image" Target="/ppt/media/image173.png" Id="rId4" /></Relationships>
</file>

<file path=ppt/slideLayouts/_rels/slideLayout913.xml.rels>&#65279;<?xml version="1.0" encoding="utf-8"?><Relationships xmlns="http://schemas.openxmlformats.org/package/2006/relationships"><Relationship Type="http://schemas.openxmlformats.org/officeDocument/2006/relationships/image" Target="/ppt/media/image10.svg" Id="rId3" /><Relationship Type="http://schemas.openxmlformats.org/officeDocument/2006/relationships/image" Target="/ppt/media/image9.png" Id="rId2" /><Relationship Type="http://schemas.openxmlformats.org/officeDocument/2006/relationships/slideMaster" Target="/ppt/slideMasters/slideMaster11.xml" Id="rId1" /></Relationships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内容和表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:a16="http://schemas.microsoft.com/office/drawing/2014/main" id="{BE5D17C7-3503-7305-8191-20863B738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824" b="26760"/>
          <a:stretch/>
        </p:blipFill>
        <p:spPr>
          <a:xfrm>
            <a:off x="9229725" y="1835240"/>
            <a:ext cx="2962275" cy="5022760"/>
          </a:xfrm>
          <a:prstGeom prst="rect">
            <a:avLst/>
          </a:prstGeom>
        </p:spPr>
      </p:pic>
      <p:sp>
        <p:nvSpPr>
          <p:cNvPr id="14" name="长方形 13">
            <a:extLst>
              <a:ext uri="{FF2B5EF4-FFF2-40B4-BE49-F238E27FC236}">
                <a16:creationId xmlns:a16="http://schemas.microsoft.com/office/drawing/2014/main" id="{C76E1AE6-3E01-1CBD-CAEC-11056D00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3413" y="1835240"/>
            <a:ext cx="7000875" cy="4279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9" name="图形 8">
            <a:extLst>
              <a:ext uri="{FF2B5EF4-FFF2-40B4-BE49-F238E27FC236}">
                <a16:creationId xmlns:a16="http://schemas.microsoft.com/office/drawing/2014/main" id="{90E28F03-2149-7C50-779B-6A2D8D78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0903" r="75060" b="10347"/>
          <a:stretch/>
        </p:blipFill>
        <p:spPr>
          <a:xfrm rot="16200000">
            <a:off x="149650" y="-149653"/>
            <a:ext cx="1672375" cy="1971675"/>
          </a:xfrm>
          <a:prstGeom prst="rect">
            <a:avLst/>
          </a:prstGeom>
        </p:spPr>
      </p:pic>
      <p:sp>
        <p:nvSpPr>
          <p:cNvPr id="10" name="标题 9">
            <a:extLst>
              <a:ext uri="{FF2B5EF4-FFF2-40B4-BE49-F238E27FC236}">
                <a16:creationId xmlns:a16="http://schemas.microsoft.com/office/drawing/2014/main" id="{CA4CAE4E-4252-8471-C50B-1DD5AFBFEC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365125"/>
            <a:ext cx="10363202" cy="1603462"/>
          </a:xfrm>
        </p:spPr>
        <p:txBody>
          <a:bodyPr rtlCol="0">
            <a:normAutofit/>
          </a:bodyPr>
          <a:lstStyle>
            <a:lvl1pPr>
              <a:defRPr lang="zh-CN" sz="3200"/>
            </a:lvl1pPr>
          </a:lstStyle>
          <a:p>
            <a:pPr rtl="0"/>
            <a:r>
              <a:rPr lang="zh-CN" dirty="0"/>
              <a:t>单击此处添加标题</a:t>
            </a:r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E493CE42-5465-91AC-A1F4-A4821AE37A9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3299013" cy="3914910"/>
          </a:xfrm>
        </p:spPr>
        <p:txBody>
          <a:bodyPr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zh-CN" sz="2000" b="0"/>
            </a:lvl1pPr>
            <a:lvl2pPr>
              <a:spcBef>
                <a:spcPts val="0"/>
              </a:spcBef>
              <a:spcAft>
                <a:spcPts val="1200"/>
              </a:spcAft>
              <a:defRPr lang="zh-CN" sz="1800" b="0"/>
            </a:lvl2pPr>
            <a:lvl3pPr>
              <a:spcBef>
                <a:spcPts val="0"/>
              </a:spcBef>
              <a:spcAft>
                <a:spcPts val="1200"/>
              </a:spcAft>
              <a:defRPr lang="zh-CN" sz="1600" b="0"/>
            </a:lvl3pPr>
            <a:lvl4pPr>
              <a:spcBef>
                <a:spcPts val="0"/>
              </a:spcBef>
              <a:spcAft>
                <a:spcPts val="1200"/>
              </a:spcAft>
              <a:defRPr lang="zh-CN" sz="1400" b="0"/>
            </a:lvl4pPr>
            <a:lvl5pPr>
              <a:spcBef>
                <a:spcPts val="0"/>
              </a:spcBef>
              <a:spcAft>
                <a:spcPts val="1200"/>
              </a:spcAft>
              <a:defRPr lang="zh-CN" sz="1400" b="0"/>
            </a:lvl5pPr>
          </a:lstStyle>
          <a:p>
            <a:pPr lvl="0" rtl="0"/>
            <a:r>
              <a:rPr lang="zh-CN" dirty="0"/>
              <a:t>单击此处添加文本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13" name="表格占位符 12">
            <a:extLst>
              <a:ext uri="{FF2B5EF4-FFF2-40B4-BE49-F238E27FC236}">
                <a16:creationId xmlns:a16="http://schemas.microsoft.com/office/drawing/2014/main" id="{156A00B1-F3E3-B7FF-58F4-61DE3EF07C07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4602163" y="2017713"/>
            <a:ext cx="6675437" cy="3932237"/>
          </a:xfrm>
        </p:spPr>
        <p:txBody>
          <a:bodyPr rtlCol="0">
            <a:normAutofit/>
          </a:bodyPr>
          <a:lstStyle>
            <a:lvl1pPr>
              <a:defRPr lang="zh-CN" sz="2000"/>
            </a:lvl1pPr>
          </a:lstStyle>
          <a:p>
            <a:pPr rtl="0"/>
            <a:r>
              <a:rPr lang="zh-CN" dirty="0"/>
              <a:t>单击图标插入表格</a:t>
            </a:r>
          </a:p>
        </p:txBody>
      </p:sp>
      <p:sp>
        <p:nvSpPr>
          <p:cNvPr id="5" name="幻灯片编号占位符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zh-CN" sz="1200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zh-CN" smtClean="0"/>
              <a:pPr/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056214956"/>
      </p:ext>
    </p:extLst>
  </p:cSld>
  <p:clrMapOvr>
    <a:masterClrMapping/>
  </p:clrMapOvr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两栏内容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13A42171-0D82-07BF-4667-498861CC2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883" t="34408" r="46636" b="1"/>
          <a:stretch/>
        </p:blipFill>
        <p:spPr>
          <a:xfrm flipH="1" flipV="1">
            <a:off x="10506072" y="3984078"/>
            <a:ext cx="1685928" cy="2873921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13C71A0D-EE6D-54C4-71DE-04BE28558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718" t="47145" r="39389" b="8754"/>
          <a:stretch/>
        </p:blipFill>
        <p:spPr>
          <a:xfrm rot="5400000" flipV="1">
            <a:off x="9781526" y="-311511"/>
            <a:ext cx="2098964" cy="2721985"/>
          </a:xfrm>
          <a:prstGeom prst="rect">
            <a:avLst/>
          </a:prstGeom>
        </p:spPr>
      </p:pic>
      <p:sp>
        <p:nvSpPr>
          <p:cNvPr id="10" name="标题 9">
            <a:extLst>
              <a:ext uri="{FF2B5EF4-FFF2-40B4-BE49-F238E27FC236}">
                <a16:creationId xmlns:a16="http://schemas.microsoft.com/office/drawing/2014/main" id="{3F82FA92-501B-5A05-E15F-2FB9BCEBE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1990" y="434225"/>
            <a:ext cx="9524998" cy="1499627"/>
          </a:xfrm>
        </p:spPr>
        <p:txBody>
          <a:bodyPr rtlCol="0">
            <a:normAutofit/>
          </a:bodyPr>
          <a:lstStyle>
            <a:lvl1pPr>
              <a:defRPr lang="zh-CN" sz="3200"/>
            </a:lvl1pPr>
          </a:lstStyle>
          <a:p>
            <a:pPr rtl="0"/>
            <a:r>
              <a:rPr lang="zh-CN" dirty="0"/>
              <a:t>单击此处添加标题</a:t>
            </a:r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B463EEE0-BE31-122C-586C-8BA8D90371E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6257366" cy="391491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lang="zh-CN" sz="2000" b="0"/>
            </a:lvl1pPr>
            <a:lvl2pPr marL="228600">
              <a:spcBef>
                <a:spcPts val="0"/>
              </a:spcBef>
              <a:spcAft>
                <a:spcPts val="1200"/>
              </a:spcAft>
              <a:defRPr lang="zh-CN" sz="2000" b="0"/>
            </a:lvl2pPr>
            <a:lvl3pPr marL="685800">
              <a:spcBef>
                <a:spcPts val="0"/>
              </a:spcBef>
              <a:spcAft>
                <a:spcPts val="1200"/>
              </a:spcAft>
              <a:defRPr lang="zh-CN" sz="1800" b="0"/>
            </a:lvl3pPr>
            <a:lvl4pPr marL="914400">
              <a:spcBef>
                <a:spcPts val="0"/>
              </a:spcBef>
              <a:spcAft>
                <a:spcPts val="1200"/>
              </a:spcAft>
              <a:defRPr lang="zh-CN" sz="1600" b="0"/>
            </a:lvl4pPr>
            <a:lvl5pPr marL="1143000">
              <a:spcBef>
                <a:spcPts val="0"/>
              </a:spcBef>
              <a:spcAft>
                <a:spcPts val="1200"/>
              </a:spcAft>
              <a:defRPr lang="zh-CN" sz="1600" b="0"/>
            </a:lvl5pPr>
          </a:lstStyle>
          <a:p>
            <a:pPr lvl="0" rtl="0"/>
            <a:r>
              <a:rPr lang="zh-CN" dirty="0"/>
              <a:t>单击此处添加文本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12" name="内容占位符 10">
            <a:extLst>
              <a:ext uri="{FF2B5EF4-FFF2-40B4-BE49-F238E27FC236}">
                <a16:creationId xmlns:a16="http://schemas.microsoft.com/office/drawing/2014/main" id="{52C157D5-2C68-BA6A-033B-A4CC016CA68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67475" y="2018119"/>
            <a:ext cx="2449514" cy="3931919"/>
          </a:xfrm>
        </p:spPr>
        <p:txBody>
          <a:bodyPr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zh-CN" sz="2000" b="1"/>
            </a:lvl1pPr>
            <a:lvl2pPr marL="411480">
              <a:spcBef>
                <a:spcPts val="0"/>
              </a:spcBef>
              <a:spcAft>
                <a:spcPts val="1200"/>
              </a:spcAft>
              <a:defRPr lang="zh-CN" sz="1800" b="1"/>
            </a:lvl2pPr>
            <a:lvl3pPr marL="502920">
              <a:spcBef>
                <a:spcPts val="0"/>
              </a:spcBef>
              <a:spcAft>
                <a:spcPts val="1200"/>
              </a:spcAft>
              <a:defRPr lang="zh-CN" sz="1600" b="1"/>
            </a:lvl3pPr>
            <a:lvl4pPr marL="594360">
              <a:spcBef>
                <a:spcPts val="0"/>
              </a:spcBef>
              <a:spcAft>
                <a:spcPts val="1200"/>
              </a:spcAft>
              <a:defRPr lang="zh-CN" sz="1400" b="1"/>
            </a:lvl4pPr>
            <a:lvl5pPr marL="685800">
              <a:spcBef>
                <a:spcPts val="0"/>
              </a:spcBef>
              <a:spcAft>
                <a:spcPts val="1200"/>
              </a:spcAft>
              <a:defRPr lang="zh-CN" sz="1400" b="1"/>
            </a:lvl5pPr>
          </a:lstStyle>
          <a:p>
            <a:pPr lvl="0" rtl="0"/>
            <a:r>
              <a:rPr lang="zh-CN" dirty="0"/>
              <a:t>单击此处添加文本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5" name="幻灯片编号占位符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zh-CN" sz="1200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zh-CN" smtClean="0"/>
              <a:pPr/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1198423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15CC9A46-E0E7-B31D-3E27-6F4303A45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883" t="18052" r="46636"/>
          <a:stretch/>
        </p:blipFill>
        <p:spPr>
          <a:xfrm rot="16200000" flipH="1" flipV="1">
            <a:off x="9553763" y="-952310"/>
            <a:ext cx="1685928" cy="3590547"/>
          </a:xfrm>
          <a:prstGeom prst="rect">
            <a:avLst/>
          </a:prstGeom>
        </p:spPr>
      </p:pic>
      <p:sp>
        <p:nvSpPr>
          <p:cNvPr id="7" name="标题 6">
            <a:extLst>
              <a:ext uri="{FF2B5EF4-FFF2-40B4-BE49-F238E27FC236}">
                <a16:creationId xmlns:a16="http://schemas.microsoft.com/office/drawing/2014/main" id="{767669DC-4C7F-9B50-FCC0-F2AF5B2A9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545" y="584477"/>
            <a:ext cx="10354052" cy="1209765"/>
          </a:xfrm>
        </p:spPr>
        <p:txBody>
          <a:bodyPr rtlCol="0">
            <a:normAutofit/>
          </a:bodyPr>
          <a:lstStyle>
            <a:lvl1pPr>
              <a:defRPr lang="zh-CN" sz="3200"/>
            </a:lvl1pPr>
          </a:lstStyle>
          <a:p>
            <a:pPr rtl="0"/>
            <a:r>
              <a:rPr lang="zh-CN" dirty="0"/>
              <a:t>单击此处添加标题</a:t>
            </a:r>
          </a:p>
        </p:txBody>
      </p:sp>
      <p:sp>
        <p:nvSpPr>
          <p:cNvPr id="9" name="图表占位符 8">
            <a:extLst>
              <a:ext uri="{FF2B5EF4-FFF2-40B4-BE49-F238E27FC236}">
                <a16:creationId xmlns:a16="http://schemas.microsoft.com/office/drawing/2014/main" id="{BEF581C2-7562-2E21-E6DD-20AEFC43AAB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23545" y="2009775"/>
            <a:ext cx="10354052" cy="3931920"/>
          </a:xfrm>
        </p:spPr>
        <p:txBody>
          <a:bodyPr rtlCol="0">
            <a:normAutofit/>
          </a:bodyPr>
          <a:lstStyle>
            <a:lvl1pPr>
              <a:defRPr lang="zh-CN" sz="2400"/>
            </a:lvl1pPr>
          </a:lstStyle>
          <a:p>
            <a:pPr rtl="0"/>
            <a:r>
              <a:rPr lang="zh-CN" dirty="0"/>
              <a:t>单击图标以添加表格</a:t>
            </a:r>
          </a:p>
        </p:txBody>
      </p:sp>
      <p:sp>
        <p:nvSpPr>
          <p:cNvPr id="5" name="幻灯片编号占位符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zh-CN" sz="1200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zh-CN" smtClean="0"/>
              <a:pPr/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1638426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语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E3A3E8B6-2BD8-19E0-7F51-7A25EF836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1515" y="374090"/>
            <a:ext cx="5057104" cy="3624984"/>
          </a:xfrm>
        </p:spPr>
        <p:txBody>
          <a:bodyPr rtlCol="0" anchor="b">
            <a:normAutofit/>
          </a:bodyPr>
          <a:lstStyle>
            <a:lvl1pPr>
              <a:defRPr lang="zh-CN"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zh-CN" dirty="0"/>
              <a:t>单击此处添加标题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B1F96043-F6A4-F581-7DB8-96138F0E40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1514" y="4172989"/>
            <a:ext cx="5057103" cy="2519363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zh-CN" sz="2000" baseline="0">
                <a:solidFill>
                  <a:schemeClr val="bg1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zh-CN" sz="1800" baseline="0">
                <a:solidFill>
                  <a:schemeClr val="bg1"/>
                </a:solidFill>
              </a:defRPr>
            </a:lvl2pPr>
            <a:lvl3pPr marL="12001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zh-CN" sz="1600" baseline="0">
                <a:solidFill>
                  <a:schemeClr val="bg1"/>
                </a:solidFill>
              </a:defRPr>
            </a:lvl3pPr>
            <a:lvl4pPr marL="16573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zh-CN" sz="1400" baseline="0">
                <a:solidFill>
                  <a:schemeClr val="bg1"/>
                </a:solidFill>
              </a:defRPr>
            </a:lvl4pPr>
            <a:lvl5pPr marL="2000250" indent="-1714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zh-CN" sz="120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 dirty="0"/>
              <a:t>单击此处添加内容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C805DE67-EFB0-F6F3-6C08-2FE90284C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51" r="18577"/>
          <a:stretch/>
        </p:blipFill>
        <p:spPr>
          <a:xfrm flipH="1">
            <a:off x="0" y="0"/>
            <a:ext cx="518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47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874996-9779-1D0F-B5C6-7FE85FFF1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773681"/>
            <a:ext cx="5674360" cy="3200400"/>
          </a:xfrm>
        </p:spPr>
        <p:txBody>
          <a:bodyPr rtlCol="0" anchor="b">
            <a:normAutofit/>
          </a:bodyPr>
          <a:lstStyle>
            <a:lvl1pPr>
              <a:defRPr lang="zh-CN"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zh-CN"/>
              <a:t>单击此处添加标题</a:t>
            </a:r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96B97173-A601-1D66-1651-4FE0D76A0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54" t="1728"/>
          <a:stretch/>
        </p:blipFill>
        <p:spPr>
          <a:xfrm>
            <a:off x="-1" y="0"/>
            <a:ext cx="8264995" cy="53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47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介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形 8">
            <a:extLst>
              <a:ext uri="{FF2B5EF4-FFF2-40B4-BE49-F238E27FC236}">
                <a16:creationId xmlns:a16="http://schemas.microsoft.com/office/drawing/2014/main" id="{0DFB311A-EAAD-7656-C753-E8C739948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533" t="18691" r="1" b="-131"/>
          <a:stretch/>
        </p:blipFill>
        <p:spPr>
          <a:xfrm rot="5400000">
            <a:off x="7851419" y="-1244552"/>
            <a:ext cx="3096029" cy="5585137"/>
          </a:xfrm>
          <a:custGeom>
            <a:avLst/>
            <a:gdLst>
              <a:gd name="connsiteX0" fmla="*/ 0 w 1756624"/>
              <a:gd name="connsiteY0" fmla="*/ 0 h 6858000"/>
              <a:gd name="connsiteX1" fmla="*/ 1756624 w 1756624"/>
              <a:gd name="connsiteY1" fmla="*/ 0 h 6858000"/>
              <a:gd name="connsiteX2" fmla="*/ 1756624 w 1756624"/>
              <a:gd name="connsiteY2" fmla="*/ 6858000 h 6858000"/>
              <a:gd name="connsiteX3" fmla="*/ 0 w 175662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6624" h="6858000">
                <a:moveTo>
                  <a:pt x="0" y="0"/>
                </a:moveTo>
                <a:lnTo>
                  <a:pt x="1756624" y="0"/>
                </a:lnTo>
                <a:lnTo>
                  <a:pt x="17566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1612F0DE-D367-10BB-1F71-60AA6527C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51" r="18577"/>
          <a:stretch/>
        </p:blipFill>
        <p:spPr>
          <a:xfrm>
            <a:off x="7010400" y="0"/>
            <a:ext cx="51816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F4F5799-FC34-2F2D-D11E-9B472CAF0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15533"/>
            <a:ext cx="5181600" cy="2376868"/>
          </a:xfrm>
        </p:spPr>
        <p:txBody>
          <a:bodyPr rtlCol="0" anchor="b">
            <a:normAutofit/>
          </a:bodyPr>
          <a:lstStyle>
            <a:lvl1pPr>
              <a:defRPr lang="zh-CN" sz="3200"/>
            </a:lvl1pPr>
          </a:lstStyle>
          <a:p>
            <a:pPr rtl="0"/>
            <a:r>
              <a:rPr lang="zh-CN" dirty="0"/>
              <a:t>单击此处添加标题</a:t>
            </a: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575025C-084B-CD7A-F546-0E13BA13CF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2844800"/>
            <a:ext cx="5181600" cy="31289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buNone/>
              <a:defRPr lang="zh-CN" sz="2000"/>
            </a:lvl1pPr>
            <a:lvl2pPr>
              <a:lnSpc>
                <a:spcPct val="120000"/>
              </a:lnSpc>
              <a:defRPr lang="zh-CN" sz="1800"/>
            </a:lvl2pPr>
            <a:lvl3pPr>
              <a:lnSpc>
                <a:spcPct val="120000"/>
              </a:lnSpc>
              <a:defRPr lang="zh-CN" sz="1600"/>
            </a:lvl3pPr>
            <a:lvl4pPr>
              <a:lnSpc>
                <a:spcPct val="120000"/>
              </a:lnSpc>
              <a:defRPr lang="zh-CN" sz="1400"/>
            </a:lvl4pPr>
            <a:lvl5pPr>
              <a:lnSpc>
                <a:spcPct val="120000"/>
              </a:lnSpc>
              <a:defRPr lang="zh-CN" sz="1400"/>
            </a:lvl5pPr>
          </a:lstStyle>
          <a:p>
            <a:pPr lvl="0" rtl="0"/>
            <a:r>
              <a:rPr lang="zh-CN" dirty="0"/>
              <a:t>单击此处添加文本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5" name="幻灯片编号占位符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zh-CN" sz="1200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zh-CN" smtClean="0"/>
              <a:pPr/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2387509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>
            <a:extLst>
              <a:ext uri="{FF2B5EF4-FFF2-40B4-BE49-F238E27FC236}">
                <a16:creationId xmlns:a16="http://schemas.microsoft.com/office/drawing/2014/main" id="{B5DE041D-A3BF-94FF-029C-719D4DADA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300" t="13815"/>
          <a:stretch/>
        </p:blipFill>
        <p:spPr>
          <a:xfrm>
            <a:off x="0" y="-1"/>
            <a:ext cx="4239206" cy="377619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DEE605D-0584-F71C-A97D-B672F13E3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80640"/>
            <a:ext cx="5181600" cy="3368819"/>
          </a:xfrm>
        </p:spPr>
        <p:txBody>
          <a:bodyPr rtlCol="0" anchor="b">
            <a:normAutofit/>
          </a:bodyPr>
          <a:lstStyle>
            <a:lvl1pPr>
              <a:defRPr lang="zh-CN"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zh-CN" dirty="0"/>
              <a:t>单击此处添加标题</a:t>
            </a:r>
          </a:p>
        </p:txBody>
      </p:sp>
      <p:sp>
        <p:nvSpPr>
          <p:cNvPr id="9" name="图片占位符 8">
            <a:extLst>
              <a:ext uri="{FF2B5EF4-FFF2-40B4-BE49-F238E27FC236}">
                <a16:creationId xmlns:a16="http://schemas.microsoft.com/office/drawing/2014/main" id="{59AF635C-89E6-F6EF-FA6A-417A9A84BF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5840" y="-10159"/>
            <a:ext cx="6116320" cy="6868160"/>
          </a:xfrm>
          <a:custGeom>
            <a:avLst/>
            <a:gdLst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0 w 6116320"/>
              <a:gd name="connsiteY3" fmla="*/ 6880225 h 6880225"/>
              <a:gd name="connsiteX4" fmla="*/ 0 w 6116320"/>
              <a:gd name="connsiteY4" fmla="*/ 0 h 6880225"/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2052320 w 6116320"/>
              <a:gd name="connsiteY3" fmla="*/ 6880225 h 6880225"/>
              <a:gd name="connsiteX4" fmla="*/ 0 w 6116320"/>
              <a:gd name="connsiteY4" fmla="*/ 0 h 688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6320" h="6880225">
                <a:moveTo>
                  <a:pt x="0" y="0"/>
                </a:moveTo>
                <a:lnTo>
                  <a:pt x="6116320" y="0"/>
                </a:lnTo>
                <a:lnTo>
                  <a:pt x="6116320" y="6880225"/>
                </a:lnTo>
                <a:lnTo>
                  <a:pt x="2052320" y="6880225"/>
                </a:lnTo>
                <a:lnTo>
                  <a:pt x="0" y="0"/>
                </a:lnTo>
                <a:close/>
              </a:path>
            </a:pathLst>
          </a:custGeom>
        </p:spPr>
        <p:txBody>
          <a:bodyPr rtlCol="0">
            <a:normAutofit/>
          </a:bodyPr>
          <a:lstStyle>
            <a:lvl1pPr marL="0" indent="0" algn="ctr">
              <a:buNone/>
              <a:defRPr lang="zh-CN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zh-CN" dirty="0"/>
              <a:t>单击图标插入图片</a:t>
            </a:r>
          </a:p>
        </p:txBody>
      </p:sp>
    </p:spTree>
    <p:extLst>
      <p:ext uri="{BB962C8B-B14F-4D97-AF65-F5344CB8AC3E}">
        <p14:creationId xmlns:p14="http://schemas.microsoft.com/office/powerpoint/2010/main" val="7367892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2B74EE53-DB22-C27E-074F-A7129585F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158" t="-5374" b="78533"/>
          <a:stretch/>
        </p:blipFill>
        <p:spPr>
          <a:xfrm rot="10800000">
            <a:off x="6324600" y="0"/>
            <a:ext cx="5867400" cy="164732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78AEF0C-FA4B-8C23-0132-5529EC244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0" y="1310639"/>
            <a:ext cx="4805997" cy="2689629"/>
          </a:xfrm>
        </p:spPr>
        <p:txBody>
          <a:bodyPr rtlCol="0" anchor="b">
            <a:normAutofit/>
          </a:bodyPr>
          <a:lstStyle>
            <a:lvl1pPr>
              <a:defRPr lang="zh-CN" sz="4800"/>
            </a:lvl1pPr>
          </a:lstStyle>
          <a:p>
            <a:pPr rtl="0"/>
            <a:r>
              <a:rPr lang="zh-CN"/>
              <a:t>单击此处添加标题</a:t>
            </a:r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B3DD4867-9B0B-647C-1F78-5E50BF30F0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016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05384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40538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rtlCol="0">
            <a:normAutofit/>
          </a:bodyPr>
          <a:lstStyle>
            <a:lvl1pPr marL="0" indent="0" algn="ctr">
              <a:buNone/>
              <a:defRPr lang="zh-CN" sz="2000"/>
            </a:lvl1pPr>
          </a:lstStyle>
          <a:p>
            <a:pPr rtl="0"/>
            <a:r>
              <a:rPr lang="zh-CN"/>
              <a:t>单击图标以添加图片</a:t>
            </a:r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BFF4D65D-965A-5E86-4D91-C72D1D03A8B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6163" y="4172990"/>
            <a:ext cx="4805997" cy="2389736"/>
          </a:xfrm>
        </p:spPr>
        <p:txBody>
          <a:bodyPr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zh-CN" sz="2000"/>
            </a:lvl1pPr>
            <a:lvl2pPr marL="457200" indent="0">
              <a:buNone/>
              <a:defRPr lang="zh-CN" sz="1800"/>
            </a:lvl2pPr>
            <a:lvl3pPr marL="914400" indent="0">
              <a:buNone/>
              <a:defRPr lang="zh-CN" sz="1600"/>
            </a:lvl3pPr>
            <a:lvl4pPr marL="1371600" indent="0">
              <a:buNone/>
              <a:defRPr lang="zh-CN" sz="1400"/>
            </a:lvl4pPr>
            <a:lvl5pPr marL="1828800" indent="0">
              <a:buNone/>
              <a:defRPr lang="zh-CN" sz="1400"/>
            </a:lvl5pPr>
          </a:lstStyle>
          <a:p>
            <a:pPr lvl="0" rtl="0"/>
            <a:r>
              <a:rPr lang="zh-CN" dirty="0"/>
              <a:t>单击此处添加文本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6365626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04C9F686-E069-3B60-9625-01EE6A41D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239"/>
          <a:stretch/>
        </p:blipFill>
        <p:spPr>
          <a:xfrm flipH="1">
            <a:off x="9135414" y="0"/>
            <a:ext cx="3056586" cy="6858000"/>
          </a:xfrm>
          <a:custGeom>
            <a:avLst/>
            <a:gdLst>
              <a:gd name="connsiteX0" fmla="*/ 4284372 w 4284372"/>
              <a:gd name="connsiteY0" fmla="*/ 0 h 6858000"/>
              <a:gd name="connsiteX1" fmla="*/ 0 w 4284372"/>
              <a:gd name="connsiteY1" fmla="*/ 0 h 6858000"/>
              <a:gd name="connsiteX2" fmla="*/ 0 w 4284372"/>
              <a:gd name="connsiteY2" fmla="*/ 6858000 h 6858000"/>
              <a:gd name="connsiteX3" fmla="*/ 4284372 w 42843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4372" h="6858000">
                <a:moveTo>
                  <a:pt x="4284372" y="0"/>
                </a:moveTo>
                <a:lnTo>
                  <a:pt x="0" y="0"/>
                </a:lnTo>
                <a:lnTo>
                  <a:pt x="0" y="6858000"/>
                </a:lnTo>
                <a:lnTo>
                  <a:pt x="4284372" y="6858000"/>
                </a:lnTo>
                <a:close/>
              </a:path>
            </a:pathLst>
          </a:cu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6D7227F9-50F9-820B-69B7-924C02120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330"/>
          <a:stretch/>
        </p:blipFill>
        <p:spPr>
          <a:xfrm>
            <a:off x="7810500" y="3025140"/>
            <a:ext cx="4381500" cy="383286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48D1E69-316E-A8E1-7ADA-040A0E4907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365125"/>
            <a:ext cx="7273637" cy="1646555"/>
          </a:xfrm>
        </p:spPr>
        <p:txBody>
          <a:bodyPr rtlCol="0">
            <a:normAutofit/>
          </a:bodyPr>
          <a:lstStyle>
            <a:lvl1pPr>
              <a:defRPr lang="zh-CN" sz="3200"/>
            </a:lvl1pPr>
          </a:lstStyle>
          <a:p>
            <a:pPr rtl="0"/>
            <a:r>
              <a:rPr lang="zh-CN" dirty="0"/>
              <a:t>单击此处添加标题</a:t>
            </a:r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61069CA0-E0AB-99C6-10DB-13AAC019DD7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11363"/>
            <a:ext cx="7273638" cy="4155757"/>
          </a:xfrm>
        </p:spPr>
        <p:txBody>
          <a:bodyPr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zh-CN" sz="2000"/>
            </a:lvl1pPr>
            <a:lvl2pPr>
              <a:spcBef>
                <a:spcPts val="0"/>
              </a:spcBef>
              <a:spcAft>
                <a:spcPts val="1200"/>
              </a:spcAft>
              <a:defRPr lang="zh-CN" sz="1800"/>
            </a:lvl2pPr>
            <a:lvl3pPr>
              <a:spcBef>
                <a:spcPts val="0"/>
              </a:spcBef>
              <a:spcAft>
                <a:spcPts val="1200"/>
              </a:spcAft>
              <a:defRPr lang="zh-CN" sz="1600"/>
            </a:lvl3pPr>
            <a:lvl4pPr>
              <a:spcBef>
                <a:spcPts val="0"/>
              </a:spcBef>
              <a:spcAft>
                <a:spcPts val="1200"/>
              </a:spcAft>
              <a:defRPr lang="zh-CN" sz="1400"/>
            </a:lvl4pPr>
            <a:lvl5pPr>
              <a:spcBef>
                <a:spcPts val="0"/>
              </a:spcBef>
              <a:spcAft>
                <a:spcPts val="1200"/>
              </a:spcAft>
              <a:defRPr lang="zh-CN" sz="1400"/>
            </a:lvl5pPr>
          </a:lstStyle>
          <a:p>
            <a:pPr lvl="0" rtl="0"/>
            <a:r>
              <a:rPr lang="zh-CN" dirty="0"/>
              <a:t>单击此处添加文本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5" name="幻灯片编号占位符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zh-CN" sz="1200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zh-CN" smtClean="0"/>
              <a:pPr/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8152138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内容和左侧图像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形 5">
            <a:extLst>
              <a:ext uri="{FF2B5EF4-FFF2-40B4-BE49-F238E27FC236}">
                <a16:creationId xmlns:a16="http://schemas.microsoft.com/office/drawing/2014/main" id="{4589277D-BC14-E7E0-5822-5575F563E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039100" y="228600"/>
            <a:ext cx="4381500" cy="39243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FDB1BDE-C8F3-ACC0-740B-CBD81287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75285"/>
            <a:ext cx="4896678" cy="3624984"/>
          </a:xfrm>
        </p:spPr>
        <p:txBody>
          <a:bodyPr rtlCol="0" anchor="b">
            <a:normAutofit/>
          </a:bodyPr>
          <a:lstStyle>
            <a:lvl1pPr>
              <a:defRPr lang="zh-CN" sz="4800">
                <a:solidFill>
                  <a:schemeClr val="bg1"/>
                </a:solidFill>
              </a:defRPr>
            </a:lvl1pPr>
          </a:lstStyle>
          <a:p>
            <a:pPr rtl="0"/>
            <a:endParaRPr lang="zh-CN" dirty="0"/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128597A3-47D0-F393-55D9-07FFD951F3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586 w 6096586"/>
              <a:gd name="connsiteY0" fmla="*/ 0 h 6858000"/>
              <a:gd name="connsiteX1" fmla="*/ 4054426 w 6096586"/>
              <a:gd name="connsiteY1" fmla="*/ 0 h 6858000"/>
              <a:gd name="connsiteX2" fmla="*/ 6096586 w 6096586"/>
              <a:gd name="connsiteY2" fmla="*/ 6858000 h 6858000"/>
              <a:gd name="connsiteX3" fmla="*/ 586 w 6096586"/>
              <a:gd name="connsiteY3" fmla="*/ 6858000 h 6858000"/>
              <a:gd name="connsiteX4" fmla="*/ 586 w 6096586"/>
              <a:gd name="connsiteY4" fmla="*/ 3669792 h 6858000"/>
              <a:gd name="connsiteX5" fmla="*/ 586 w 6096586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053840" y="0"/>
                </a:lnTo>
                <a:lnTo>
                  <a:pt x="6096000" y="6858000"/>
                </a:lnTo>
                <a:lnTo>
                  <a:pt x="950976" y="6858000"/>
                </a:lnTo>
                <a:lnTo>
                  <a:pt x="0" y="3669792"/>
                </a:lnTo>
                <a:lnTo>
                  <a:pt x="0" y="0"/>
                </a:lnTo>
                <a:close/>
              </a:path>
            </a:pathLst>
          </a:custGeom>
        </p:spPr>
        <p:txBody>
          <a:bodyPr rtlCol="0">
            <a:normAutofit/>
          </a:bodyPr>
          <a:lstStyle>
            <a:lvl1pPr marL="0" indent="0" algn="l">
              <a:buNone/>
              <a:defRPr lang="zh-CN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zh-CN" dirty="0"/>
              <a:t>单击图标以添加图片</a:t>
            </a:r>
          </a:p>
        </p:txBody>
      </p:sp>
      <p:sp>
        <p:nvSpPr>
          <p:cNvPr id="9" name="内容占位符 10">
            <a:extLst>
              <a:ext uri="{FF2B5EF4-FFF2-40B4-BE49-F238E27FC236}">
                <a16:creationId xmlns:a16="http://schemas.microsoft.com/office/drawing/2014/main" id="{4BF260CE-C6E3-AE7A-DB8E-A72A1CF5B54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4172990"/>
            <a:ext cx="4896677" cy="2309726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lang="zh-CN" sz="20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CN" sz="1800">
                <a:solidFill>
                  <a:schemeClr val="bg1"/>
                </a:solidFill>
              </a:defRPr>
            </a:lvl2pPr>
            <a:lvl3pPr marL="12001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CN" sz="1600">
                <a:solidFill>
                  <a:schemeClr val="bg1"/>
                </a:solidFill>
              </a:defRPr>
            </a:lvl3pPr>
            <a:lvl4pPr marL="16573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CN" sz="1400">
                <a:solidFill>
                  <a:schemeClr val="bg1"/>
                </a:solidFill>
              </a:defRPr>
            </a:lvl4pPr>
            <a:lvl5pPr marL="21145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CN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 dirty="0"/>
              <a:t>单击此处添加文本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891114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两栏内容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D6E20435-B9A5-359D-133D-5D3EED409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55" t="41988" r="53993" b="33420"/>
          <a:stretch/>
        </p:blipFill>
        <p:spPr>
          <a:xfrm rot="10800000">
            <a:off x="9198864" y="-5"/>
            <a:ext cx="2993136" cy="1517907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7B99CAE4-AA9B-52BA-7DE8-8245CE705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5445" t="24819" r="46503"/>
          <a:stretch/>
        </p:blipFill>
        <p:spPr>
          <a:xfrm rot="16200000">
            <a:off x="961221" y="4525179"/>
            <a:ext cx="1371600" cy="3294042"/>
          </a:xfrm>
          <a:prstGeom prst="rect">
            <a:avLst/>
          </a:prstGeom>
        </p:spPr>
      </p:pic>
      <p:sp>
        <p:nvSpPr>
          <p:cNvPr id="10" name="标题 9">
            <a:extLst>
              <a:ext uri="{FF2B5EF4-FFF2-40B4-BE49-F238E27FC236}">
                <a16:creationId xmlns:a16="http://schemas.microsoft.com/office/drawing/2014/main" id="{28DFE681-710B-6FE5-B8E0-3BC9DB9F1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365125"/>
            <a:ext cx="10363201" cy="1629601"/>
          </a:xfrm>
        </p:spPr>
        <p:txBody>
          <a:bodyPr rtlCol="0">
            <a:normAutofit/>
          </a:bodyPr>
          <a:lstStyle>
            <a:lvl1pPr>
              <a:defRPr lang="zh-CN" sz="3200"/>
            </a:lvl1pPr>
          </a:lstStyle>
          <a:p>
            <a:pPr rtl="0"/>
            <a:r>
              <a:rPr lang="zh-CN" dirty="0"/>
              <a:t>单击此处添加标题</a:t>
            </a:r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3FE383D3-6A16-1891-FF52-470B26B9404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4992709" cy="3747180"/>
          </a:xfrm>
        </p:spPr>
        <p:txBody>
          <a:bodyPr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zh-CN" sz="2000"/>
            </a:lvl1pPr>
            <a:lvl2pPr>
              <a:spcBef>
                <a:spcPts val="0"/>
              </a:spcBef>
              <a:spcAft>
                <a:spcPts val="1200"/>
              </a:spcAft>
              <a:defRPr lang="zh-CN" sz="1800"/>
            </a:lvl2pPr>
            <a:lvl3pPr>
              <a:spcBef>
                <a:spcPts val="0"/>
              </a:spcBef>
              <a:spcAft>
                <a:spcPts val="1200"/>
              </a:spcAft>
              <a:defRPr lang="zh-CN" sz="1600"/>
            </a:lvl3pPr>
            <a:lvl4pPr>
              <a:spcBef>
                <a:spcPts val="0"/>
              </a:spcBef>
              <a:spcAft>
                <a:spcPts val="1200"/>
              </a:spcAft>
              <a:defRPr lang="zh-CN" sz="1400"/>
            </a:lvl4pPr>
            <a:lvl5pPr>
              <a:spcBef>
                <a:spcPts val="0"/>
              </a:spcBef>
              <a:spcAft>
                <a:spcPts val="1200"/>
              </a:spcAft>
              <a:defRPr lang="zh-CN" sz="1400"/>
            </a:lvl5pPr>
          </a:lstStyle>
          <a:p>
            <a:pPr lvl="0" rtl="0"/>
            <a:r>
              <a:rPr lang="zh-CN" dirty="0"/>
              <a:t>单击此处添加文本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12" name="内容占位符 10">
            <a:extLst>
              <a:ext uri="{FF2B5EF4-FFF2-40B4-BE49-F238E27FC236}">
                <a16:creationId xmlns:a16="http://schemas.microsoft.com/office/drawing/2014/main" id="{74B5EB04-CA6E-7417-56DF-A55B21E94B7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84891" y="2022250"/>
            <a:ext cx="4992709" cy="3747180"/>
          </a:xfrm>
        </p:spPr>
        <p:txBody>
          <a:bodyPr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zh-CN" sz="2000"/>
            </a:lvl1pPr>
            <a:lvl2pPr>
              <a:spcBef>
                <a:spcPts val="0"/>
              </a:spcBef>
              <a:spcAft>
                <a:spcPts val="1200"/>
              </a:spcAft>
              <a:defRPr lang="zh-CN" sz="1800"/>
            </a:lvl2pPr>
            <a:lvl3pPr>
              <a:spcBef>
                <a:spcPts val="0"/>
              </a:spcBef>
              <a:spcAft>
                <a:spcPts val="1200"/>
              </a:spcAft>
              <a:defRPr lang="zh-CN" sz="1600"/>
            </a:lvl3pPr>
            <a:lvl4pPr>
              <a:spcBef>
                <a:spcPts val="0"/>
              </a:spcBef>
              <a:spcAft>
                <a:spcPts val="1200"/>
              </a:spcAft>
              <a:defRPr lang="zh-CN" sz="1400"/>
            </a:lvl4pPr>
            <a:lvl5pPr>
              <a:spcBef>
                <a:spcPts val="0"/>
              </a:spcBef>
              <a:spcAft>
                <a:spcPts val="1200"/>
              </a:spcAft>
              <a:defRPr lang="zh-CN" sz="1400"/>
            </a:lvl5pPr>
          </a:lstStyle>
          <a:p>
            <a:pPr lvl="0" rtl="0"/>
            <a:r>
              <a:rPr lang="zh-CN" dirty="0"/>
              <a:t>单击此处添加文本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5" name="幻灯片编号占位符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zh-CN" sz="1200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zh-CN" smtClean="0"/>
              <a:pPr/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4177926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两栏内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A783FA55-EF1D-66CF-8FD5-29086D71E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1" t="40714" r="61027" b="44471"/>
          <a:stretch/>
        </p:blipFill>
        <p:spPr>
          <a:xfrm rot="10800000" flipV="1">
            <a:off x="-26830" y="5950040"/>
            <a:ext cx="2513521" cy="914400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542CEFED-8DE0-0155-A5B6-A44051A6D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883" t="18052" r="46636"/>
          <a:stretch/>
        </p:blipFill>
        <p:spPr>
          <a:xfrm rot="16200000" flipH="1" flipV="1">
            <a:off x="9553763" y="-952310"/>
            <a:ext cx="1685928" cy="3590547"/>
          </a:xfrm>
          <a:prstGeom prst="rect">
            <a:avLst/>
          </a:prstGeom>
        </p:spPr>
      </p:pic>
      <p:sp>
        <p:nvSpPr>
          <p:cNvPr id="10" name="标题 9">
            <a:extLst>
              <a:ext uri="{FF2B5EF4-FFF2-40B4-BE49-F238E27FC236}">
                <a16:creationId xmlns:a16="http://schemas.microsoft.com/office/drawing/2014/main" id="{57FC493E-284F-ADBA-D92D-883CAB13A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125"/>
            <a:ext cx="10439401" cy="1617017"/>
          </a:xfrm>
        </p:spPr>
        <p:txBody>
          <a:bodyPr rtlCol="0">
            <a:normAutofit/>
          </a:bodyPr>
          <a:lstStyle>
            <a:lvl1pPr>
              <a:defRPr lang="zh-CN" sz="3200"/>
            </a:lvl1pPr>
          </a:lstStyle>
          <a:p>
            <a:pPr rtl="0"/>
            <a:r>
              <a:rPr lang="zh-CN"/>
              <a:t>单击此处添加标题</a:t>
            </a:r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4B8B2035-4AA9-D25E-9F15-3ED36F734D1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3310129" cy="3747180"/>
          </a:xfrm>
        </p:spPr>
        <p:txBody>
          <a:bodyPr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zh-CN" sz="2000" b="1"/>
            </a:lvl1pPr>
            <a:lvl2pPr>
              <a:spcBef>
                <a:spcPts val="0"/>
              </a:spcBef>
              <a:spcAft>
                <a:spcPts val="1200"/>
              </a:spcAft>
              <a:defRPr lang="zh-CN" sz="1800" b="1"/>
            </a:lvl2pPr>
            <a:lvl3pPr>
              <a:spcBef>
                <a:spcPts val="0"/>
              </a:spcBef>
              <a:spcAft>
                <a:spcPts val="1200"/>
              </a:spcAft>
              <a:defRPr lang="zh-CN" sz="1600" b="1"/>
            </a:lvl3pPr>
            <a:lvl4pPr>
              <a:spcBef>
                <a:spcPts val="0"/>
              </a:spcBef>
              <a:spcAft>
                <a:spcPts val="1200"/>
              </a:spcAft>
              <a:defRPr lang="zh-CN" sz="1400" b="1"/>
            </a:lvl4pPr>
            <a:lvl5pPr>
              <a:spcBef>
                <a:spcPts val="0"/>
              </a:spcBef>
              <a:spcAft>
                <a:spcPts val="1200"/>
              </a:spcAft>
              <a:defRPr lang="zh-CN" sz="1400" b="1"/>
            </a:lvl5pPr>
          </a:lstStyle>
          <a:p>
            <a:pPr lvl="0" rtl="0"/>
            <a:r>
              <a:rPr lang="zh-CN" dirty="0"/>
              <a:t>单击此处添加文本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12" name="内容占位符 10">
            <a:extLst>
              <a:ext uri="{FF2B5EF4-FFF2-40B4-BE49-F238E27FC236}">
                <a16:creationId xmlns:a16="http://schemas.microsoft.com/office/drawing/2014/main" id="{6A694422-6B3E-3D80-AC41-FD1CED52ACA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02310" y="2018120"/>
            <a:ext cx="6751489" cy="3747180"/>
          </a:xfrm>
        </p:spPr>
        <p:txBody>
          <a:bodyPr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zh-CN" sz="2000"/>
            </a:lvl1pPr>
            <a:lvl2pPr>
              <a:spcBef>
                <a:spcPts val="0"/>
              </a:spcBef>
              <a:spcAft>
                <a:spcPts val="1200"/>
              </a:spcAft>
              <a:defRPr lang="zh-CN" sz="1800"/>
            </a:lvl2pPr>
            <a:lvl3pPr>
              <a:spcBef>
                <a:spcPts val="0"/>
              </a:spcBef>
              <a:spcAft>
                <a:spcPts val="1200"/>
              </a:spcAft>
              <a:defRPr lang="zh-CN" sz="1600"/>
            </a:lvl3pPr>
            <a:lvl4pPr>
              <a:spcBef>
                <a:spcPts val="0"/>
              </a:spcBef>
              <a:spcAft>
                <a:spcPts val="1200"/>
              </a:spcAft>
              <a:defRPr lang="zh-CN" sz="1400"/>
            </a:lvl4pPr>
            <a:lvl5pPr>
              <a:spcBef>
                <a:spcPts val="0"/>
              </a:spcBef>
              <a:spcAft>
                <a:spcPts val="1200"/>
              </a:spcAft>
              <a:defRPr lang="zh-CN" sz="1400"/>
            </a:lvl5pPr>
          </a:lstStyle>
          <a:p>
            <a:pPr lvl="0" rtl="0"/>
            <a:r>
              <a:rPr lang="zh-CN" dirty="0"/>
              <a:t>单击此处添加文本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5" name="幻灯片编号占位符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zh-CN" sz="1200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zh-CN" smtClean="0"/>
              <a:pPr/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782813897"/>
      </p:ext>
    </p:extLst>
  </p:cSld>
  <p:clrMapOvr>
    <a:masterClrMapping/>
  </p:clrMapOvr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内容和右侧图像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48DBD2A1-633E-7A22-751B-5CEFCA93F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703" t="485" b="67543"/>
          <a:stretch/>
        </p:blipFill>
        <p:spPr>
          <a:xfrm rot="5400000">
            <a:off x="-115162" y="115164"/>
            <a:ext cx="1895058" cy="1664735"/>
          </a:xfrm>
          <a:prstGeom prst="rect">
            <a:avLst/>
          </a:prstGeom>
        </p:spPr>
      </p:pic>
      <p:sp>
        <p:nvSpPr>
          <p:cNvPr id="9" name="标题 8">
            <a:extLst>
              <a:ext uri="{FF2B5EF4-FFF2-40B4-BE49-F238E27FC236}">
                <a16:creationId xmlns:a16="http://schemas.microsoft.com/office/drawing/2014/main" id="{3E7BF4D0-D641-9859-157D-B9094EF3D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385" y="446313"/>
            <a:ext cx="5179615" cy="1448747"/>
          </a:xfrm>
        </p:spPr>
        <p:txBody>
          <a:bodyPr rtlCol="0">
            <a:normAutofit/>
          </a:bodyPr>
          <a:lstStyle>
            <a:lvl1pPr>
              <a:defRPr lang="zh-CN" sz="3200"/>
            </a:lvl1pPr>
          </a:lstStyle>
          <a:p>
            <a:pPr rtl="0"/>
            <a:r>
              <a:rPr lang="zh-CN" dirty="0"/>
              <a:t>单击此处添加标题</a:t>
            </a:r>
          </a:p>
        </p:txBody>
      </p:sp>
      <p:sp>
        <p:nvSpPr>
          <p:cNvPr id="10" name="内容占位符 10">
            <a:extLst>
              <a:ext uri="{FF2B5EF4-FFF2-40B4-BE49-F238E27FC236}">
                <a16:creationId xmlns:a16="http://schemas.microsoft.com/office/drawing/2014/main" id="{115AE488-757F-4C5A-7733-85C1D1EA98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5181600" cy="3747180"/>
          </a:xfrm>
        </p:spPr>
        <p:txBody>
          <a:bodyPr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zh-CN" sz="2000" b="0"/>
            </a:lvl1pPr>
            <a:lvl2pPr>
              <a:spcBef>
                <a:spcPts val="0"/>
              </a:spcBef>
              <a:spcAft>
                <a:spcPts val="1200"/>
              </a:spcAft>
              <a:defRPr lang="zh-CN" sz="1800" b="0"/>
            </a:lvl2pPr>
            <a:lvl3pPr>
              <a:spcBef>
                <a:spcPts val="0"/>
              </a:spcBef>
              <a:spcAft>
                <a:spcPts val="1200"/>
              </a:spcAft>
              <a:defRPr lang="zh-CN" sz="1600" b="0"/>
            </a:lvl3pPr>
            <a:lvl4pPr>
              <a:spcBef>
                <a:spcPts val="0"/>
              </a:spcBef>
              <a:spcAft>
                <a:spcPts val="1200"/>
              </a:spcAft>
              <a:defRPr lang="zh-CN" sz="1400" b="0"/>
            </a:lvl4pPr>
            <a:lvl5pPr>
              <a:spcBef>
                <a:spcPts val="0"/>
              </a:spcBef>
              <a:spcAft>
                <a:spcPts val="1200"/>
              </a:spcAft>
              <a:defRPr lang="zh-CN" sz="1400" b="0"/>
            </a:lvl5pPr>
          </a:lstStyle>
          <a:p>
            <a:pPr lvl="0" rtl="0"/>
            <a:r>
              <a:rPr lang="zh-CN" dirty="0"/>
              <a:t>单击此处添加文本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5" name="幻灯片编号占位符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zh-CN" sz="1200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zh-CN" smtClean="0"/>
              <a:pPr/>
              <a:t>‹#›</a:t>
            </a:fld>
            <a:endParaRPr lang="zh-CN" dirty="0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39DD264F-42B5-DBB0-9839-DB4C6827ED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6950" y="0"/>
            <a:ext cx="6115050" cy="6868886"/>
          </a:xfrm>
          <a:custGeom>
            <a:avLst/>
            <a:gdLst>
              <a:gd name="connsiteX0" fmla="*/ 0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6858000 h 6858000"/>
              <a:gd name="connsiteX3" fmla="*/ 0 w 6115050"/>
              <a:gd name="connsiteY3" fmla="*/ 6858000 h 6858000"/>
              <a:gd name="connsiteX4" fmla="*/ 0 w 6115050"/>
              <a:gd name="connsiteY4" fmla="*/ 0 h 6858000"/>
              <a:gd name="connsiteX0" fmla="*/ 2024742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6858000 h 6858000"/>
              <a:gd name="connsiteX3" fmla="*/ 0 w 6115050"/>
              <a:gd name="connsiteY3" fmla="*/ 6858000 h 6858000"/>
              <a:gd name="connsiteX4" fmla="*/ 2024742 w 6115050"/>
              <a:gd name="connsiteY4" fmla="*/ 0 h 6858000"/>
              <a:gd name="connsiteX0" fmla="*/ 2024742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3603171 h 6858000"/>
              <a:gd name="connsiteX3" fmla="*/ 6115050 w 6115050"/>
              <a:gd name="connsiteY3" fmla="*/ 6858000 h 6858000"/>
              <a:gd name="connsiteX4" fmla="*/ 0 w 6115050"/>
              <a:gd name="connsiteY4" fmla="*/ 6858000 h 6858000"/>
              <a:gd name="connsiteX5" fmla="*/ 2024742 w 6115050"/>
              <a:gd name="connsiteY5" fmla="*/ 0 h 6858000"/>
              <a:gd name="connsiteX0" fmla="*/ 2024742 w 6115050"/>
              <a:gd name="connsiteY0" fmla="*/ 0 h 6868886"/>
              <a:gd name="connsiteX1" fmla="*/ 6115050 w 6115050"/>
              <a:gd name="connsiteY1" fmla="*/ 0 h 6868886"/>
              <a:gd name="connsiteX2" fmla="*/ 6115050 w 6115050"/>
              <a:gd name="connsiteY2" fmla="*/ 3603171 h 6868886"/>
              <a:gd name="connsiteX3" fmla="*/ 5157107 w 6115050"/>
              <a:gd name="connsiteY3" fmla="*/ 6868886 h 6868886"/>
              <a:gd name="connsiteX4" fmla="*/ 0 w 6115050"/>
              <a:gd name="connsiteY4" fmla="*/ 6858000 h 6868886"/>
              <a:gd name="connsiteX5" fmla="*/ 2024742 w 6115050"/>
              <a:gd name="connsiteY5" fmla="*/ 0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15050" h="6868886">
                <a:moveTo>
                  <a:pt x="2024742" y="0"/>
                </a:moveTo>
                <a:lnTo>
                  <a:pt x="6115050" y="0"/>
                </a:lnTo>
                <a:lnTo>
                  <a:pt x="6115050" y="3603171"/>
                </a:lnTo>
                <a:lnTo>
                  <a:pt x="5157107" y="6868886"/>
                </a:lnTo>
                <a:lnTo>
                  <a:pt x="0" y="6858000"/>
                </a:lnTo>
                <a:lnTo>
                  <a:pt x="2024742" y="0"/>
                </a:lnTo>
                <a:close/>
              </a:path>
            </a:pathLst>
          </a:custGeom>
        </p:spPr>
        <p:txBody>
          <a:bodyPr rtlCol="0">
            <a:normAutofit/>
          </a:bodyPr>
          <a:lstStyle>
            <a:lvl1pPr marL="0" indent="0" algn="r">
              <a:buNone/>
              <a:defRPr lang="zh-CN" sz="2000"/>
            </a:lvl1pPr>
          </a:lstStyle>
          <a:p>
            <a:pPr rtl="0"/>
            <a:r>
              <a:rPr lang="zh-CN" dirty="0"/>
              <a:t>单击图标以添加图片</a:t>
            </a:r>
          </a:p>
        </p:txBody>
      </p:sp>
    </p:spTree>
    <p:extLst>
      <p:ext uri="{BB962C8B-B14F-4D97-AF65-F5344CB8AC3E}">
        <p14:creationId xmlns:p14="http://schemas.microsoft.com/office/powerpoint/2010/main" val="3467008483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slideLayout" Target="/ppt/slideLayouts/slideLayout34.xml" Id="rId3" /><Relationship Type="http://schemas.openxmlformats.org/officeDocument/2006/relationships/slideLayout" Target="/ppt/slideLayouts/slideLayout75.xml" Id="rId7" /><Relationship Type="http://schemas.openxmlformats.org/officeDocument/2006/relationships/slideLayout" Target="/ppt/slideLayouts/slideLayout126.xml" Id="rId12" /><Relationship Type="http://schemas.openxmlformats.org/officeDocument/2006/relationships/slideLayout" Target="/ppt/slideLayouts/slideLayout27.xml" Id="rId2" /><Relationship Type="http://schemas.openxmlformats.org/officeDocument/2006/relationships/slideLayout" Target="/ppt/slideLayouts/slideLayout18.xml" Id="rId1" /><Relationship Type="http://schemas.openxmlformats.org/officeDocument/2006/relationships/slideLayout" Target="/ppt/slideLayouts/slideLayout69.xml" Id="rId6" /><Relationship Type="http://schemas.openxmlformats.org/officeDocument/2006/relationships/slideLayout" Target="/ppt/slideLayouts/slideLayout1110.xml" Id="rId11" /><Relationship Type="http://schemas.openxmlformats.org/officeDocument/2006/relationships/slideLayout" Target="/ppt/slideLayouts/slideLayout511.xml" Id="rId5" /><Relationship Type="http://schemas.openxmlformats.org/officeDocument/2006/relationships/slideLayout" Target="/ppt/slideLayouts/slideLayout1012.xml" Id="rId10" /><Relationship Type="http://schemas.openxmlformats.org/officeDocument/2006/relationships/slideLayout" Target="/ppt/slideLayouts/slideLayout41.xml" Id="rId4" /><Relationship Type="http://schemas.openxmlformats.org/officeDocument/2006/relationships/slideLayout" Target="/ppt/slideLayouts/slideLayout913.xml" Id="rId9" /><Relationship Type="http://schemas.openxmlformats.org/officeDocument/2006/relationships/theme" Target="/ppt/theme/theme12.xml" Id="rId1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</a:lstStyle>
          <a:p>
            <a:pPr lvl="0" rtl="0"/>
            <a:r>
              <a:rPr lang="zh-CN" dirty="0"/>
              <a:t>单击此处编辑母版文本样式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zh-CN"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zh-CN"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zh-CN"/>
              <a:t>融资演讲稿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zh-CN"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zh-CN" smtClean="0"/>
              <a:pPr/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0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sz="4400" kern="1200" cap="all" baseline="0">
          <a:solidFill>
            <a:schemeClr val="tx1"/>
          </a:solidFill>
          <a:latin typeface="+mj-c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CN" sz="2800" kern="1200">
          <a:solidFill>
            <a:schemeClr val="tx1"/>
          </a:solidFill>
          <a:latin typeface="+mn-cs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2400" kern="1200">
          <a:solidFill>
            <a:schemeClr val="tx1"/>
          </a:solidFill>
          <a:latin typeface="+mn-cs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2000" kern="1200">
          <a:solidFill>
            <a:schemeClr val="tx1"/>
          </a:solidFill>
          <a:latin typeface="+mn-cs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013.xml.rels>&#65279;<?xml version="1.0" encoding="utf-8"?><Relationships xmlns="http://schemas.openxmlformats.org/package/2006/relationships"><Relationship Type="http://schemas.openxmlformats.org/officeDocument/2006/relationships/notesSlide" Target="/ppt/notesSlides/notesSlide1013.xml" Id="rId2" /><Relationship Type="http://schemas.openxmlformats.org/officeDocument/2006/relationships/slideLayout" Target="/ppt/slideLayouts/slideLayout1012.xml" Id="rId1" /></Relationships>
</file>

<file path=ppt/slides/_rels/slide1110.xml.rels>&#65279;<?xml version="1.0" encoding="utf-8"?><Relationships xmlns="http://schemas.openxmlformats.org/package/2006/relationships"><Relationship Type="http://schemas.openxmlformats.org/officeDocument/2006/relationships/notesSlide" Target="/ppt/notesSlides/notesSlide1110.xml" Id="rId2" /><Relationship Type="http://schemas.openxmlformats.org/officeDocument/2006/relationships/slideLayout" Target="/ppt/slideLayouts/slideLayout1110.xml" Id="rId1" /></Relationships>
</file>

<file path=ppt/slides/_rels/slide126.xml.rels>&#65279;<?xml version="1.0" encoding="utf-8"?><Relationships xmlns="http://schemas.openxmlformats.org/package/2006/relationships"><Relationship Type="http://schemas.openxmlformats.org/officeDocument/2006/relationships/notesSlide" Target="/ppt/notesSlides/notesSlide126.xml" Id="rId2" /><Relationship Type="http://schemas.openxmlformats.org/officeDocument/2006/relationships/slideLayout" Target="/ppt/slideLayouts/slideLayout126.xml" Id="rId1" /></Relationships>
</file>

<file path=ppt/slides/_rels/slide135.xml.rels>&#65279;<?xml version="1.0" encoding="utf-8"?><Relationships xmlns="http://schemas.openxmlformats.org/package/2006/relationships"><Relationship Type="http://schemas.openxmlformats.org/officeDocument/2006/relationships/image" Target="/ppt/media/image244.png" Id="rId3" /><Relationship Type="http://schemas.openxmlformats.org/officeDocument/2006/relationships/notesSlide" Target="/ppt/notesSlides/notesSlide135.xml" Id="rId2" /><Relationship Type="http://schemas.openxmlformats.org/officeDocument/2006/relationships/slideLayout" Target="/ppt/slideLayouts/slideLayout133.xml" Id="rId1" /><Relationship Type="http://schemas.openxmlformats.org/officeDocument/2006/relationships/image" Target="/ppt/media/image3015.svg" Id="rId4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notesSlide" Target="/ppt/notesSlides/notesSlide19.xml" Id="rId2" /><Relationship Type="http://schemas.openxmlformats.org/officeDocument/2006/relationships/slideLayout" Target="/ppt/slideLayouts/slideLayout18.xml" Id="rId1" /></Relationships>
</file>

<file path=ppt/slides/_rels/slide27.xml.rels>&#65279;<?xml version="1.0" encoding="utf-8"?><Relationships xmlns="http://schemas.openxmlformats.org/package/2006/relationships"><Relationship Type="http://schemas.openxmlformats.org/officeDocument/2006/relationships/notesSlide" Target="/ppt/notesSlides/notesSlide27.xml" Id="rId2" /><Relationship Type="http://schemas.openxmlformats.org/officeDocument/2006/relationships/slideLayout" Target="/ppt/slideLayouts/slideLayout27.xml" Id="rId1" /></Relationships>
</file>

<file path=ppt/slides/_rels/slide33.xml.rels>&#65279;<?xml version="1.0" encoding="utf-8"?><Relationships xmlns="http://schemas.openxmlformats.org/package/2006/relationships"><Relationship Type="http://schemas.openxmlformats.org/officeDocument/2006/relationships/image" Target="/ppt/media/image264.jpg" Id="rId3" /><Relationship Type="http://schemas.openxmlformats.org/officeDocument/2006/relationships/notesSlide" Target="/ppt/notesSlides/notesSlide33.xml" Id="rId2" /><Relationship Type="http://schemas.openxmlformats.org/officeDocument/2006/relationships/slideLayout" Target="/ppt/slideLayouts/slideLayout34.xml" Id="rId1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image" Target="/ppt/media/image272.jpg" Id="rId3" /><Relationship Type="http://schemas.openxmlformats.org/officeDocument/2006/relationships/notesSlide" Target="/ppt/notesSlides/notesSlide41.xml" Id="rId2" /><Relationship Type="http://schemas.openxmlformats.org/officeDocument/2006/relationships/slideLayout" Target="/ppt/slideLayouts/slideLayout41.xml" Id="rId1" /></Relationships>
</file>

<file path=ppt/slides/_rels/slide512.xml.rels>&#65279;<?xml version="1.0" encoding="utf-8"?><Relationships xmlns="http://schemas.openxmlformats.org/package/2006/relationships"><Relationship Type="http://schemas.openxmlformats.org/officeDocument/2006/relationships/notesSlide" Target="/ppt/notesSlides/notesSlide512.xml" Id="rId2" /><Relationship Type="http://schemas.openxmlformats.org/officeDocument/2006/relationships/slideLayout" Target="/ppt/slideLayouts/slideLayout511.xml" Id="rId1" /></Relationships>
</file>

<file path=ppt/slides/_rels/slide611.xml.rels>&#65279;<?xml version="1.0" encoding="utf-8"?><Relationships xmlns="http://schemas.openxmlformats.org/package/2006/relationships"><Relationship Type="http://schemas.openxmlformats.org/officeDocument/2006/relationships/image" Target="/ppt/media/image285.jpg" Id="rId3" /><Relationship Type="http://schemas.openxmlformats.org/officeDocument/2006/relationships/notesSlide" Target="/ppt/notesSlides/notesSlide611.xml" Id="rId2" /><Relationship Type="http://schemas.openxmlformats.org/officeDocument/2006/relationships/slideLayout" Target="/ppt/slideLayouts/slideLayout69.xml" Id="rId1" /></Relationships>
</file>

<file path=ppt/slides/_rels/slide78.xml.rels>&#65279;<?xml version="1.0" encoding="utf-8"?><Relationships xmlns="http://schemas.openxmlformats.org/package/2006/relationships"><Relationship Type="http://schemas.openxmlformats.org/officeDocument/2006/relationships/notesSlide" Target="/ppt/notesSlides/notesSlide78.xml" Id="rId2" /><Relationship Type="http://schemas.openxmlformats.org/officeDocument/2006/relationships/slideLayout" Target="/ppt/slideLayouts/slideLayout75.xml" Id="rId1" /></Relationships>
</file>

<file path=ppt/slides/_rels/slide84.xml.rels>&#65279;<?xml version="1.0" encoding="utf-8"?><Relationships xmlns="http://schemas.openxmlformats.org/package/2006/relationships"><Relationship Type="http://schemas.openxmlformats.org/officeDocument/2006/relationships/notesSlide" Target="/ppt/notesSlides/notesSlide84.xml" Id="rId2" /><Relationship Type="http://schemas.openxmlformats.org/officeDocument/2006/relationships/slideLayout" Target="/ppt/slideLayouts/slideLayout82.xml" Id="rId1" /></Relationships>
</file>

<file path=ppt/slides/_rels/slide92.xml.rels>&#65279;<?xml version="1.0" encoding="utf-8"?><Relationships xmlns="http://schemas.openxmlformats.org/package/2006/relationships"><Relationship Type="http://schemas.openxmlformats.org/officeDocument/2006/relationships/image" Target="/ppt/media/image293.jpg" Id="rId3" /><Relationship Type="http://schemas.openxmlformats.org/officeDocument/2006/relationships/notesSlide" Target="/ppt/notesSlides/notesSlide92.xml" Id="rId2" /><Relationship Type="http://schemas.openxmlformats.org/officeDocument/2006/relationships/slideLayout" Target="/ppt/slideLayouts/slideLayout913.xml" Id="rId1" /></Relationships>
</file>

<file path=ppt/slides/slide10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D62B2F-534F-A196-1186-33D282CE3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65125"/>
            <a:ext cx="10363202" cy="1603462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dirty="0"/>
              <a:t>市场概述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C71586-1388-197C-1294-83D4DD8529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9" y="2022250"/>
            <a:ext cx="3299013" cy="3914910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dirty="0"/>
              <a:t>缔造机遇</a:t>
            </a:r>
          </a:p>
          <a:p>
            <a:pPr rtl="0"/>
            <a:r>
              <a:rPr lang="zh-CN" dirty="0"/>
              <a:t>完全包容的市场</a:t>
            </a:r>
          </a:p>
          <a:p>
            <a:pPr rtl="0"/>
            <a:r>
              <a:rPr lang="zh-CN" dirty="0"/>
              <a:t>可用市场总量</a:t>
            </a:r>
          </a:p>
          <a:p>
            <a:pPr rtl="0"/>
            <a:r>
              <a:rPr lang="zh-CN" noProof="1"/>
              <a:t>自由创新</a:t>
            </a:r>
            <a:endParaRPr lang="zh-CN" dirty="0"/>
          </a:p>
          <a:p>
            <a:pPr rtl="0"/>
            <a:r>
              <a:rPr lang="zh-CN" noProof="1"/>
              <a:t>选择性包容市场</a:t>
            </a:r>
          </a:p>
          <a:p>
            <a:pPr rtl="0"/>
            <a:r>
              <a:rPr lang="zh-CN" noProof="1"/>
              <a:t>可服务的可用市场</a:t>
            </a:r>
          </a:p>
        </p:txBody>
      </p:sp>
      <p:graphicFrame>
        <p:nvGraphicFramePr>
          <p:cNvPr id="6" name="表格 11">
            <a:extLst>
              <a:ext uri="{FF2B5EF4-FFF2-40B4-BE49-F238E27FC236}">
                <a16:creationId xmlns:a16="http://schemas.microsoft.com/office/drawing/2014/main" id="{2EE5D6E7-8306-54E8-220A-099D3B755FFE}"/>
              </a:ext>
            </a:extLst>
          </p:cNvPr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2564561545"/>
              </p:ext>
            </p:extLst>
          </p:nvPr>
        </p:nvGraphicFramePr>
        <p:xfrm>
          <a:off x="4602163" y="2017713"/>
          <a:ext cx="6675294" cy="3925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272">
                  <a:extLst>
                    <a:ext uri="{9D8B030D-6E8A-4147-A177-3AD203B41FA5}">
                      <a16:colId xmlns:a16="http://schemas.microsoft.com/office/drawing/2014/main" val="3233966979"/>
                    </a:ext>
                  </a:extLst>
                </a:gridCol>
                <a:gridCol w="1085272">
                  <a:extLst>
                    <a:ext uri="{9D8B030D-6E8A-4147-A177-3AD203B41FA5}">
                      <a16:colId xmlns:a16="http://schemas.microsoft.com/office/drawing/2014/main" val="1158840958"/>
                    </a:ext>
                  </a:extLst>
                </a:gridCol>
                <a:gridCol w="1085272">
                  <a:extLst>
                    <a:ext uri="{9D8B030D-6E8A-4147-A177-3AD203B41FA5}">
                      <a16:colId xmlns:a16="http://schemas.microsoft.com/office/drawing/2014/main" val="1014947327"/>
                    </a:ext>
                  </a:extLst>
                </a:gridCol>
                <a:gridCol w="1709739">
                  <a:extLst>
                    <a:ext uri="{9D8B030D-6E8A-4147-A177-3AD203B41FA5}">
                      <a16:colId xmlns:a16="http://schemas.microsoft.com/office/drawing/2014/main" val="2653728004"/>
                    </a:ext>
                  </a:extLst>
                </a:gridCol>
                <a:gridCol w="1709739">
                  <a:extLst>
                    <a:ext uri="{9D8B030D-6E8A-4147-A177-3AD203B41FA5}">
                      <a16:colId xmlns:a16="http://schemas.microsoft.com/office/drawing/2014/main" val="4218738779"/>
                    </a:ext>
                  </a:extLst>
                </a:gridCol>
              </a:tblGrid>
              <a:tr h="785097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endParaRPr lang="zh-CN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r>
                        <a:rPr lang="zh-CN" sz="1800">
                          <a:solidFill>
                            <a:schemeClr val="tx1"/>
                          </a:solidFill>
                        </a:rPr>
                        <a:t>客户</a:t>
                      </a:r>
                      <a:endParaRPr lang="zh-CN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r>
                        <a:rPr lang="zh-CN" sz="1800">
                          <a:solidFill>
                            <a:schemeClr val="tx1"/>
                          </a:solidFill>
                        </a:rPr>
                        <a:t>订单</a:t>
                      </a:r>
                      <a:endParaRPr lang="zh-CN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r>
                        <a:rPr lang="zh-CN" sz="1800">
                          <a:solidFill>
                            <a:schemeClr val="tx1"/>
                          </a:solidFill>
                        </a:rPr>
                        <a:t>毛收入</a:t>
                      </a:r>
                      <a:endParaRPr lang="zh-CN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r>
                        <a:rPr lang="zh-CN" sz="1800">
                          <a:solidFill>
                            <a:schemeClr val="tx1"/>
                          </a:solidFill>
                        </a:rPr>
                        <a:t>净收入</a:t>
                      </a:r>
                      <a:endParaRPr lang="zh-CN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/>
                </a:tc>
                <a:extLst>
                  <a:ext uri="{0D108BD9-81ED-4DB2-BD59-A6C34878D82A}">
                    <a16:rowId xmlns:a16="http://schemas.microsoft.com/office/drawing/2014/main" val="3213590700"/>
                  </a:ext>
                </a:extLst>
              </a:tr>
              <a:tr h="785097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r>
                        <a:rPr lang="zh-CN" sz="1800" dirty="0">
                          <a:solidFill>
                            <a:schemeClr val="tx1"/>
                          </a:solidFill>
                        </a:rPr>
                        <a:t>20XX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r>
                        <a:rPr lang="zh-CN" sz="180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CN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r>
                        <a:rPr lang="zh-CN" sz="1800">
                          <a:solidFill>
                            <a:schemeClr val="tx1"/>
                          </a:solidFill>
                        </a:rPr>
                        <a:t>1100</a:t>
                      </a:r>
                      <a:endParaRPr lang="zh-CN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r>
                        <a:rPr lang="zh-CN" sz="1800">
                          <a:solidFill>
                            <a:schemeClr val="tx1"/>
                          </a:solidFill>
                        </a:rPr>
                        <a:t>¥10,000</a:t>
                      </a:r>
                      <a:endParaRPr lang="zh-CN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r>
                        <a:rPr lang="zh-CN" sz="1800">
                          <a:solidFill>
                            <a:schemeClr val="tx1"/>
                          </a:solidFill>
                        </a:rPr>
                        <a:t>¥7,000</a:t>
                      </a:r>
                      <a:endParaRPr lang="zh-CN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/>
                </a:tc>
                <a:extLst>
                  <a:ext uri="{0D108BD9-81ED-4DB2-BD59-A6C34878D82A}">
                    <a16:rowId xmlns:a16="http://schemas.microsoft.com/office/drawing/2014/main" val="2830826746"/>
                  </a:ext>
                </a:extLst>
              </a:tr>
              <a:tr h="785097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r>
                        <a:rPr lang="zh-CN" sz="1800">
                          <a:solidFill>
                            <a:schemeClr val="tx1"/>
                          </a:solidFill>
                        </a:rPr>
                        <a:t>20XX</a:t>
                      </a:r>
                      <a:endParaRPr lang="zh-CN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r>
                        <a:rPr lang="zh-CN" sz="180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zh-CN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r>
                        <a:rPr lang="zh-CN" sz="180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zh-CN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zh-CN"/>
                      </a:pPr>
                      <a:r>
                        <a:rPr lang="zh-CN" sz="1800">
                          <a:solidFill>
                            <a:schemeClr val="tx1"/>
                          </a:solidFill>
                        </a:rPr>
                        <a:t>¥20,000</a:t>
                      </a:r>
                      <a:endParaRPr lang="zh-CN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zh-CN"/>
                      </a:pPr>
                      <a:r>
                        <a:rPr lang="zh-CN" sz="1800">
                          <a:solidFill>
                            <a:schemeClr val="tx1"/>
                          </a:solidFill>
                        </a:rPr>
                        <a:t>¥16,000</a:t>
                      </a:r>
                      <a:endParaRPr lang="zh-CN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/>
                </a:tc>
                <a:extLst>
                  <a:ext uri="{0D108BD9-81ED-4DB2-BD59-A6C34878D82A}">
                    <a16:rowId xmlns:a16="http://schemas.microsoft.com/office/drawing/2014/main" val="2517333721"/>
                  </a:ext>
                </a:extLst>
              </a:tr>
              <a:tr h="785097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r>
                        <a:rPr lang="zh-CN" sz="1800">
                          <a:solidFill>
                            <a:schemeClr val="tx1"/>
                          </a:solidFill>
                        </a:rPr>
                        <a:t>20XX</a:t>
                      </a:r>
                      <a:endParaRPr lang="zh-CN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r>
                        <a:rPr lang="zh-CN" sz="180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zh-CN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r>
                        <a:rPr lang="zh-CN" sz="180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zh-CN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zh-CN"/>
                      </a:pPr>
                      <a:r>
                        <a:rPr lang="zh-CN" sz="1800">
                          <a:solidFill>
                            <a:schemeClr val="tx1"/>
                          </a:solidFill>
                        </a:rPr>
                        <a:t>¥30,000</a:t>
                      </a:r>
                      <a:endParaRPr lang="zh-CN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zh-CN"/>
                      </a:pPr>
                      <a:r>
                        <a:rPr lang="zh-CN" sz="1800">
                          <a:solidFill>
                            <a:schemeClr val="tx1"/>
                          </a:solidFill>
                        </a:rPr>
                        <a:t>¥25,000</a:t>
                      </a:r>
                      <a:endParaRPr lang="zh-CN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/>
                </a:tc>
                <a:extLst>
                  <a:ext uri="{0D108BD9-81ED-4DB2-BD59-A6C34878D82A}">
                    <a16:rowId xmlns:a16="http://schemas.microsoft.com/office/drawing/2014/main" val="3321589815"/>
                  </a:ext>
                </a:extLst>
              </a:tr>
              <a:tr h="785097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r>
                        <a:rPr lang="zh-CN" sz="1800">
                          <a:solidFill>
                            <a:schemeClr val="tx1"/>
                          </a:solidFill>
                        </a:rPr>
                        <a:t>20XX</a:t>
                      </a:r>
                      <a:endParaRPr lang="zh-CN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r>
                        <a:rPr lang="zh-CN" sz="180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zh-CN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/>
                      <a:r>
                        <a:rPr lang="zh-CN" sz="180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zh-CN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zh-CN"/>
                      </a:pPr>
                      <a:r>
                        <a:rPr lang="zh-CN" sz="1800">
                          <a:solidFill>
                            <a:schemeClr val="tx1"/>
                          </a:solidFill>
                        </a:rPr>
                        <a:t>¥40,000</a:t>
                      </a:r>
                      <a:endParaRPr lang="zh-CN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zh-CN"/>
                      </a:pPr>
                      <a:r>
                        <a:rPr lang="zh-CN" sz="1800" dirty="0">
                          <a:solidFill>
                            <a:schemeClr val="tx1"/>
                          </a:solidFill>
                        </a:rPr>
                        <a:t>¥30,000</a:t>
                      </a:r>
                    </a:p>
                  </a:txBody>
                  <a:tcPr marL="95186" marR="95186" marT="47593" marB="47593" anchor="ctr"/>
                </a:tc>
                <a:extLst>
                  <a:ext uri="{0D108BD9-81ED-4DB2-BD59-A6C34878D82A}">
                    <a16:rowId xmlns:a16="http://schemas.microsoft.com/office/drawing/2014/main" val="3345832805"/>
                  </a:ext>
                </a:extLst>
              </a:tr>
            </a:tbl>
          </a:graphicData>
        </a:graphic>
      </p:graphicFrame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25-1A43-B685-800B-85D36602E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fld id="{B5CEABB6-07DC-46E8-9B57-56EC44A396E5}" type="slidenum">
              <a:rPr lang="zh-CN" smtClean="0"/>
              <a:pPr/>
              <a:t>10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149261472"/>
      </p:ext>
    </p:extLst>
  </p:cSld>
  <p:clrMapOvr>
    <a:masterClrMapping/>
  </p:clrMapOvr>
</p:sld>
</file>

<file path=ppt/slides/slide1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386DBB-D0DC-05D4-788C-E10EEF6B4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990" y="434225"/>
            <a:ext cx="9524998" cy="1499627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解决方案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E41F64-E350-1F21-8A57-E740F48F31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9" y="2022250"/>
            <a:ext cx="6257366" cy="3914910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dirty="0"/>
              <a:t>我们的产品使消费者生活更惬意，市场上没有其他产品提供相同功能</a:t>
            </a:r>
          </a:p>
          <a:p>
            <a:pPr lvl="1" rtl="0"/>
            <a:r>
              <a:rPr lang="zh-CN" dirty="0"/>
              <a:t>Z 世代（18-25 岁）</a:t>
            </a:r>
          </a:p>
          <a:p>
            <a:pPr lvl="1" rtl="0"/>
            <a:r>
              <a:rPr lang="zh-CN" dirty="0"/>
              <a:t>减少更换产品的费用 </a:t>
            </a:r>
          </a:p>
          <a:p>
            <a:pPr lvl="1" rtl="0"/>
            <a:r>
              <a:rPr lang="zh-CN" dirty="0"/>
              <a:t>采用简约设计，为客户提供所需的目标信息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735AC68-D86C-E73B-5402-F22C9F54DC0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967475" y="2018119"/>
            <a:ext cx="2449514" cy="3931919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弥补差距</a:t>
            </a:r>
          </a:p>
          <a:p>
            <a:pPr rtl="0"/>
            <a:r>
              <a:rPr lang="zh-CN"/>
              <a:t>目标受众 </a:t>
            </a:r>
          </a:p>
          <a:p>
            <a:pPr rtl="0"/>
            <a:r>
              <a:rPr lang="zh-CN"/>
              <a:t>节省成本</a:t>
            </a:r>
          </a:p>
          <a:p>
            <a:pPr rtl="0"/>
            <a:r>
              <a:rPr lang="zh-CN"/>
              <a:t>易于使用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99D2502-F7A7-039F-01A0-59462ADFF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fld id="{B5CEABB6-07DC-46E8-9B57-56EC44A396E5}" type="slidenum">
              <a:rPr lang="zh-CN" smtClean="0"/>
              <a:pPr/>
              <a:t>11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39840606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8ECED9-3D31-C7EF-C4E5-0D218F611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45" y="584477"/>
            <a:ext cx="10354052" cy="1209765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财务</a:t>
            </a:r>
          </a:p>
        </p:txBody>
      </p:sp>
      <p:graphicFrame>
        <p:nvGraphicFramePr>
          <p:cNvPr id="5" name="表格 9">
            <a:extLst>
              <a:ext uri="{FF2B5EF4-FFF2-40B4-BE49-F238E27FC236}">
                <a16:creationId xmlns:a16="http://schemas.microsoft.com/office/drawing/2014/main" id="{B782709C-FC0C-E355-9C94-A8EE025BAC7B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829977845"/>
              </p:ext>
            </p:extLst>
          </p:nvPr>
        </p:nvGraphicFramePr>
        <p:xfrm>
          <a:off x="923925" y="2009775"/>
          <a:ext cx="10363201" cy="3934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4555">
                  <a:extLst>
                    <a:ext uri="{9D8B030D-6E8A-4147-A177-3AD203B41FA5}">
                      <a16:colId xmlns:a16="http://schemas.microsoft.com/office/drawing/2014/main" val="3446012419"/>
                    </a:ext>
                  </a:extLst>
                </a:gridCol>
                <a:gridCol w="2012882">
                  <a:extLst>
                    <a:ext uri="{9D8B030D-6E8A-4147-A177-3AD203B41FA5}">
                      <a16:colId xmlns:a16="http://schemas.microsoft.com/office/drawing/2014/main" val="4052646397"/>
                    </a:ext>
                  </a:extLst>
                </a:gridCol>
                <a:gridCol w="2012882">
                  <a:extLst>
                    <a:ext uri="{9D8B030D-6E8A-4147-A177-3AD203B41FA5}">
                      <a16:colId xmlns:a16="http://schemas.microsoft.com/office/drawing/2014/main" val="1935352797"/>
                    </a:ext>
                  </a:extLst>
                </a:gridCol>
                <a:gridCol w="2012882">
                  <a:extLst>
                    <a:ext uri="{9D8B030D-6E8A-4147-A177-3AD203B41FA5}">
                      <a16:colId xmlns:a16="http://schemas.microsoft.com/office/drawing/2014/main" val="1218263486"/>
                    </a:ext>
                  </a:extLst>
                </a:gridCol>
              </a:tblGrid>
              <a:tr h="562010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 fontAlgn="b"/>
                      <a:endParaRPr lang="zh-CN" sz="1800" b="0" i="0" u="none" strike="noStrike" dirty="0">
                        <a:solidFill>
                          <a:schemeClr val="tx1"/>
                        </a:solidFill>
                        <a:effectLst/>
                        <a:latin typeface="+mn-cs"/>
                        <a:cs typeface="+mn-cs"/>
                      </a:endParaRPr>
                    </a:p>
                  </a:txBody>
                  <a:tcPr marL="288000"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 fontAlgn="b"/>
                      <a:r>
                        <a:rPr lang="zh-CN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年份 1</a:t>
                      </a:r>
                      <a:endParaRPr lang="zh-CN" sz="1800" b="1" i="0" u="none" strike="noStrike" dirty="0">
                        <a:solidFill>
                          <a:schemeClr val="tx1"/>
                        </a:solidFill>
                        <a:effectLst/>
                        <a:latin typeface="+mn-cs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 fontAlgn="b"/>
                      <a:r>
                        <a:rPr lang="zh-CN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年份 2</a:t>
                      </a:r>
                      <a:endParaRPr lang="zh-CN" sz="1800" b="1" i="0" u="none" strike="noStrike" dirty="0">
                        <a:solidFill>
                          <a:schemeClr val="tx1"/>
                        </a:solidFill>
                        <a:effectLst/>
                        <a:latin typeface="+mn-cs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 fontAlgn="b"/>
                      <a:r>
                        <a:rPr lang="zh-CN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年份 3</a:t>
                      </a:r>
                      <a:endParaRPr lang="zh-CN" sz="1800" b="1" i="0" u="none" strike="noStrike" dirty="0">
                        <a:solidFill>
                          <a:schemeClr val="tx1"/>
                        </a:solidFill>
                        <a:effectLst/>
                        <a:latin typeface="+mn-cs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0773105"/>
                  </a:ext>
                </a:extLst>
              </a:tr>
              <a:tr h="562010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 fontAlgn="b"/>
                      <a:r>
                        <a:rPr lang="zh-CN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收入</a:t>
                      </a:r>
                      <a:endParaRPr lang="zh-CN" sz="1800" b="0" i="0" u="none" strike="noStrike" dirty="0">
                        <a:solidFill>
                          <a:schemeClr val="tx1"/>
                        </a:solidFill>
                        <a:effectLst/>
                        <a:latin typeface="+mn-cs"/>
                        <a:cs typeface="+mn-cs"/>
                      </a:endParaRPr>
                    </a:p>
                  </a:txBody>
                  <a:tcPr marL="288000"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 fontAlgn="b"/>
                      <a:endParaRPr lang="zh-CN" sz="1800" b="0" i="0" u="none" strike="noStrike" dirty="0">
                        <a:solidFill>
                          <a:schemeClr val="tx1"/>
                        </a:solidFill>
                        <a:effectLst/>
                        <a:latin typeface="+mn-cs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 fontAlgn="b"/>
                      <a:endParaRPr lang="zh-CN" sz="1800" b="0" i="0" u="none" strike="noStrike" dirty="0">
                        <a:solidFill>
                          <a:schemeClr val="tx1"/>
                        </a:solidFill>
                        <a:effectLst/>
                        <a:latin typeface="+mn-cs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 fontAlgn="b"/>
                      <a:endParaRPr lang="zh-CN" sz="1800" b="0" i="0" u="none" strike="noStrike" dirty="0">
                        <a:solidFill>
                          <a:schemeClr val="tx1"/>
                        </a:solidFill>
                        <a:effectLst/>
                        <a:latin typeface="+mn-cs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911372"/>
                  </a:ext>
                </a:extLst>
              </a:tr>
              <a:tr h="562010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lvl="1" algn="l" rtl="0" fontAlgn="b"/>
                      <a:r>
                        <a:rPr lang="zh-CN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用户</a:t>
                      </a:r>
                      <a:endParaRPr lang="zh-CN" sz="1800" b="0" i="0" u="none" strike="noStrike" dirty="0">
                        <a:solidFill>
                          <a:schemeClr val="tx1"/>
                        </a:solidFill>
                        <a:effectLst/>
                        <a:latin typeface="+mn-cs"/>
                        <a:cs typeface="+mn-cs"/>
                      </a:endParaRPr>
                    </a:p>
                  </a:txBody>
                  <a:tcPr marL="288000"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 fontAlgn="b"/>
                      <a:r>
                        <a:rPr lang="zh-CN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50,000</a:t>
                      </a:r>
                      <a:endParaRPr lang="zh-CN" sz="1800" b="0" i="0" u="none" strike="noStrike" dirty="0">
                        <a:solidFill>
                          <a:schemeClr val="tx1"/>
                        </a:solidFill>
                        <a:effectLst/>
                        <a:latin typeface="+mn-cs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 fontAlgn="b"/>
                      <a:r>
                        <a:rPr lang="zh-CN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400,000</a:t>
                      </a:r>
                      <a:endParaRPr lang="zh-CN" sz="1800" b="0" i="0" u="none" strike="noStrike" dirty="0">
                        <a:solidFill>
                          <a:schemeClr val="tx1"/>
                        </a:solidFill>
                        <a:effectLst/>
                        <a:latin typeface="+mn-cs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 fontAlgn="b"/>
                      <a:r>
                        <a:rPr lang="zh-CN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1,600,000</a:t>
                      </a:r>
                      <a:endParaRPr lang="zh-CN" sz="1800" b="0" i="0" u="none" strike="noStrike" dirty="0">
                        <a:solidFill>
                          <a:schemeClr val="tx1"/>
                        </a:solidFill>
                        <a:effectLst/>
                        <a:latin typeface="+mn-cs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3393929"/>
                  </a:ext>
                </a:extLst>
              </a:tr>
              <a:tr h="562010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lvl="1" algn="l" rtl="0" fontAlgn="b"/>
                      <a:r>
                        <a:rPr lang="zh-CN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销售</a:t>
                      </a:r>
                      <a:endParaRPr lang="zh-CN" sz="1800" b="0" i="0" u="none" strike="noStrike" dirty="0">
                        <a:solidFill>
                          <a:schemeClr val="tx1"/>
                        </a:solidFill>
                        <a:effectLst/>
                        <a:latin typeface="+mn-cs"/>
                        <a:cs typeface="+mn-cs"/>
                      </a:endParaRPr>
                    </a:p>
                  </a:txBody>
                  <a:tcPr marL="288000"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 fontAlgn="b"/>
                      <a:r>
                        <a:rPr lang="zh-CN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500,000</a:t>
                      </a:r>
                      <a:endParaRPr lang="zh-CN" sz="1800" b="0" i="0" u="none" strike="noStrike" dirty="0">
                        <a:solidFill>
                          <a:schemeClr val="tx1"/>
                        </a:solidFill>
                        <a:effectLst/>
                        <a:latin typeface="+mn-cs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 fontAlgn="b"/>
                      <a:r>
                        <a:rPr lang="zh-CN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4,000,000</a:t>
                      </a:r>
                      <a:endParaRPr lang="zh-CN" sz="1800" b="0" i="0" u="none" strike="noStrike" dirty="0">
                        <a:solidFill>
                          <a:schemeClr val="tx1"/>
                        </a:solidFill>
                        <a:effectLst/>
                        <a:latin typeface="+mn-cs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 fontAlgn="b"/>
                      <a:r>
                        <a:rPr lang="zh-CN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16,000,000</a:t>
                      </a:r>
                      <a:endParaRPr lang="zh-CN" sz="1800" b="0" i="0" u="none" strike="noStrike" dirty="0">
                        <a:solidFill>
                          <a:schemeClr val="tx1"/>
                        </a:solidFill>
                        <a:effectLst/>
                        <a:latin typeface="+mn-cs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711469"/>
                  </a:ext>
                </a:extLst>
              </a:tr>
              <a:tr h="562010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lvl="1" algn="l" rtl="0" fontAlgn="b"/>
                      <a:r>
                        <a:rPr lang="zh-CN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每次销售的平均价格</a:t>
                      </a:r>
                      <a:endParaRPr lang="zh-CN" sz="1800" b="0" i="0" u="none" strike="noStrike" dirty="0">
                        <a:solidFill>
                          <a:schemeClr val="tx1"/>
                        </a:solidFill>
                        <a:effectLst/>
                        <a:latin typeface="+mn-cs"/>
                        <a:cs typeface="+mn-cs"/>
                      </a:endParaRPr>
                    </a:p>
                  </a:txBody>
                  <a:tcPr marL="288000"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 fontAlgn="b"/>
                      <a:r>
                        <a:rPr lang="zh-CN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zh-CN" sz="1800" b="0" i="0" u="none" strike="noStrike" dirty="0">
                        <a:solidFill>
                          <a:schemeClr val="tx1"/>
                        </a:solidFill>
                        <a:effectLst/>
                        <a:latin typeface="+mn-cs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 fontAlgn="b"/>
                      <a:r>
                        <a:rPr lang="zh-CN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zh-CN" sz="1800" b="0" i="0" u="none" strike="noStrike" dirty="0">
                        <a:solidFill>
                          <a:schemeClr val="tx1"/>
                        </a:solidFill>
                        <a:effectLst/>
                        <a:latin typeface="+mn-cs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 fontAlgn="b"/>
                      <a:r>
                        <a:rPr lang="zh-CN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zh-CN" sz="1800" b="0" i="0" u="none" strike="noStrike" dirty="0">
                        <a:solidFill>
                          <a:schemeClr val="tx1"/>
                        </a:solidFill>
                        <a:effectLst/>
                        <a:latin typeface="+mn-cs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8944196"/>
                  </a:ext>
                </a:extLst>
              </a:tr>
              <a:tr h="562010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lvl="1" algn="l" rtl="0" fontAlgn="b"/>
                      <a:r>
                        <a:rPr lang="zh-CN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收入 @ 15%</a:t>
                      </a:r>
                      <a:endParaRPr lang="zh-CN" sz="1800" b="0" i="0" u="none" strike="noStrike" dirty="0">
                        <a:solidFill>
                          <a:schemeClr val="tx1"/>
                        </a:solidFill>
                        <a:effectLst/>
                        <a:latin typeface="+mn-cs"/>
                        <a:cs typeface="+mn-cs"/>
                      </a:endParaRPr>
                    </a:p>
                  </a:txBody>
                  <a:tcPr marL="288000"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 fontAlgn="b"/>
                      <a:r>
                        <a:rPr lang="zh-CN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5,625,000</a:t>
                      </a:r>
                      <a:endParaRPr lang="zh-CN" sz="1800" b="0" i="0" u="none" strike="noStrike" dirty="0">
                        <a:solidFill>
                          <a:schemeClr val="tx1"/>
                        </a:solidFill>
                        <a:effectLst/>
                        <a:latin typeface="+mn-cs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 fontAlgn="b"/>
                      <a:r>
                        <a:rPr lang="zh-CN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48,000,000</a:t>
                      </a:r>
                      <a:endParaRPr lang="zh-CN" sz="1800" b="0" i="0" u="none" strike="noStrike" dirty="0">
                        <a:solidFill>
                          <a:schemeClr val="tx1"/>
                        </a:solidFill>
                        <a:effectLst/>
                        <a:latin typeface="+mn-cs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 fontAlgn="b"/>
                      <a:r>
                        <a:rPr lang="zh-CN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216,000,000</a:t>
                      </a:r>
                      <a:endParaRPr lang="zh-CN" sz="1800" b="0" i="0" u="none" strike="noStrike" dirty="0">
                        <a:solidFill>
                          <a:schemeClr val="tx1"/>
                        </a:solidFill>
                        <a:effectLst/>
                        <a:latin typeface="+mn-cs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1606819"/>
                  </a:ext>
                </a:extLst>
              </a:tr>
              <a:tr h="562010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 fontAlgn="b"/>
                      <a:r>
                        <a:rPr lang="zh-CN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毛利润</a:t>
                      </a:r>
                      <a:endParaRPr lang="zh-CN" sz="1800" b="1" i="0" u="none" strike="noStrike" dirty="0">
                        <a:solidFill>
                          <a:schemeClr val="tx1"/>
                        </a:solidFill>
                        <a:effectLst/>
                        <a:latin typeface="+mn-cs"/>
                        <a:cs typeface="+mn-cs"/>
                      </a:endParaRPr>
                    </a:p>
                  </a:txBody>
                  <a:tcPr marL="288000"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 fontAlgn="b"/>
                      <a:r>
                        <a:rPr lang="zh-CN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5,625,000</a:t>
                      </a:r>
                      <a:endParaRPr lang="zh-CN" sz="1800" b="1" i="0" u="none" strike="noStrike" dirty="0">
                        <a:solidFill>
                          <a:schemeClr val="tx1"/>
                        </a:solidFill>
                        <a:effectLst/>
                        <a:latin typeface="+mn-cs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 fontAlgn="b"/>
                      <a:r>
                        <a:rPr lang="zh-CN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48,000,000</a:t>
                      </a:r>
                      <a:endParaRPr lang="zh-CN" sz="1800" b="1" i="0" u="none" strike="noStrike" dirty="0">
                        <a:solidFill>
                          <a:schemeClr val="tx1"/>
                        </a:solidFill>
                        <a:effectLst/>
                        <a:latin typeface="+mn-cs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l" rtl="0" fontAlgn="b"/>
                      <a:r>
                        <a:rPr lang="zh-CN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216,000,000</a:t>
                      </a:r>
                      <a:endParaRPr lang="zh-CN" sz="1800" b="1" i="0" u="none" strike="noStrike" dirty="0">
                        <a:solidFill>
                          <a:schemeClr val="tx1"/>
                        </a:solidFill>
                        <a:effectLst/>
                        <a:latin typeface="+mn-cs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120011"/>
                  </a:ext>
                </a:extLst>
              </a:tr>
            </a:tbl>
          </a:graphicData>
        </a:graphic>
      </p:graphicFrame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E50FF3-CE3C-DDFB-B8EA-5BA1668A1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fld id="{B5CEABB6-07DC-46E8-9B57-56EC44A396E5}" type="slidenum">
              <a:rPr lang="zh-CN" smtClean="0"/>
              <a:pPr/>
              <a:t>12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32350070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77B52831-0916-294C-0ACB-9774B9805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51" r="18577"/>
          <a:stretch/>
        </p:blipFill>
        <p:spPr>
          <a:xfrm flipH="1">
            <a:off x="0" y="0"/>
            <a:ext cx="5181600" cy="6858000"/>
          </a:xfrm>
          <a:prstGeom prst="rect">
            <a:avLst/>
          </a:prstGeom>
        </p:spPr>
      </p:pic>
      <p:sp>
        <p:nvSpPr>
          <p:cNvPr id="7" name="标题 6">
            <a:extLst>
              <a:ext uri="{FF2B5EF4-FFF2-40B4-BE49-F238E27FC236}">
                <a16:creationId xmlns:a16="http://schemas.microsoft.com/office/drawing/2014/main" id="{E82E216E-9EE0-9D3F-D692-083F575A3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515" y="374090"/>
            <a:ext cx="5057104" cy="3624984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dirty="0"/>
              <a:t>谢谢</a:t>
            </a:r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1F398FDD-E639-CF6A-B875-443655F2B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1514" y="4172989"/>
            <a:ext cx="5057103" cy="2519363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dirty="0"/>
              <a:t>Brita Tamm</a:t>
            </a:r>
          </a:p>
          <a:p>
            <a:pPr rtl="0"/>
            <a:r>
              <a:rPr lang="zh-CN" dirty="0"/>
              <a:t>502-555-0152</a:t>
            </a:r>
          </a:p>
          <a:p>
            <a:pPr rtl="0"/>
            <a:r>
              <a:rPr lang="zh-CN" dirty="0"/>
              <a:t>brita@firstupconsultants.com</a:t>
            </a:r>
          </a:p>
          <a:p>
            <a:pPr rtl="0"/>
            <a:r>
              <a:rPr lang="zh-CN" dirty="0"/>
              <a:t>www.firstupconsultants.com</a:t>
            </a:r>
          </a:p>
        </p:txBody>
      </p:sp>
    </p:spTree>
    <p:extLst>
      <p:ext uri="{BB962C8B-B14F-4D97-AF65-F5344CB8AC3E}">
        <p14:creationId xmlns:p14="http://schemas.microsoft.com/office/powerpoint/2010/main" val="769932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440D96-BFFB-05BD-30ED-0352500C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773681"/>
            <a:ext cx="5674360" cy="3200400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dirty="0"/>
              <a:t>融资演讲稿</a:t>
            </a:r>
          </a:p>
        </p:txBody>
      </p:sp>
    </p:spTree>
    <p:extLst>
      <p:ext uri="{BB962C8B-B14F-4D97-AF65-F5344CB8AC3E}">
        <p14:creationId xmlns:p14="http://schemas.microsoft.com/office/powerpoint/2010/main" val="2945390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3474D05E-8A36-8D9F-519E-DB514A69D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15533"/>
            <a:ext cx="5181600" cy="2376868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dirty="0"/>
              <a:t>关于我们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20C1E08-E337-110E-DB8E-41BA4A3341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844800"/>
            <a:ext cx="5181600" cy="3128963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dirty="0"/>
              <a:t>在 Contoso，我们使组织能够培养协作思维，以进一步推动工作场所创新。通过闭环和利用敏捷框架，我们帮助企业实现有机增长，并培养消费者至上的思维方式。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0255621-1D81-03E6-507B-CB20E0703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fld id="{B5CEABB6-07DC-46E8-9B57-56EC44A396E5}" type="slidenum">
              <a:rPr lang="zh-CN" smtClean="0"/>
              <a:pPr/>
              <a:t>2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5420594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36FD5F-786B-1974-5F47-94CA02CFA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80640"/>
            <a:ext cx="5181600" cy="3368819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dirty="0"/>
              <a:t>公司概述</a:t>
            </a:r>
          </a:p>
        </p:txBody>
      </p:sp>
      <p:pic>
        <p:nvPicPr>
          <p:cNvPr id="14" name="图片占位符 13" descr="一个人看着一张纸">
            <a:extLst>
              <a:ext uri="{FF2B5EF4-FFF2-40B4-BE49-F238E27FC236}">
                <a16:creationId xmlns:a16="http://schemas.microsoft.com/office/drawing/2014/main" id="{F28819F3-7D3B-EB42-24FD-3C0BBC5963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19" b="119"/>
          <a:stretch/>
        </p:blipFill>
        <p:spPr>
          <a:xfrm>
            <a:off x="6085840" y="-10159"/>
            <a:ext cx="6116320" cy="6868160"/>
          </a:xfrm>
        </p:spPr>
      </p:pic>
    </p:spTree>
    <p:extLst>
      <p:ext uri="{BB962C8B-B14F-4D97-AF65-F5344CB8AC3E}">
        <p14:creationId xmlns:p14="http://schemas.microsoft.com/office/powerpoint/2010/main" val="42937429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ADD59383-E6CD-CF57-B9CF-5820B1CEC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0" y="1310639"/>
            <a:ext cx="4805997" cy="2689629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dirty="0"/>
              <a:t>产品概述</a:t>
            </a:r>
          </a:p>
        </p:txBody>
      </p:sp>
      <p:pic>
        <p:nvPicPr>
          <p:cNvPr id="5" name="图片占位符 4" descr="一个人闻着一个小玻璃瓶">
            <a:extLst>
              <a:ext uri="{FF2B5EF4-FFF2-40B4-BE49-F238E27FC236}">
                <a16:creationId xmlns:a16="http://schemas.microsoft.com/office/drawing/2014/main" id="{95D91661-037A-ECB3-7904-2C3843A98D9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0394" r="20394"/>
          <a:stretch/>
        </p:blipFill>
        <p:spPr>
          <a:xfrm>
            <a:off x="0" y="-10160"/>
            <a:ext cx="6096000" cy="6858000"/>
          </a:xfrm>
        </p:spPr>
      </p:pic>
      <p:sp>
        <p:nvSpPr>
          <p:cNvPr id="8" name="内容占位符 7">
            <a:extLst>
              <a:ext uri="{FF2B5EF4-FFF2-40B4-BE49-F238E27FC236}">
                <a16:creationId xmlns:a16="http://schemas.microsoft.com/office/drawing/2014/main" id="{8B672BC8-D7EC-066C-9025-5F29713D84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6163" y="4172990"/>
            <a:ext cx="4805997" cy="2389736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dirty="0"/>
              <a:t>第一款设计精美的产品，美观与功能兼备</a:t>
            </a:r>
          </a:p>
        </p:txBody>
      </p:sp>
    </p:spTree>
    <p:extLst>
      <p:ext uri="{BB962C8B-B14F-4D97-AF65-F5344CB8AC3E}">
        <p14:creationId xmlns:p14="http://schemas.microsoft.com/office/powerpoint/2010/main" val="56176599"/>
      </p:ext>
    </p:extLst>
  </p:cSld>
  <p:clrMapOvr>
    <a:masterClrMapping/>
  </p:clrMapOvr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8E4F0B-A6EB-861C-1C34-CAA9BDE47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sz="3200" dirty="0"/>
              <a:t>问题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F97739-E0DF-24F3-7886-013A799A52C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marL="228600" indent="-228600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sz="2000" b="1" cap="none" dirty="0"/>
              <a:t>市场差距</a:t>
            </a:r>
            <a:r>
              <a:rPr lang="zh-CN" sz="2000" cap="none" dirty="0"/>
              <a:t>：市场上很少有产品能像我们一样帮助客户</a:t>
            </a:r>
          </a:p>
          <a:p>
            <a:pPr marL="228600" indent="-228600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sz="2000" b="1" cap="none" dirty="0"/>
              <a:t>客户：</a:t>
            </a:r>
            <a:r>
              <a:rPr lang="zh-CN" sz="2000" cap="none" dirty="0"/>
              <a:t>66% 的美国消费者花钱购买多种产品，但这些产品只能部分解决他们的问题</a:t>
            </a:r>
          </a:p>
          <a:p>
            <a:pPr marL="228600" indent="-228600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sz="2000" b="1" cap="none" dirty="0"/>
              <a:t>财务</a:t>
            </a:r>
            <a:r>
              <a:rPr lang="zh-CN" sz="2000" cap="none" dirty="0"/>
              <a:t>：</a:t>
            </a:r>
            <a:r>
              <a:rPr lang="zh-CN" sz="2000" cap="none" dirty="0">
                <a:ea typeface="+mn-lt"/>
              </a:rPr>
              <a:t>2018 年在其他产品上消费的 480 亿美元中，千禧一代约占四分之一</a:t>
            </a:r>
            <a:endParaRPr lang="zh-CN" sz="2000" cap="none" dirty="0"/>
          </a:p>
          <a:p>
            <a:pPr marL="228600" indent="-228600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sz="2000" b="1" cap="none" dirty="0"/>
              <a:t>成本</a:t>
            </a:r>
            <a:r>
              <a:rPr lang="zh-CN" sz="2000" cap="none" dirty="0"/>
              <a:t>：生产力损失给消费者造成数千美元损失 </a:t>
            </a:r>
          </a:p>
          <a:p>
            <a:pPr marL="228600" indent="-228600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sz="2000" b="1" cap="none" dirty="0"/>
              <a:t>可用性</a:t>
            </a:r>
            <a:r>
              <a:rPr lang="zh-CN" sz="2000" cap="none" dirty="0"/>
              <a:t>：客户想要易于使用的产品，让他们的生活更轻松 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E0D061-7327-A55C-AF6A-A95C24DD8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B5CEABB6-07DC-46E8-9B57-56EC44A396E5}" type="slidenum">
              <a:rPr lang="zh-CN" smtClean="0"/>
              <a:pPr/>
              <a:t>5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412000632"/>
      </p:ext>
    </p:extLst>
  </p:cSld>
  <p:clrMapOvr>
    <a:masterClrMapping/>
  </p:clrMapOvr>
</p:sld>
</file>

<file path=ppt/slides/slide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808221-C29B-07A3-B569-B8B466B10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75285"/>
            <a:ext cx="4896678" cy="3624984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dirty="0"/>
              <a:t>产品优势</a:t>
            </a:r>
          </a:p>
        </p:txBody>
      </p:sp>
      <p:pic>
        <p:nvPicPr>
          <p:cNvPr id="5" name="图片占位符 4" descr="一个人站在温室中">
            <a:extLst>
              <a:ext uri="{FF2B5EF4-FFF2-40B4-BE49-F238E27FC236}">
                <a16:creationId xmlns:a16="http://schemas.microsoft.com/office/drawing/2014/main" id="{EE30546E-D63D-6DD8-4DA7-41DD51A44C2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2487" b="12487"/>
          <a:stretch/>
        </p:blipFill>
        <p:spPr>
          <a:xfrm>
            <a:off x="0" y="0"/>
            <a:ext cx="6096000" cy="6858000"/>
          </a:xfr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BEA7D4-8B96-5A0E-252E-6B8E8B1CF1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4172990"/>
            <a:ext cx="4896677" cy="2309726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noProof="1"/>
              <a:t>在线商店和市场交换</a:t>
            </a:r>
          </a:p>
        </p:txBody>
      </p:sp>
    </p:spTree>
    <p:extLst>
      <p:ext uri="{BB962C8B-B14F-4D97-AF65-F5344CB8AC3E}">
        <p14:creationId xmlns:p14="http://schemas.microsoft.com/office/powerpoint/2010/main" val="176041742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92D586-3F7C-3202-E4F4-1F65B9A7D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65125"/>
            <a:ext cx="10363201" cy="1629601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dirty="0"/>
              <a:t>我们的竞争对手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5DADF2-8E4D-6C0E-0FA2-C5228AF29C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22250"/>
            <a:ext cx="4795936" cy="3747180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noProof="1"/>
              <a:t>我们的产品定价低于市场上其他公司的定价</a:t>
            </a:r>
          </a:p>
          <a:p>
            <a:pPr rtl="0"/>
            <a:r>
              <a:rPr lang="zh-CN" noProof="1"/>
              <a:t>与竞争对手的复杂设计相比，我们的设计简单易用</a:t>
            </a:r>
          </a:p>
          <a:p>
            <a:pPr rtl="0"/>
            <a:r>
              <a:rPr lang="zh-CN" noProof="1"/>
              <a:t>高性价比是我们的产品对消费者的主要吸引力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CFADA2D-CE7A-511E-45B9-EAF4FA520E3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4891" y="2022250"/>
            <a:ext cx="5219754" cy="3747180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noProof="1"/>
              <a:t>公司 A 的产品定价更高</a:t>
            </a:r>
          </a:p>
          <a:p>
            <a:pPr rtl="0"/>
            <a:r>
              <a:rPr lang="zh-CN" noProof="1"/>
              <a:t>公司 B 和 C 的产品定价高昂且不方便使用</a:t>
            </a:r>
          </a:p>
          <a:p>
            <a:pPr rtl="0"/>
            <a:r>
              <a:rPr lang="zh-CN" noProof="1"/>
              <a:t>公司 D 和 E 的产品定价实惠但不方便使用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D4FFC83-A1E8-FCEA-2C47-38C5ADAEA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fld id="{B5CEABB6-07DC-46E8-9B57-56EC44A396E5}" type="slidenum">
              <a:rPr lang="zh-CN" smtClean="0"/>
              <a:pPr/>
              <a:t>7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43040347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BDB0AE-5ADD-1975-6BDD-386089250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365125"/>
            <a:ext cx="10439401" cy="1617017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产品概述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74C67C-D286-74AE-086C-3E45FF9D95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9" y="2022250"/>
            <a:ext cx="3310129" cy="3747180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唯一</a:t>
            </a:r>
          </a:p>
          <a:p>
            <a:pPr rtl="0"/>
            <a:r>
              <a:rPr lang="zh-CN"/>
              <a:t>市场开拓者</a:t>
            </a:r>
          </a:p>
          <a:p>
            <a:pPr rtl="0"/>
            <a:r>
              <a:rPr lang="zh-CN"/>
              <a:t>经验证</a:t>
            </a:r>
          </a:p>
          <a:p>
            <a:pPr rtl="0"/>
            <a:r>
              <a:rPr lang="zh-CN"/>
              <a:t>真实可信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01C2F4A-ABC8-39B2-B7BB-36C02B7A454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02310" y="2018120"/>
            <a:ext cx="6751489" cy="3747180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唯一一款专为此利基市场打造的产品</a:t>
            </a:r>
          </a:p>
          <a:p>
            <a:pPr rtl="0"/>
            <a:r>
              <a:rPr lang="zh-CN"/>
              <a:t>第一款设计精美的产品，美观与功能兼备</a:t>
            </a:r>
          </a:p>
          <a:p>
            <a:pPr rtl="0"/>
            <a:r>
              <a:rPr lang="zh-CN"/>
              <a:t>对区域中的大学生进行过测试</a:t>
            </a:r>
          </a:p>
          <a:p>
            <a:pPr rtl="0"/>
            <a:r>
              <a:rPr lang="zh-CN"/>
              <a:t>在现场专家的帮助和指导下进行设计 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D27E5DB-AFB6-9088-87C9-1F671C0B0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fld id="{B5CEABB6-07DC-46E8-9B57-56EC44A396E5}" type="slidenum">
              <a:rPr lang="zh-CN" smtClean="0"/>
              <a:pPr/>
              <a:t>8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56969960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FEAA13-E02F-EB47-E510-E3F48A95F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385" y="446313"/>
            <a:ext cx="5179615" cy="1448747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增长策略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E26637-007F-EC9E-F644-AAFBA0900F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9" y="2022250"/>
            <a:ext cx="5181600" cy="3747180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 dirty="0"/>
              <a:t>20XX 年 2 月</a:t>
            </a:r>
            <a:r>
              <a:rPr lang="zh-CN" dirty="0"/>
              <a:t>：推出面向高端或顶级参与者的产品，帮助树立产品形象</a:t>
            </a:r>
          </a:p>
          <a:p>
            <a:pPr rtl="0"/>
            <a:r>
              <a:rPr lang="zh-CN" b="1" dirty="0"/>
              <a:t>20XX 年 5 月</a:t>
            </a:r>
            <a:r>
              <a:rPr lang="zh-CN" dirty="0"/>
              <a:t>：将产品发布给普通公众，并监视发布会和社交媒体帐户</a:t>
            </a:r>
          </a:p>
          <a:p>
            <a:pPr rtl="0"/>
            <a:r>
              <a:rPr lang="zh-CN" b="1" dirty="0"/>
              <a:t>20XX 年 10 月</a:t>
            </a:r>
            <a:r>
              <a:rPr lang="zh-CN" dirty="0"/>
              <a:t>：收集反馈并根据需要调整产品设计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DDD930B-FB1B-543D-6828-8C31F30BB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fld id="{B5CEABB6-07DC-46E8-9B57-56EC44A396E5}" type="slidenum">
              <a:rPr lang="zh-CN" smtClean="0"/>
              <a:pPr/>
              <a:t>9</a:t>
            </a:fld>
            <a:endParaRPr lang="zh-CN" dirty="0"/>
          </a:p>
        </p:txBody>
      </p:sp>
      <p:pic>
        <p:nvPicPr>
          <p:cNvPr id="18" name="图片占位符 17" descr="两个人看着自己的手机">
            <a:extLst>
              <a:ext uri="{FF2B5EF4-FFF2-40B4-BE49-F238E27FC236}">
                <a16:creationId xmlns:a16="http://schemas.microsoft.com/office/drawing/2014/main" id="{1609D79A-E8EF-302E-E8CA-07C644CE0E0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81" r="81"/>
          <a:stretch/>
        </p:blipFill>
        <p:spPr>
          <a:xfrm>
            <a:off x="6076950" y="0"/>
            <a:ext cx="6115050" cy="6868886"/>
          </a:xfrm>
        </p:spPr>
      </p:pic>
    </p:spTree>
    <p:extLst>
      <p:ext uri="{BB962C8B-B14F-4D97-AF65-F5344CB8AC3E}">
        <p14:creationId xmlns:p14="http://schemas.microsoft.com/office/powerpoint/2010/main" val="1517447069"/>
      </p:ext>
    </p:extLst>
  </p:cSld>
  <p:clrMapOvr>
    <a:masterClrMapping/>
  </p:clrMapOvr>
</p:sld>
</file>

<file path=ppt/theme/theme12.xml><?xml version="1.0" encoding="utf-8"?>
<a:theme xmlns:a="http://schemas.openxmlformats.org/drawingml/2006/main" name="自定义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Microsoft YaHei UI"/>
        <a:ea typeface=""/>
        <a:cs typeface="Microsoft YaHei UI"/>
      </a:majorFont>
      <a:minorFont>
        <a:latin typeface="Microsoft YaHei UI"/>
        <a:ea typeface=""/>
        <a:cs typeface="Microsoft YaHei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_win32_SL_V9" id="{8502042B-488E-4F33-AD20-77B40A1BC1AA}" vid="{A90C26AF-23CA-48C5-BFF9-84DC7B1C9175}"/>
    </a:ext>
  </a:extLst>
</a:theme>
</file>

<file path=ppt/theme/theme2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3.xml><?xml version="1.0" encoding="utf-8"?>
<ds:datastoreItem xmlns:ds="http://schemas.openxmlformats.org/officeDocument/2006/customXml" ds:itemID="{B133F63F-9110-40E7-9727-485934F41506}">
  <ds:schemaRefs>
    <ds:schemaRef ds:uri="http://schemas.microsoft.com/sharepoint/v3/contenttype/forms"/>
  </ds:schemaRefs>
</ds:datastoreItem>
</file>

<file path=customXml/itemProps22.xml><?xml version="1.0" encoding="utf-8"?>
<ds:datastoreItem xmlns:ds="http://schemas.openxmlformats.org/officeDocument/2006/customXml" ds:itemID="{17B53FD5-8F3E-4406-8404-9F78B5E6376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1.xml><?xml version="1.0" encoding="utf-8"?>
<ds:datastoreItem xmlns:ds="http://schemas.openxmlformats.org/officeDocument/2006/customXml" ds:itemID="{268EFD9E-464D-4A64-8503-21EC026015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11</ap:TotalTime>
  <ap:Words>567</ap:Words>
  <ap:PresentationFormat>宽屏</ap:PresentationFormat>
  <ap:Paragraphs>125</ap:Paragraphs>
  <ap:Slides>13</ap:Slides>
  <ap:Notes>13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ap:HeadingPairs>
  <ap:TitlesOfParts>
    <vt:vector baseType="lpstr" size="16">
      <vt:lpstr>Microsoft YaHei UI</vt:lpstr>
      <vt:lpstr>Arial</vt:lpstr>
      <vt:lpstr>自定义</vt:lpstr>
      <vt:lpstr>融资演讲稿</vt:lpstr>
      <vt:lpstr>关于我们</vt:lpstr>
      <vt:lpstr>公司概述</vt:lpstr>
      <vt:lpstr>产品概述</vt:lpstr>
      <vt:lpstr>问题 </vt:lpstr>
      <vt:lpstr>产品优势</vt:lpstr>
      <vt:lpstr>我们的竞争对手</vt:lpstr>
      <vt:lpstr>产品概述 </vt:lpstr>
      <vt:lpstr>增长策略</vt:lpstr>
      <vt:lpstr>市场概述</vt:lpstr>
      <vt:lpstr>解决方案</vt:lpstr>
      <vt:lpstr>财务</vt:lpstr>
      <vt:lpstr>谢谢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2024-01-04T07:32:45Z</dcterms:created>
  <dcterms:modified xsi:type="dcterms:W3CDTF">2024-03-15T01:24:12Z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