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theme/theme12.xml" ContentType="application/vnd.openxmlformats-officedocument.theme+xml"/>
  <Override PartName="/ppt/slideLayouts/slideLayout9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notesSlides/notesSlide84.xml" ContentType="application/vnd.openxmlformats-officedocument.presentationml.notesSlide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customXml/item22.xml" ContentType="application/xml"/>
  <Override PartName="/customXml/itemProps22.xml" ContentType="application/vnd.openxmlformats-officedocument.customXmlProperties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viewProps.xml" ContentType="application/vnd.openxmlformats-officedocument.presentationml.viewProps+xml"/>
  <Override PartName="/customXml/item13.xml" ContentType="application/xml"/>
  <Override PartName="/customXml/itemProps13.xml" ContentType="application/vnd.openxmlformats-officedocument.customXmlProperties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610.xml" ContentType="application/vnd.openxmlformats-officedocument.presentationml.slide+xml"/>
  <Override PartName="/ppt/notesSlides/notesSlide610.xml" ContentType="application/vnd.openxmlformats-officedocument.presentationml.notesSlide+xml"/>
  <Override PartName="/ppt/presProps.xml" ContentType="application/vnd.openxmlformats-officedocument.presentationml.presProps+xml"/>
  <Override PartName="/ppt/slides/slide511.xml" ContentType="application/vnd.openxmlformats-officedocument.presentationml.slide+xml"/>
  <Override PartName="/ppt/notesSlides/notesSlide511.xml" ContentType="application/vnd.openxmlformats-officedocument.presentationml.notesSlide+xml"/>
  <Override PartName="/ppt/slides/slide1012.xml" ContentType="application/vnd.openxmlformats-officedocument.presentationml.slide+xml"/>
  <Override PartName="/ppt/notesSlides/notesSlide1012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330" r:id="rId7"/>
    <p:sldId id="305" r:id="rId8"/>
    <p:sldId id="339" r:id="rId9"/>
    <p:sldId id="335" r:id="rId10"/>
    <p:sldId id="340" r:id="rId11"/>
    <p:sldId id="274" r:id="rId12"/>
    <p:sldId id="341" r:id="rId13"/>
    <p:sldId id="342" r:id="rId14"/>
    <p:sldId id="336" r:id="rId15"/>
    <p:sldId id="332" r:id="rId16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3725" autoAdjust="0"/>
  </p:normalViewPr>
  <p:slideViewPr>
    <p:cSldViewPr snapToGrid="0">
      <p:cViewPr varScale="1">
        <p:scale>
          <a:sx n="102" d="100"/>
          <a:sy n="102" d="100"/>
        </p:scale>
        <p:origin x="33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handoutMaster" Target="/ppt/handoutMasters/handoutMaster11.xml" Id="rId18" /><Relationship Type="http://schemas.openxmlformats.org/officeDocument/2006/relationships/customXml" Target="/customXml/item3.xml" Id="rId3" /><Relationship Type="http://schemas.openxmlformats.org/officeDocument/2006/relationships/theme" Target="/ppt/theme/theme12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notesMaster" Target="/ppt/notesMasters/notesMaster11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5.xml" Id="rId16" /><Relationship Type="http://schemas.openxmlformats.org/officeDocument/2006/relationships/viewProps" Target="/ppt/view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6.xml" Id="rId6" /><Relationship Type="http://schemas.openxmlformats.org/officeDocument/2006/relationships/slide" Target="/ppt/slides/slide77.xml" Id="rId11" /><Relationship Type="http://schemas.openxmlformats.org/officeDocument/2006/relationships/slide" Target="/ppt/slides/slide18.xml" Id="rId5" /><Relationship Type="http://schemas.openxmlformats.org/officeDocument/2006/relationships/slide" Target="/ppt/slides/slide119.xml" Id="rId15" /><Relationship Type="http://schemas.openxmlformats.org/officeDocument/2006/relationships/slide" Target="/ppt/slides/slide610.xml" Id="rId10" /><Relationship Type="http://schemas.openxmlformats.org/officeDocument/2006/relationships/presProps" Target="/ppt/presProps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1.xml" Id="rId9" /><Relationship Type="http://schemas.openxmlformats.org/officeDocument/2006/relationships/slide" Target="/ppt/slides/slide1012.xml" Id="rId14" /><Relationship Type="http://schemas.openxmlformats.org/officeDocument/2006/relationships/tableStyles" Target="/ppt/tableStyles.xml" Id="rId22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2_5" csCatId="accent2" phldr="1"/>
      <dgm:spPr/>
      <dgm:t>
        <a:bodyPr rtlCol="0"/>
        <a:lstStyle/>
        <a:p>
          <a:pPr rtl="0"/>
          <a:endParaRPr lang="en-US"/>
        </a:p>
      </dgm:t>
    </dgm:pt>
    <dgm:pt modelId="{D423FB80-F2BD-4DDE-80B1-76F84FE09A02}">
      <dgm:prSet phldrT="[Text]" phldr="0" custT="1"/>
      <dgm:spPr/>
      <dgm:t>
        <a:bodyPr rtlCol="0"/>
        <a:lstStyle/>
        <a:p>
          <a:pPr rtl="0">
            <a:defRPr b="1"/>
          </a:pPr>
          <a:r>
            <a:rPr lang="zh-CN" altLang="en-US" sz="1800" b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9B1CA3FF-D252-4AF5-8F50-CFC93ACA9175}" type="parTrans" cxnId="{5BF3B7B1-A779-4E2D-8625-77DE0CA38FEE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BE862E1-9761-4AA7-AA00-BD79FA3B27DD}" type="sibTrans" cxnId="{5BF3B7B1-A779-4E2D-8625-77DE0CA38FEE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45E128E-7700-4C91-9411-CDD1DCA94D67}">
      <dgm:prSet phldrT="[Text]" custT="1"/>
      <dgm:spPr/>
      <dgm:t>
        <a:bodyPr rtlCol="0"/>
        <a:lstStyle/>
        <a:p>
          <a:pPr rtl="0"/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若要启动演示文稿，请转到“幻灯片放映”选项卡，然后选择“从头开始”。</a:t>
          </a:r>
          <a:endParaRPr lang="zh-CN" altLang="en-US" sz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4D95EBA-0423-4AFA-B379-E030341B1F23}" type="parTrans" cxnId="{68D35F9D-DABF-4E5A-94D4-F988D8E84907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963BA97-D4C5-477B-9B0D-68DB38F61579}" type="sibTrans" cxnId="{68D35F9D-DABF-4E5A-94D4-F988D8E84907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DC4903D-31E8-4ED6-875F-63877788B702}">
      <dgm:prSet phldrT="[Text]" phldr="0" custT="1"/>
      <dgm:spPr/>
      <dgm:t>
        <a:bodyPr rtlCol="0"/>
        <a:lstStyle/>
        <a:p>
          <a:pPr rtl="0">
            <a:defRPr b="1"/>
          </a:pPr>
          <a:r>
            <a:rPr lang="zh-CN" altLang="en-US" sz="1800" b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A18F8C20-9A13-44DB-9E45-C2DE49ACE5D9}" type="parTrans" cxnId="{A319CB69-6926-431D-A805-EACBFA83FA66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BFDEA83-93E5-4D72-A672-078838B258F5}" type="sibTrans" cxnId="{A319CB69-6926-431D-A805-EACBFA83FA66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9FB790A-3E33-4887-962E-7206A01AD84F}">
      <dgm:prSet phldrT="[Text]" custT="1"/>
      <dgm:spPr/>
      <dgm:t>
        <a:bodyPr rtlCol="0"/>
        <a:lstStyle/>
        <a:p>
          <a:pPr rtl="0"/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若要在幻灯片视图中显示演示者视图，请在底部左侧的控制栏上选择三个圆点，然后选择“显示演示者视图”。 </a:t>
          </a:r>
          <a:endParaRPr lang="zh-CN" altLang="en-US" sz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E34BE83-4A83-4B5F-8976-D4AC57FE5007}" type="parTrans" cxnId="{607143D0-C26B-448B-8E8C-A8A46198F0C6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18338C2-0675-4B1C-898F-3D939F41C34C}" type="sibTrans" cxnId="{607143D0-C26B-448B-8E8C-A8A46198F0C6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A93A940-284B-49B0-9D89-5FA2B3B3C7E5}">
      <dgm:prSet phldrT="[Text]" phldr="0" custT="1"/>
      <dgm:spPr/>
      <dgm:t>
        <a:bodyPr rtlCol="0"/>
        <a:lstStyle/>
        <a:p>
          <a:pPr rtl="0">
            <a:defRPr b="1"/>
          </a:pPr>
          <a:r>
            <a:rPr lang="zh-CN" altLang="en-US" sz="1800" b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CD96219D-3688-4138-ACC9-901ED9FEACCC}" type="parTrans" cxnId="{982D7B44-1518-4DD0-82D4-8A3901DD95E9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0447E4A-3C15-4884-AEBE-804149EBD331}" type="sibTrans" cxnId="{982D7B44-1518-4DD0-82D4-8A3901DD95E9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BA5F3BE-D53A-42E0-A7FE-674B99BD07E6}">
      <dgm:prSet phldrT="[Text]" custT="1"/>
      <dgm:spPr/>
      <dgm:t>
        <a:bodyPr rtlCol="0"/>
        <a:lstStyle/>
        <a:p>
          <a:pPr rtl="0"/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在演示文稿中，发言人备注在你的显示器上可见，但对观众不可见。 </a:t>
          </a:r>
          <a:endParaRPr lang="zh-CN" altLang="en-US" sz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484BBA1-86EE-4AA2-B94A-A26EED0EFB1E}" type="parTrans" cxnId="{6AEB3B94-8522-4F42-A6BC-BC55C5AED92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8C67DB7-8AA6-454C-83AE-A16B3B9F45FF}" type="sibTrans" cxnId="{6AEB3B94-8522-4F42-A6BC-BC55C5AED92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7EAF83C-E1E2-4060-A15C-5B683F5ABDB6}">
      <dgm:prSet phldrT="[Text]" custT="1"/>
      <dgm:spPr/>
      <dgm:t>
        <a:bodyPr rtlCol="0"/>
        <a:lstStyle/>
        <a:p>
          <a:pPr rtl="0">
            <a:defRPr b="1"/>
          </a:pPr>
          <a:r>
            <a:rPr lang="zh-CN" altLang="en-US" sz="1800" b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0F3BE3E5-5F26-4F55-8287-A3DAF6BD4A08}" type="parTrans" cxnId="{063B7E65-C8C7-4BC7-B7D8-3E116985E12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16A6271-B608-4CBB-91A0-4462E64B7A8D}" type="sibTrans" cxnId="{063B7E65-C8C7-4BC7-B7D8-3E116985E12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F5CD713-2E7F-4FA2-A365-0158844247C1}">
      <dgm:prSet phldrT="[Text]" custT="1"/>
      <dgm:spPr/>
      <dgm:t>
        <a:bodyPr rtlCol="0"/>
        <a:lstStyle/>
        <a:p>
          <a:pPr rtl="0">
            <a:defRPr b="1"/>
          </a:pPr>
          <a:r>
            <a:rPr lang="zh-CN" altLang="en-US" sz="1800" b="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4B1EFBBB-DB3F-4353-84A5-217D60B77662}" type="parTrans" cxnId="{0938E3E3-4DD8-4069-97E7-7CBBEBFE5A13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E7CF33D-04A9-4522-B84F-6C2C1CF2D6AD}" type="sibTrans" cxnId="{0938E3E3-4DD8-4069-97E7-7CBBEBFE5A13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F28F38F-17E7-44A8-973E-FC94684377B5}">
      <dgm:prSet phldrT="[Text]" custT="1"/>
      <dgm:spPr/>
      <dgm:t>
        <a:bodyPr rtlCol="0"/>
        <a:lstStyle/>
        <a:p>
          <a:pPr rtl="0"/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  <a:endParaRPr lang="zh-CN" altLang="en-US" sz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2535623-2685-4634-9155-926D36DD275F}" type="parTrans" cxnId="{9E1E0922-367E-4D59-B87A-D6127405DD9B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BE4C846-C26B-4FA4-83A2-4C9007AFA3E9}" type="sibTrans" cxnId="{9E1E0922-367E-4D59-B87A-D6127405DD9B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1E65531-AFB8-400F-8A0E-3D2D8EB02527}">
      <dgm:prSet phldrT="[Text]" custT="1"/>
      <dgm:spPr/>
      <dgm:t>
        <a:bodyPr rtlCol="0"/>
        <a:lstStyle/>
        <a:p>
          <a:pPr rtl="0"/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如果看不到备注窗格或它已完全最小化，请在 </a:t>
          </a:r>
          <a:r>
            <a:rPr lang="en-US" altLang="zh-CN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PowerPoint </a:t>
          </a:r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窗口底部的任务栏上单击“备注”。 </a:t>
          </a:r>
          <a:endParaRPr lang="zh-CN" altLang="en-US" sz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DBCD6FE-99D6-4D1C-ACCC-ACD1054C98A6}" type="parTrans" cxnId="{806EAB44-63AA-464E-AE88-604149F91859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5802CBE-AD20-4AAE-8010-3C10BC564C65}" type="sibTrans" cxnId="{806EAB44-63AA-464E-AE88-604149F91859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/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5">
        <dgm:presLayoutVars>
          <dgm:chMax val="1"/>
          <dgm:chPref val="1"/>
          <dgm:bulletEnabled val="1"/>
        </dgm:presLayoutVars>
      </dgm:prSet>
      <dgm:spPr/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5"/>
      <dgm:spPr/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5"/>
      <dgm:spPr/>
    </dgm:pt>
    <dgm:pt modelId="{6D7F9BE3-3008-4E5E-96F3-C71D72649902}" type="pres">
      <dgm:prSet presAssocID="{D423FB80-F2BD-4DDE-80B1-76F84FE09A02}" presName="ConnectorPoint" presStyleLbl="node1" presStyleIdx="0" presStyleCnt="5"/>
      <dgm:spPr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1" presStyleCnt="5"/>
      <dgm:spPr/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1" presStyleCnt="5"/>
      <dgm:spPr/>
    </dgm:pt>
    <dgm:pt modelId="{8E0947F0-E28B-4B2E-B1D6-BFEED1AF012B}" type="pres">
      <dgm:prSet presAssocID="{2DC4903D-31E8-4ED6-875F-63877788B702}" presName="ConnectorPoint" presStyleLbl="node1" presStyleIdx="1" presStyleCnt="5"/>
      <dgm:spPr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CB500B18-4CCC-44D0-A7EE-E63EC340604C}" type="pres">
      <dgm:prSet presAssocID="{8A93A940-284B-49B0-9D89-5FA2B3B3C7E5}" presName="composite" presStyleCnt="0"/>
      <dgm:spPr/>
    </dgm:pt>
    <dgm:pt modelId="{A7F04B95-81DC-4C70-990B-FEE82F4C63E7}" type="pres">
      <dgm:prSet presAssocID="{8A93A940-284B-49B0-9D89-5FA2B3B3C7E5}" presName="L1TextContainer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16384FAB-C600-47F1-91A6-2EF972F345F9}" type="pres">
      <dgm:prSet presAssocID="{8A93A940-284B-49B0-9D89-5FA2B3B3C7E5}" presName="L2TextContainerWrapper" presStyleCnt="0">
        <dgm:presLayoutVars>
          <dgm:bulletEnabled val="1"/>
        </dgm:presLayoutVars>
      </dgm:prSet>
      <dgm:spPr/>
    </dgm:pt>
    <dgm:pt modelId="{725F2AEF-0925-4411-A89A-5976D96BC3B1}" type="pres">
      <dgm:prSet presAssocID="{8A93A940-284B-49B0-9D89-5FA2B3B3C7E5}" presName="L2TextContainer" presStyleLbl="bgAccFollowNode1" presStyleIdx="2" presStyleCnt="5"/>
      <dgm:spPr/>
    </dgm:pt>
    <dgm:pt modelId="{F1CEE27F-E297-4972-B373-BDB021CAF74B}" type="pres">
      <dgm:prSet presAssocID="{8A93A940-284B-49B0-9D89-5FA2B3B3C7E5}" presName="FlexibleEmptyPlaceHolder" presStyleCnt="0"/>
      <dgm:spPr/>
    </dgm:pt>
    <dgm:pt modelId="{3F1F843F-8CAA-4ECF-B5A2-211D6C43D3C6}" type="pres">
      <dgm:prSet presAssocID="{8A93A940-284B-49B0-9D89-5FA2B3B3C7E5}" presName="ConnectLine" presStyleLbl="sibTrans1D1" presStyleIdx="2" presStyleCnt="5"/>
      <dgm:spPr/>
    </dgm:pt>
    <dgm:pt modelId="{53B98CC0-1029-46A6-8053-0933F88F7705}" type="pres">
      <dgm:prSet presAssocID="{8A93A940-284B-49B0-9D89-5FA2B3B3C7E5}" presName="ConnectorPoint" presStyleLbl="node1" presStyleIdx="2" presStyleCnt="5"/>
      <dgm:spPr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D7FD386-E91E-4500-9B1B-A5B2EA2DCD9E}" type="pres">
      <dgm:prSet presAssocID="{8A93A940-284B-49B0-9D89-5FA2B3B3C7E5}" presName="EmptyPlaceHolder" presStyleCnt="0"/>
      <dgm:spPr/>
    </dgm:pt>
    <dgm:pt modelId="{17505DA6-AA50-4A6F-BF65-AEC0626F21E7}" type="pres">
      <dgm:prSet presAssocID="{E0447E4A-3C15-4884-AEBE-804149EBD331}" presName="spaceBetweenRectangles" presStyleCnt="0"/>
      <dgm:spPr/>
    </dgm:pt>
    <dgm:pt modelId="{32AAFE31-6289-403A-9D13-818F4101EB70}" type="pres">
      <dgm:prSet presAssocID="{B7EAF83C-E1E2-4060-A15C-5B683F5ABDB6}" presName="composite" presStyleCnt="0"/>
      <dgm:spPr/>
    </dgm:pt>
    <dgm:pt modelId="{0CFAF01A-0163-4C33-9878-6F2FFD282979}" type="pres">
      <dgm:prSet presAssocID="{B7EAF83C-E1E2-4060-A15C-5B683F5ABDB6}" presName="L1TextContainer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2130F610-3DBC-4B00-8F6C-B9F95B3288F3}" type="pres">
      <dgm:prSet presAssocID="{B7EAF83C-E1E2-4060-A15C-5B683F5ABDB6}" presName="L2TextContainerWrapper" presStyleCnt="0">
        <dgm:presLayoutVars>
          <dgm:bulletEnabled val="1"/>
        </dgm:presLayoutVars>
      </dgm:prSet>
      <dgm:spPr/>
    </dgm:pt>
    <dgm:pt modelId="{F7B633A7-D926-4CBC-87D6-CC10E20E0F4C}" type="pres">
      <dgm:prSet presAssocID="{B7EAF83C-E1E2-4060-A15C-5B683F5ABDB6}" presName="L2TextContainer" presStyleLbl="bgAccFollowNode1" presStyleIdx="3" presStyleCnt="5"/>
      <dgm:spPr/>
    </dgm:pt>
    <dgm:pt modelId="{37315AFB-AE24-4940-9EE4-4FD158C8879E}" type="pres">
      <dgm:prSet presAssocID="{B7EAF83C-E1E2-4060-A15C-5B683F5ABDB6}" presName="FlexibleEmptyPlaceHolder" presStyleCnt="0"/>
      <dgm:spPr/>
    </dgm:pt>
    <dgm:pt modelId="{232CE934-E2E5-4676-AC76-E4B011E79514}" type="pres">
      <dgm:prSet presAssocID="{B7EAF83C-E1E2-4060-A15C-5B683F5ABDB6}" presName="ConnectLine" presStyleLbl="sibTrans1D1" presStyleIdx="3" presStyleCnt="5"/>
      <dgm:spPr/>
    </dgm:pt>
    <dgm:pt modelId="{E81393AC-A038-4AFA-9F23-B7759047F7CF}" type="pres">
      <dgm:prSet presAssocID="{B7EAF83C-E1E2-4060-A15C-5B683F5ABDB6}" presName="ConnectorPoint" presStyleLbl="node1" presStyleIdx="3" presStyleCnt="5"/>
      <dgm:spPr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46F4132-D2E1-4357-B1EA-A4E065894E0E}" type="pres">
      <dgm:prSet presAssocID="{B7EAF83C-E1E2-4060-A15C-5B683F5ABDB6}" presName="EmptyPlaceHolder" presStyleCnt="0"/>
      <dgm:spPr/>
    </dgm:pt>
    <dgm:pt modelId="{6ECDF989-E3A2-4C0F-829C-476EE79637D3}" type="pres">
      <dgm:prSet presAssocID="{416A6271-B608-4CBB-91A0-4462E64B7A8D}" presName="spaceBetweenRectangles" presStyleCnt="0"/>
      <dgm:spPr/>
    </dgm:pt>
    <dgm:pt modelId="{9AD9F8DF-24E6-42E6-BBD7-CAE934B7049B}" type="pres">
      <dgm:prSet presAssocID="{BF5CD713-2E7F-4FA2-A365-0158844247C1}" presName="composite" presStyleCnt="0"/>
      <dgm:spPr/>
    </dgm:pt>
    <dgm:pt modelId="{FF85B7F5-A04A-4DA0-962A-28F0B197085A}" type="pres">
      <dgm:prSet presAssocID="{BF5CD713-2E7F-4FA2-A365-0158844247C1}" presName="L1TextContainer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FB84B4D0-12DA-4067-A812-4C1E5BFB9CAA}" type="pres">
      <dgm:prSet presAssocID="{BF5CD713-2E7F-4FA2-A365-0158844247C1}" presName="L2TextContainerWrapper" presStyleCnt="0">
        <dgm:presLayoutVars>
          <dgm:bulletEnabled val="1"/>
        </dgm:presLayoutVars>
      </dgm:prSet>
      <dgm:spPr/>
    </dgm:pt>
    <dgm:pt modelId="{DB2625BA-E96D-4321-A7F2-AE977040F570}" type="pres">
      <dgm:prSet presAssocID="{BF5CD713-2E7F-4FA2-A365-0158844247C1}" presName="L2TextContainer" presStyleLbl="bgAccFollowNode1" presStyleIdx="4" presStyleCnt="5"/>
      <dgm:spPr/>
    </dgm:pt>
    <dgm:pt modelId="{F9E160B8-8143-44D1-A838-77C2420AE054}" type="pres">
      <dgm:prSet presAssocID="{BF5CD713-2E7F-4FA2-A365-0158844247C1}" presName="FlexibleEmptyPlaceHolder" presStyleCnt="0"/>
      <dgm:spPr/>
    </dgm:pt>
    <dgm:pt modelId="{588DF415-EA5F-44AE-9839-E1C3A488E162}" type="pres">
      <dgm:prSet presAssocID="{BF5CD713-2E7F-4FA2-A365-0158844247C1}" presName="ConnectLine" presStyleLbl="sibTrans1D1" presStyleIdx="4" presStyleCnt="5"/>
      <dgm:spPr/>
    </dgm:pt>
    <dgm:pt modelId="{EE901CC3-E71A-4136-9165-6726A2651E59}" type="pres">
      <dgm:prSet presAssocID="{BF5CD713-2E7F-4FA2-A365-0158844247C1}" presName="ConnectorPoint" presStyleLbl="node1" presStyleIdx="4" presStyleCnt="5"/>
      <dgm:spPr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5468A64-0AF7-4360-8F7B-83F41DD84DC6}" type="pres">
      <dgm:prSet presAssocID="{BF5CD713-2E7F-4FA2-A365-0158844247C1}" presName="EmptyPlaceHolder" presStyleCnt="0"/>
      <dgm:spPr/>
    </dgm:pt>
  </dgm:ptLst>
  <dgm:cxnLst>
    <dgm:cxn modelId="{974EAE14-CA0D-495D-A748-96491A71C806}" type="presOf" srcId="{71E65531-AFB8-400F-8A0E-3D2D8EB02527}" destId="{DB2625BA-E96D-4321-A7F2-AE977040F570}" srcOrd="0" destOrd="0" presId="urn:microsoft.com/office/officeart/2017/3/layout/HorizontalLabelsTimeline"/>
    <dgm:cxn modelId="{33F4111F-C40C-4045-B49C-28F94DC54BA4}" type="presOf" srcId="{BF5CD713-2E7F-4FA2-A365-0158844247C1}" destId="{FF85B7F5-A04A-4DA0-962A-28F0B197085A}" srcOrd="0" destOrd="0" presId="urn:microsoft.com/office/officeart/2017/3/layout/HorizontalLabelsTimeline"/>
    <dgm:cxn modelId="{9E1E0922-367E-4D59-B87A-D6127405DD9B}" srcId="{B7EAF83C-E1E2-4060-A15C-5B683F5ABDB6}" destId="{0F28F38F-17E7-44A8-973E-FC94684377B5}" srcOrd="0" destOrd="0" parTransId="{72535623-2685-4634-9155-926D36DD275F}" sibTransId="{8BE4C846-C26B-4FA4-83A2-4C9007AFA3E9}"/>
    <dgm:cxn modelId="{4F0EAB3D-D6DC-4270-A428-F626A2666D2A}" type="presOf" srcId="{8A93A940-284B-49B0-9D89-5FA2B3B3C7E5}" destId="{A7F04B95-81DC-4C70-990B-FEE82F4C63E7}" srcOrd="0" destOrd="0" presId="urn:microsoft.com/office/officeart/2017/3/layout/HorizontalLabelsTimeline"/>
    <dgm:cxn modelId="{982D7B44-1518-4DD0-82D4-8A3901DD95E9}" srcId="{FF3CD410-5E2E-4080-A893-907D31D22CB3}" destId="{8A93A940-284B-49B0-9D89-5FA2B3B3C7E5}" srcOrd="2" destOrd="0" parTransId="{CD96219D-3688-4138-ACC9-901ED9FEACCC}" sibTransId="{E0447E4A-3C15-4884-AEBE-804149EBD331}"/>
    <dgm:cxn modelId="{806EAB44-63AA-464E-AE88-604149F91859}" srcId="{BF5CD713-2E7F-4FA2-A365-0158844247C1}" destId="{71E65531-AFB8-400F-8A0E-3D2D8EB02527}" srcOrd="0" destOrd="0" parTransId="{CDBCD6FE-99D6-4D1C-ACCC-ACD1054C98A6}" sibTransId="{C5802CBE-AD20-4AAE-8010-3C10BC564C65}"/>
    <dgm:cxn modelId="{063B7E65-C8C7-4BC7-B7D8-3E116985E120}" srcId="{FF3CD410-5E2E-4080-A893-907D31D22CB3}" destId="{B7EAF83C-E1E2-4060-A15C-5B683F5ABDB6}" srcOrd="3" destOrd="0" parTransId="{0F3BE3E5-5F26-4F55-8287-A3DAF6BD4A08}" sibTransId="{416A6271-B608-4CBB-91A0-4462E64B7A8D}"/>
    <dgm:cxn modelId="{A319CB69-6926-431D-A805-EACBFA83FA66}" srcId="{FF3CD410-5E2E-4080-A893-907D31D22CB3}" destId="{2DC4903D-31E8-4ED6-875F-63877788B702}" srcOrd="1" destOrd="0" parTransId="{A18F8C20-9A13-44DB-9E45-C2DE49ACE5D9}" sibTransId="{EBFDEA83-93E5-4D72-A672-078838B258F5}"/>
    <dgm:cxn modelId="{935F274E-0D61-4EDD-92A7-9CA37702DC15}" type="presOf" srcId="{2DC4903D-31E8-4ED6-875F-63877788B702}" destId="{270971D8-F05B-4392-88C0-D9921BB5F6B0}" srcOrd="0" destOrd="0" presId="urn:microsoft.com/office/officeart/2017/3/layout/HorizontalLabelsTimeline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BA2DD993-022F-4520-8145-F97D2ECD09C4}" type="presOf" srcId="{0F28F38F-17E7-44A8-973E-FC94684377B5}" destId="{F7B633A7-D926-4CBC-87D6-CC10E20E0F4C}" srcOrd="0" destOrd="0" presId="urn:microsoft.com/office/officeart/2017/3/layout/HorizontalLabelsTimeline"/>
    <dgm:cxn modelId="{6AEB3B94-8522-4F42-A6BC-BC55C5AED92F}" srcId="{8A93A940-284B-49B0-9D89-5FA2B3B3C7E5}" destId="{6BA5F3BE-D53A-42E0-A7FE-674B99BD07E6}" srcOrd="0" destOrd="0" parTransId="{9484BBA1-86EE-4AA2-B94A-A26EED0EFB1E}" sibTransId="{48C67DB7-8AA6-454C-83AE-A16B3B9F45FF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F235FFA2-7CA0-45AA-B8F8-6565B3CBFFC6}" type="presOf" srcId="{6BA5F3BE-D53A-42E0-A7FE-674B99BD07E6}" destId="{725F2AEF-0925-4411-A89A-5976D96BC3B1}" srcOrd="0" destOrd="0" presId="urn:microsoft.com/office/officeart/2017/3/layout/HorizontalLabelsTimeline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F68895C0-3F1F-4678-B72B-DB82A8D7873D}" type="presOf" srcId="{245E128E-7700-4C91-9411-CDD1DCA94D67}" destId="{255B3FC7-BD87-4810-87ED-7952D0F23157}" srcOrd="0" destOrd="0" presId="urn:microsoft.com/office/officeart/2017/3/layout/HorizontalLabelsTimeline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D8EE7EDC-69A4-4366-86B5-27AB86A77422}" type="presOf" srcId="{B7EAF83C-E1E2-4060-A15C-5B683F5ABDB6}" destId="{0CFAF01A-0163-4C33-9878-6F2FFD282979}" srcOrd="0" destOrd="0" presId="urn:microsoft.com/office/officeart/2017/3/layout/HorizontalLabelsTimeline"/>
    <dgm:cxn modelId="{0938E3E3-4DD8-4069-97E7-7CBBEBFE5A13}" srcId="{FF3CD410-5E2E-4080-A893-907D31D22CB3}" destId="{BF5CD713-2E7F-4FA2-A365-0158844247C1}" srcOrd="4" destOrd="0" parTransId="{4B1EFBBB-DB3F-4353-84A5-217D60B77662}" sibTransId="{1E7CF33D-04A9-4522-B84F-6C2C1CF2D6AD}"/>
    <dgm:cxn modelId="{913E9CE7-B8A6-4506-ADA2-FB6349E99383}" type="presOf" srcId="{A9FB790A-3E33-4887-962E-7206A01AD84F}" destId="{1D60394B-1800-4790-9694-08B1C1D1B34D}" srcOrd="0" destOrd="0" presId="urn:microsoft.com/office/officeart/2017/3/layout/HorizontalLabelsTimeline"/>
    <dgm:cxn modelId="{FAEC57FD-E661-46F9-8FC2-72568E9086CE}" type="presOf" srcId="{D423FB80-F2BD-4DDE-80B1-76F84FE09A02}" destId="{64E37A6A-8F95-4F28-92FC-1FE8089D7DAF}" srcOrd="0" destOrd="0" presId="urn:microsoft.com/office/officeart/2017/3/layout/HorizontalLabelsTimeline"/>
    <dgm:cxn modelId="{41A1825C-6B33-4866-A7F1-A86BC36862B3}" type="presParOf" srcId="{687CC7BD-79EF-4A0F-BDD3-809BFA49E6BE}" destId="{6168B371-2815-4661-9209-F8A29814ADCC}" srcOrd="0" destOrd="0" presId="urn:microsoft.com/office/officeart/2017/3/layout/HorizontalLabelsTimeline"/>
    <dgm:cxn modelId="{281FC94C-5AAC-413C-803D-BB6EEF9AD3A6}" type="presParOf" srcId="{687CC7BD-79EF-4A0F-BDD3-809BFA49E6BE}" destId="{4C5F54B5-504F-4069-AF1D-9A370FBD268C}" srcOrd="1" destOrd="0" presId="urn:microsoft.com/office/officeart/2017/3/layout/HorizontalLabelsTimeline"/>
    <dgm:cxn modelId="{CFDEA283-4601-4089-8563-A85225CFEF1D}" type="presParOf" srcId="{4C5F54B5-504F-4069-AF1D-9A370FBD268C}" destId="{34539F78-7536-446A-B749-4315D26F2C4E}" srcOrd="0" destOrd="0" presId="urn:microsoft.com/office/officeart/2017/3/layout/HorizontalLabelsTimeline"/>
    <dgm:cxn modelId="{8A5756AD-D676-4F95-8A8A-CDE3EA13E14C}" type="presParOf" srcId="{34539F78-7536-446A-B749-4315D26F2C4E}" destId="{64E37A6A-8F95-4F28-92FC-1FE8089D7DAF}" srcOrd="0" destOrd="0" presId="urn:microsoft.com/office/officeart/2017/3/layout/HorizontalLabelsTimeline"/>
    <dgm:cxn modelId="{C64DD621-F766-410D-81AE-A692FE379207}" type="presParOf" srcId="{34539F78-7536-446A-B749-4315D26F2C4E}" destId="{301B11E7-9AB9-40DA-A950-87C47281308D}" srcOrd="1" destOrd="0" presId="urn:microsoft.com/office/officeart/2017/3/layout/HorizontalLabelsTimeline"/>
    <dgm:cxn modelId="{72141621-AC11-4C6D-A617-B6CF19C76AAE}" type="presParOf" srcId="{301B11E7-9AB9-40DA-A950-87C47281308D}" destId="{255B3FC7-BD87-4810-87ED-7952D0F23157}" srcOrd="0" destOrd="0" presId="urn:microsoft.com/office/officeart/2017/3/layout/HorizontalLabelsTimeline"/>
    <dgm:cxn modelId="{C728B947-ADB2-406E-9206-93298476CEFD}" type="presParOf" srcId="{301B11E7-9AB9-40DA-A950-87C47281308D}" destId="{4B545162-9690-412E-B970-54DA905B44AF}" srcOrd="1" destOrd="0" presId="urn:microsoft.com/office/officeart/2017/3/layout/HorizontalLabelsTimeline"/>
    <dgm:cxn modelId="{9B7FD2A9-25B9-477B-AC6A-FE14BD3BFF32}" type="presParOf" srcId="{34539F78-7536-446A-B749-4315D26F2C4E}" destId="{DF478A7F-4668-4E0A-86F7-C1205CF5AA73}" srcOrd="2" destOrd="0" presId="urn:microsoft.com/office/officeart/2017/3/layout/HorizontalLabelsTimeline"/>
    <dgm:cxn modelId="{A1F8B173-85E4-4ED9-BFF5-CF116D6F7CE3}" type="presParOf" srcId="{34539F78-7536-446A-B749-4315D26F2C4E}" destId="{6D7F9BE3-3008-4E5E-96F3-C71D72649902}" srcOrd="3" destOrd="0" presId="urn:microsoft.com/office/officeart/2017/3/layout/HorizontalLabelsTimeline"/>
    <dgm:cxn modelId="{74F580D4-41FC-4B1B-82E4-22FCC2246045}" type="presParOf" srcId="{34539F78-7536-446A-B749-4315D26F2C4E}" destId="{02633C3C-6589-41FB-998C-85A7548107A4}" srcOrd="4" destOrd="0" presId="urn:microsoft.com/office/officeart/2017/3/layout/HorizontalLabelsTimeline"/>
    <dgm:cxn modelId="{ACB72553-49A5-440C-B1C8-D7D8CFF44BD6}" type="presParOf" srcId="{4C5F54B5-504F-4069-AF1D-9A370FBD268C}" destId="{41467129-B2CC-4E38-A5B2-56D30FA28409}" srcOrd="1" destOrd="0" presId="urn:microsoft.com/office/officeart/2017/3/layout/HorizontalLabelsTimeline"/>
    <dgm:cxn modelId="{779E8BAE-E165-44A0-8F61-F1D6F07BA6D3}" type="presParOf" srcId="{4C5F54B5-504F-4069-AF1D-9A370FBD268C}" destId="{6AA3FB3F-E213-4147-93D1-22B952CDFE17}" srcOrd="2" destOrd="0" presId="urn:microsoft.com/office/officeart/2017/3/layout/HorizontalLabelsTimeline"/>
    <dgm:cxn modelId="{FDEBFC71-A7CC-4193-89B3-3D17A65C6735}" type="presParOf" srcId="{6AA3FB3F-E213-4147-93D1-22B952CDFE17}" destId="{270971D8-F05B-4392-88C0-D9921BB5F6B0}" srcOrd="0" destOrd="0" presId="urn:microsoft.com/office/officeart/2017/3/layout/HorizontalLabelsTimeline"/>
    <dgm:cxn modelId="{DDE712DF-EAC7-4AEA-8C8F-518516542CAF}" type="presParOf" srcId="{6AA3FB3F-E213-4147-93D1-22B952CDFE17}" destId="{68B34C20-0EE9-4A51-9634-702BEA794899}" srcOrd="1" destOrd="0" presId="urn:microsoft.com/office/officeart/2017/3/layout/HorizontalLabelsTimeline"/>
    <dgm:cxn modelId="{0AB24538-9BA6-44A1-BA14-80061D14A8F4}" type="presParOf" srcId="{68B34C20-0EE9-4A51-9634-702BEA794899}" destId="{1D60394B-1800-4790-9694-08B1C1D1B34D}" srcOrd="0" destOrd="0" presId="urn:microsoft.com/office/officeart/2017/3/layout/HorizontalLabelsTimeline"/>
    <dgm:cxn modelId="{2AAA8EAA-0E27-421D-A811-E0050D6E2E66}" type="presParOf" srcId="{68B34C20-0EE9-4A51-9634-702BEA794899}" destId="{F7828579-24D8-4EC2-A1D6-344D5AD522E4}" srcOrd="1" destOrd="0" presId="urn:microsoft.com/office/officeart/2017/3/layout/HorizontalLabelsTimeline"/>
    <dgm:cxn modelId="{1951676A-386A-4A55-8D85-8529FCA60223}" type="presParOf" srcId="{6AA3FB3F-E213-4147-93D1-22B952CDFE17}" destId="{59F1EF41-14EA-48EE-A559-118169DBDB24}" srcOrd="2" destOrd="0" presId="urn:microsoft.com/office/officeart/2017/3/layout/HorizontalLabelsTimeline"/>
    <dgm:cxn modelId="{FF7D7122-10DC-403C-B42A-BC23EECD800F}" type="presParOf" srcId="{6AA3FB3F-E213-4147-93D1-22B952CDFE17}" destId="{8E0947F0-E28B-4B2E-B1D6-BFEED1AF012B}" srcOrd="3" destOrd="0" presId="urn:microsoft.com/office/officeart/2017/3/layout/HorizontalLabelsTimeline"/>
    <dgm:cxn modelId="{11C26640-7348-4167-8AF4-596740246EB0}" type="presParOf" srcId="{6AA3FB3F-E213-4147-93D1-22B952CDFE17}" destId="{6BA99215-8D0D-4B24-ACDB-B8619064A20A}" srcOrd="4" destOrd="0" presId="urn:microsoft.com/office/officeart/2017/3/layout/HorizontalLabelsTimeline"/>
    <dgm:cxn modelId="{4C86226D-C9C0-4413-B426-06F8252E51C5}" type="presParOf" srcId="{4C5F54B5-504F-4069-AF1D-9A370FBD268C}" destId="{9B2B8A77-95BF-4B3D-B7A2-74A64BEAD033}" srcOrd="3" destOrd="0" presId="urn:microsoft.com/office/officeart/2017/3/layout/HorizontalLabelsTimeline"/>
    <dgm:cxn modelId="{DA1E98F3-DEEF-449E-A505-7BE8E77DC666}" type="presParOf" srcId="{4C5F54B5-504F-4069-AF1D-9A370FBD268C}" destId="{CB500B18-4CCC-44D0-A7EE-E63EC340604C}" srcOrd="4" destOrd="0" presId="urn:microsoft.com/office/officeart/2017/3/layout/HorizontalLabelsTimeline"/>
    <dgm:cxn modelId="{5DE12D35-65C6-43A3-9CCB-9DB1FBB88A6F}" type="presParOf" srcId="{CB500B18-4CCC-44D0-A7EE-E63EC340604C}" destId="{A7F04B95-81DC-4C70-990B-FEE82F4C63E7}" srcOrd="0" destOrd="0" presId="urn:microsoft.com/office/officeart/2017/3/layout/HorizontalLabelsTimeline"/>
    <dgm:cxn modelId="{84E6A2E6-334E-486A-9E18-50B4C9242157}" type="presParOf" srcId="{CB500B18-4CCC-44D0-A7EE-E63EC340604C}" destId="{16384FAB-C600-47F1-91A6-2EF972F345F9}" srcOrd="1" destOrd="0" presId="urn:microsoft.com/office/officeart/2017/3/layout/HorizontalLabelsTimeline"/>
    <dgm:cxn modelId="{0D7AFB00-50B5-4763-8B9B-058959A93926}" type="presParOf" srcId="{16384FAB-C600-47F1-91A6-2EF972F345F9}" destId="{725F2AEF-0925-4411-A89A-5976D96BC3B1}" srcOrd="0" destOrd="0" presId="urn:microsoft.com/office/officeart/2017/3/layout/HorizontalLabelsTimeline"/>
    <dgm:cxn modelId="{6BE0CB7D-05CB-48BF-95E8-5BD301DDCFDF}" type="presParOf" srcId="{16384FAB-C600-47F1-91A6-2EF972F345F9}" destId="{F1CEE27F-E297-4972-B373-BDB021CAF74B}" srcOrd="1" destOrd="0" presId="urn:microsoft.com/office/officeart/2017/3/layout/HorizontalLabelsTimeline"/>
    <dgm:cxn modelId="{73AA2BF1-3651-48D4-B218-B7BECAF7B8D5}" type="presParOf" srcId="{CB500B18-4CCC-44D0-A7EE-E63EC340604C}" destId="{3F1F843F-8CAA-4ECF-B5A2-211D6C43D3C6}" srcOrd="2" destOrd="0" presId="urn:microsoft.com/office/officeart/2017/3/layout/HorizontalLabelsTimeline"/>
    <dgm:cxn modelId="{3C38FC4B-81C9-40B9-BE5E-6E8032D8A2A6}" type="presParOf" srcId="{CB500B18-4CCC-44D0-A7EE-E63EC340604C}" destId="{53B98CC0-1029-46A6-8053-0933F88F7705}" srcOrd="3" destOrd="0" presId="urn:microsoft.com/office/officeart/2017/3/layout/HorizontalLabelsTimeline"/>
    <dgm:cxn modelId="{6DDB047D-A89D-46BF-8D68-1A2DD3FE6D44}" type="presParOf" srcId="{CB500B18-4CCC-44D0-A7EE-E63EC340604C}" destId="{ED7FD386-E91E-4500-9B1B-A5B2EA2DCD9E}" srcOrd="4" destOrd="0" presId="urn:microsoft.com/office/officeart/2017/3/layout/HorizontalLabelsTimeline"/>
    <dgm:cxn modelId="{9964CFD7-6F48-49C4-B1D0-CAE91EE8392A}" type="presParOf" srcId="{4C5F54B5-504F-4069-AF1D-9A370FBD268C}" destId="{17505DA6-AA50-4A6F-BF65-AEC0626F21E7}" srcOrd="5" destOrd="0" presId="urn:microsoft.com/office/officeart/2017/3/layout/HorizontalLabelsTimeline"/>
    <dgm:cxn modelId="{077D56CD-216B-4144-8285-C440870635CE}" type="presParOf" srcId="{4C5F54B5-504F-4069-AF1D-9A370FBD268C}" destId="{32AAFE31-6289-403A-9D13-818F4101EB70}" srcOrd="6" destOrd="0" presId="urn:microsoft.com/office/officeart/2017/3/layout/HorizontalLabelsTimeline"/>
    <dgm:cxn modelId="{AEE12459-472D-4E50-AD1A-103AA5ECE041}" type="presParOf" srcId="{32AAFE31-6289-403A-9D13-818F4101EB70}" destId="{0CFAF01A-0163-4C33-9878-6F2FFD282979}" srcOrd="0" destOrd="0" presId="urn:microsoft.com/office/officeart/2017/3/layout/HorizontalLabelsTimeline"/>
    <dgm:cxn modelId="{7C0C7FA1-38B1-41E2-8324-37F8C3E18388}" type="presParOf" srcId="{32AAFE31-6289-403A-9D13-818F4101EB70}" destId="{2130F610-3DBC-4B00-8F6C-B9F95B3288F3}" srcOrd="1" destOrd="0" presId="urn:microsoft.com/office/officeart/2017/3/layout/HorizontalLabelsTimeline"/>
    <dgm:cxn modelId="{6B19CEAE-7DAE-4D25-9AE7-83D5D68CD4E3}" type="presParOf" srcId="{2130F610-3DBC-4B00-8F6C-B9F95B3288F3}" destId="{F7B633A7-D926-4CBC-87D6-CC10E20E0F4C}" srcOrd="0" destOrd="0" presId="urn:microsoft.com/office/officeart/2017/3/layout/HorizontalLabelsTimeline"/>
    <dgm:cxn modelId="{3A6D131C-9E3F-4362-9410-A2C7ECC37E5D}" type="presParOf" srcId="{2130F610-3DBC-4B00-8F6C-B9F95B3288F3}" destId="{37315AFB-AE24-4940-9EE4-4FD158C8879E}" srcOrd="1" destOrd="0" presId="urn:microsoft.com/office/officeart/2017/3/layout/HorizontalLabelsTimeline"/>
    <dgm:cxn modelId="{50676A17-10C1-4A5A-B876-81A6C10A9BC0}" type="presParOf" srcId="{32AAFE31-6289-403A-9D13-818F4101EB70}" destId="{232CE934-E2E5-4676-AC76-E4B011E79514}" srcOrd="2" destOrd="0" presId="urn:microsoft.com/office/officeart/2017/3/layout/HorizontalLabelsTimeline"/>
    <dgm:cxn modelId="{4FAD5C1C-C77F-4784-ABC4-6135B809E7FE}" type="presParOf" srcId="{32AAFE31-6289-403A-9D13-818F4101EB70}" destId="{E81393AC-A038-4AFA-9F23-B7759047F7CF}" srcOrd="3" destOrd="0" presId="urn:microsoft.com/office/officeart/2017/3/layout/HorizontalLabelsTimeline"/>
    <dgm:cxn modelId="{4B524C2F-81FF-4748-9D31-5E595BAF4236}" type="presParOf" srcId="{32AAFE31-6289-403A-9D13-818F4101EB70}" destId="{E46F4132-D2E1-4357-B1EA-A4E065894E0E}" srcOrd="4" destOrd="0" presId="urn:microsoft.com/office/officeart/2017/3/layout/HorizontalLabelsTimeline"/>
    <dgm:cxn modelId="{DF21DCB6-C69B-4CED-9A48-3A8A2BDA2314}" type="presParOf" srcId="{4C5F54B5-504F-4069-AF1D-9A370FBD268C}" destId="{6ECDF989-E3A2-4C0F-829C-476EE79637D3}" srcOrd="7" destOrd="0" presId="urn:microsoft.com/office/officeart/2017/3/layout/HorizontalLabelsTimeline"/>
    <dgm:cxn modelId="{6939E072-582A-412B-ABC8-1C7B242A5B5D}" type="presParOf" srcId="{4C5F54B5-504F-4069-AF1D-9A370FBD268C}" destId="{9AD9F8DF-24E6-42E6-BBD7-CAE934B7049B}" srcOrd="8" destOrd="0" presId="urn:microsoft.com/office/officeart/2017/3/layout/HorizontalLabelsTimeline"/>
    <dgm:cxn modelId="{03E9C071-AEC7-4E53-81BF-BB08ACD8123A}" type="presParOf" srcId="{9AD9F8DF-24E6-42E6-BBD7-CAE934B7049B}" destId="{FF85B7F5-A04A-4DA0-962A-28F0B197085A}" srcOrd="0" destOrd="0" presId="urn:microsoft.com/office/officeart/2017/3/layout/HorizontalLabelsTimeline"/>
    <dgm:cxn modelId="{A7221E11-CF2F-42E3-B742-89868BAC8143}" type="presParOf" srcId="{9AD9F8DF-24E6-42E6-BBD7-CAE934B7049B}" destId="{FB84B4D0-12DA-4067-A812-4C1E5BFB9CAA}" srcOrd="1" destOrd="0" presId="urn:microsoft.com/office/officeart/2017/3/layout/HorizontalLabelsTimeline"/>
    <dgm:cxn modelId="{4468689B-AAD8-4467-BD3A-1CBBFCF447EF}" type="presParOf" srcId="{FB84B4D0-12DA-4067-A812-4C1E5BFB9CAA}" destId="{DB2625BA-E96D-4321-A7F2-AE977040F570}" srcOrd="0" destOrd="0" presId="urn:microsoft.com/office/officeart/2017/3/layout/HorizontalLabelsTimeline"/>
    <dgm:cxn modelId="{F99AAEA1-2292-48A4-A0FE-C988220C6E4F}" type="presParOf" srcId="{FB84B4D0-12DA-4067-A812-4C1E5BFB9CAA}" destId="{F9E160B8-8143-44D1-A838-77C2420AE054}" srcOrd="1" destOrd="0" presId="urn:microsoft.com/office/officeart/2017/3/layout/HorizontalLabelsTimeline"/>
    <dgm:cxn modelId="{7757A431-916E-4683-A4A6-4FD5323C4AEF}" type="presParOf" srcId="{9AD9F8DF-24E6-42E6-BBD7-CAE934B7049B}" destId="{588DF415-EA5F-44AE-9839-E1C3A488E162}" srcOrd="2" destOrd="0" presId="urn:microsoft.com/office/officeart/2017/3/layout/HorizontalLabelsTimeline"/>
    <dgm:cxn modelId="{6FADBB32-26F5-4A0F-A002-041C5B815D99}" type="presParOf" srcId="{9AD9F8DF-24E6-42E6-BBD7-CAE934B7049B}" destId="{EE901CC3-E71A-4136-9165-6726A2651E59}" srcOrd="3" destOrd="0" presId="urn:microsoft.com/office/officeart/2017/3/layout/HorizontalLabelsTimeline"/>
    <dgm:cxn modelId="{F7801854-DE53-47DA-AB82-1884891AAC99}" type="presParOf" srcId="{9AD9F8DF-24E6-42E6-BBD7-CAE934B7049B}" destId="{E5468A64-0AF7-4360-8F7B-83F41DD84DC6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1999456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215241" y="1239663"/>
          <a:ext cx="3081563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1800" b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215241" y="1239663"/>
        <a:ext cx="3081563" cy="479869"/>
      </dsp:txXfrm>
    </dsp:sp>
    <dsp:sp modelId="{255B3FC7-BD87-4810-87ED-7952D0F23157}">
      <dsp:nvSpPr>
        <dsp:cNvPr id="0" name=""/>
        <dsp:cNvSpPr/>
      </dsp:nvSpPr>
      <dsp:spPr>
        <a:xfrm>
          <a:off x="215241" y="544676"/>
          <a:ext cx="3081563" cy="6949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若要启动演示文稿，请转到“幻灯片放映”选项卡，然后选择“从头开始”。</a:t>
          </a:r>
          <a:endParaRPr lang="zh-CN" altLang="en-US" sz="12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15241" y="544676"/>
        <a:ext cx="3081563" cy="694986"/>
      </dsp:txXfrm>
    </dsp:sp>
    <dsp:sp modelId="{DF478A7F-4668-4E0A-86F7-C1205CF5AA73}">
      <dsp:nvSpPr>
        <dsp:cNvPr id="0" name=""/>
        <dsp:cNvSpPr/>
      </dsp:nvSpPr>
      <dsp:spPr>
        <a:xfrm>
          <a:off x="1756023" y="1719532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71D8-F05B-4392-88C0-D9921BB5F6B0}">
      <dsp:nvSpPr>
        <dsp:cNvPr id="0" name=""/>
        <dsp:cNvSpPr/>
      </dsp:nvSpPr>
      <dsp:spPr>
        <a:xfrm>
          <a:off x="1966129" y="2279380"/>
          <a:ext cx="3081563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1800" b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1966129" y="2279380"/>
        <a:ext cx="3081563" cy="479869"/>
      </dsp:txXfrm>
    </dsp:sp>
    <dsp:sp modelId="{1D60394B-1800-4790-9694-08B1C1D1B34D}">
      <dsp:nvSpPr>
        <dsp:cNvPr id="0" name=""/>
        <dsp:cNvSpPr/>
      </dsp:nvSpPr>
      <dsp:spPr>
        <a:xfrm>
          <a:off x="1966129" y="2759249"/>
          <a:ext cx="3081563" cy="92161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若要在幻灯片视图中显示演示者视图，请在底部左侧的控制栏上选择三个圆点，然后选择“显示演示者视图”。 </a:t>
          </a:r>
          <a:endParaRPr lang="zh-CN" altLang="en-US" sz="12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966129" y="2759249"/>
        <a:ext cx="3081563" cy="921611"/>
      </dsp:txXfrm>
    </dsp:sp>
    <dsp:sp modelId="{59F1EF41-14EA-48EE-A559-118169DBDB24}">
      <dsp:nvSpPr>
        <dsp:cNvPr id="0" name=""/>
        <dsp:cNvSpPr/>
      </dsp:nvSpPr>
      <dsp:spPr>
        <a:xfrm>
          <a:off x="3506911" y="1999456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3020"/>
              <a:satOff val="-58"/>
              <a:lumOff val="70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724918" y="1968352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947F0-E28B-4B2E-B1D6-BFEED1AF012B}">
      <dsp:nvSpPr>
        <dsp:cNvPr id="0" name=""/>
        <dsp:cNvSpPr/>
      </dsp:nvSpPr>
      <dsp:spPr>
        <a:xfrm rot="2700000">
          <a:off x="3475807" y="1968352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4B95-81DC-4C70-990B-FEE82F4C63E7}">
      <dsp:nvSpPr>
        <dsp:cNvPr id="0" name=""/>
        <dsp:cNvSpPr/>
      </dsp:nvSpPr>
      <dsp:spPr>
        <a:xfrm>
          <a:off x="3717018" y="1239663"/>
          <a:ext cx="3081563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1800" b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3717018" y="1239663"/>
        <a:ext cx="3081563" cy="479869"/>
      </dsp:txXfrm>
    </dsp:sp>
    <dsp:sp modelId="{725F2AEF-0925-4411-A89A-5976D96BC3B1}">
      <dsp:nvSpPr>
        <dsp:cNvPr id="0" name=""/>
        <dsp:cNvSpPr/>
      </dsp:nvSpPr>
      <dsp:spPr>
        <a:xfrm>
          <a:off x="3717018" y="544676"/>
          <a:ext cx="3081563" cy="6949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在演示文稿中，发言人备注在你的显示器上可见，但对观众不可见。 </a:t>
          </a:r>
          <a:endParaRPr lang="zh-CN" altLang="en-US" sz="12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717018" y="544676"/>
        <a:ext cx="3081563" cy="694986"/>
      </dsp:txXfrm>
    </dsp:sp>
    <dsp:sp modelId="{3F1F843F-8CAA-4ECF-B5A2-211D6C43D3C6}">
      <dsp:nvSpPr>
        <dsp:cNvPr id="0" name=""/>
        <dsp:cNvSpPr/>
      </dsp:nvSpPr>
      <dsp:spPr>
        <a:xfrm>
          <a:off x="5257800" y="1719532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6040"/>
              <a:satOff val="-117"/>
              <a:lumOff val="141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AF01A-0163-4C33-9878-6F2FFD282979}">
      <dsp:nvSpPr>
        <dsp:cNvPr id="0" name=""/>
        <dsp:cNvSpPr/>
      </dsp:nvSpPr>
      <dsp:spPr>
        <a:xfrm>
          <a:off x="5467906" y="2279380"/>
          <a:ext cx="3081563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1800" b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5467906" y="2279380"/>
        <a:ext cx="3081563" cy="479869"/>
      </dsp:txXfrm>
    </dsp:sp>
    <dsp:sp modelId="{F7B633A7-D926-4CBC-87D6-CC10E20E0F4C}">
      <dsp:nvSpPr>
        <dsp:cNvPr id="0" name=""/>
        <dsp:cNvSpPr/>
      </dsp:nvSpPr>
      <dsp:spPr>
        <a:xfrm>
          <a:off x="5467906" y="2759249"/>
          <a:ext cx="3081563" cy="6949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  <a:endParaRPr lang="zh-CN" altLang="en-US" sz="12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467906" y="2759249"/>
        <a:ext cx="3081563" cy="694986"/>
      </dsp:txXfrm>
    </dsp:sp>
    <dsp:sp modelId="{232CE934-E2E5-4676-AC76-E4B011E79514}">
      <dsp:nvSpPr>
        <dsp:cNvPr id="0" name=""/>
        <dsp:cNvSpPr/>
      </dsp:nvSpPr>
      <dsp:spPr>
        <a:xfrm>
          <a:off x="7008688" y="1999456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9060"/>
              <a:satOff val="-175"/>
              <a:lumOff val="211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98CC0-1029-46A6-8053-0933F88F7705}">
      <dsp:nvSpPr>
        <dsp:cNvPr id="0" name=""/>
        <dsp:cNvSpPr/>
      </dsp:nvSpPr>
      <dsp:spPr>
        <a:xfrm rot="2700000">
          <a:off x="5226695" y="1968352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393AC-A038-4AFA-9F23-B7759047F7CF}">
      <dsp:nvSpPr>
        <dsp:cNvPr id="0" name=""/>
        <dsp:cNvSpPr/>
      </dsp:nvSpPr>
      <dsp:spPr>
        <a:xfrm rot="2700000">
          <a:off x="6977584" y="1968352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5B7F5-A04A-4DA0-962A-28F0B197085A}">
      <dsp:nvSpPr>
        <dsp:cNvPr id="0" name=""/>
        <dsp:cNvSpPr/>
      </dsp:nvSpPr>
      <dsp:spPr>
        <a:xfrm>
          <a:off x="7218795" y="1239663"/>
          <a:ext cx="3081563" cy="4798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1800" b="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7218795" y="1239663"/>
        <a:ext cx="3081563" cy="479869"/>
      </dsp:txXfrm>
    </dsp:sp>
    <dsp:sp modelId="{DB2625BA-E96D-4321-A7F2-AE977040F570}">
      <dsp:nvSpPr>
        <dsp:cNvPr id="0" name=""/>
        <dsp:cNvSpPr/>
      </dsp:nvSpPr>
      <dsp:spPr>
        <a:xfrm>
          <a:off x="7218795" y="318051"/>
          <a:ext cx="3081563" cy="92161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如果看不到备注窗格或它已完全最小化，请在 </a:t>
          </a:r>
          <a:r>
            <a:rPr lang="en-US" altLang="zh-CN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PowerPoint </a:t>
          </a: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窗口底部的任务栏上单击“备注”。 </a:t>
          </a:r>
          <a:endParaRPr lang="zh-CN" altLang="en-US" sz="12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7218795" y="318051"/>
        <a:ext cx="3081563" cy="921611"/>
      </dsp:txXfrm>
    </dsp:sp>
    <dsp:sp modelId="{588DF415-EA5F-44AE-9839-E1C3A488E162}">
      <dsp:nvSpPr>
        <dsp:cNvPr id="0" name=""/>
        <dsp:cNvSpPr/>
      </dsp:nvSpPr>
      <dsp:spPr>
        <a:xfrm>
          <a:off x="8759576" y="1719532"/>
          <a:ext cx="0" cy="27992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12079"/>
              <a:satOff val="-233"/>
              <a:lumOff val="282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01CC3-E71A-4136-9165-6726A2651E59}">
      <dsp:nvSpPr>
        <dsp:cNvPr id="0" name=""/>
        <dsp:cNvSpPr/>
      </dsp:nvSpPr>
      <dsp:spPr>
        <a:xfrm rot="2700000">
          <a:off x="8728472" y="1968352"/>
          <a:ext cx="62208" cy="6220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水平标签日程表"/>
  <dgm:desc val="用于按时间顺序显示事件列表。矩形包含说明，而日期紧随显示于下方。它可以显示大量的文本和中等长度的日期格式。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0DA3DA-0DC6-40F7-87D3-B4641AE40B1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2021/4/22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9352EC5-28B5-4933-B35A-5DEBB9CAC219}" type="datetime1">
              <a:rPr lang="zh-CN" altLang="en-US" noProof="0" smtClean="0"/>
              <a:t>2021/4/22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780FBB-F712-42E7-8C2F-226D98798B3F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2.xml.rels>&#65279;<?xml version="1.0" encoding="utf-8"?><Relationships xmlns="http://schemas.openxmlformats.org/package/2006/relationships"><Relationship Type="http://schemas.openxmlformats.org/officeDocument/2006/relationships/slide" Target="/ppt/slides/slide1012.xml" Id="rId2" /><Relationship Type="http://schemas.openxmlformats.org/officeDocument/2006/relationships/notesMaster" Target="/ppt/notesMasters/notesMaster11.xml" Id="rId1" /></Relationships>
</file>

<file path=ppt/notesSlides/_rels/notesSlide119.xml.rels>&#65279;<?xml version="1.0" encoding="utf-8"?><Relationships xmlns="http://schemas.openxmlformats.org/package/2006/relationships"><Relationship Type="http://schemas.openxmlformats.org/officeDocument/2006/relationships/slide" Target="/ppt/slides/slide119.xml" Id="rId2" /><Relationship Type="http://schemas.openxmlformats.org/officeDocument/2006/relationships/notesMaster" Target="/ppt/notesMasters/notesMaster11.xml" Id="rId1" /></Relationships>
</file>

<file path=ppt/notesSlides/_rels/notesSlide125.xml.rels>&#65279;<?xml version="1.0" encoding="utf-8"?><Relationships xmlns="http://schemas.openxmlformats.org/package/2006/relationships"><Relationship Type="http://schemas.openxmlformats.org/officeDocument/2006/relationships/slide" Target="/ppt/slides/slide125.xml" Id="rId2" /><Relationship Type="http://schemas.openxmlformats.org/officeDocument/2006/relationships/notesMaster" Target="/ppt/notesMasters/notesMaster1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1.xml" Id="rId1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26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1.xml.rels>&#65279;<?xml version="1.0" encoding="utf-8"?><Relationships xmlns="http://schemas.openxmlformats.org/package/2006/relationships"><Relationship Type="http://schemas.openxmlformats.org/officeDocument/2006/relationships/slide" Target="/ppt/slides/slide511.xml" Id="rId2" /><Relationship Type="http://schemas.openxmlformats.org/officeDocument/2006/relationships/notesMaster" Target="/ppt/notesMasters/notesMaster11.xml" Id="rId1" /></Relationships>
</file>

<file path=ppt/notesSlides/_rels/notesSlide610.xml.rels>&#65279;<?xml version="1.0" encoding="utf-8"?><Relationships xmlns="http://schemas.openxmlformats.org/package/2006/relationships"><Relationship Type="http://schemas.openxmlformats.org/officeDocument/2006/relationships/slide" Target="/ppt/slides/slide610.xml" Id="rId2" /><Relationship Type="http://schemas.openxmlformats.org/officeDocument/2006/relationships/notesMaster" Target="/ppt/notesMasters/notesMaster11.xml" Id="rId1" /></Relationships>
</file>

<file path=ppt/notesSlides/_rels/notesSlide77.xml.rels>&#65279;<?xml version="1.0" encoding="utf-8"?><Relationships xmlns="http://schemas.openxmlformats.org/package/2006/relationships"><Relationship Type="http://schemas.openxmlformats.org/officeDocument/2006/relationships/slide" Target="/ppt/slides/slide77.xml" Id="rId2" /><Relationship Type="http://schemas.openxmlformats.org/officeDocument/2006/relationships/notesMaster" Target="/ppt/notesMasters/notesMaster11.xml" Id="rId1" /></Relationships>
</file>

<file path=ppt/notesSlides/_rels/notesSlide84.xml.rels>&#65279;<?xml version="1.0" encoding="utf-8"?><Relationships xmlns="http://schemas.openxmlformats.org/package/2006/relationships"><Relationship Type="http://schemas.openxmlformats.org/officeDocument/2006/relationships/slide" Target="/ppt/slides/slide84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19930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318317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8827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435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430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45575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2998614"/>
      </p:ext>
    </p:extLst>
  </p:cSld>
  <p:clrMapOvr>
    <a:masterClrMapping/>
  </p:clrMapOvr>
</p:notes>
</file>

<file path=ppt/notesSlides/notesSlide5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6164252"/>
      </p:ext>
    </p:extLst>
  </p:cSld>
  <p:clrMapOvr>
    <a:masterClrMapping/>
  </p:clrMapOvr>
</p:notes>
</file>

<file path=ppt/notesSlides/notesSlide6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061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748411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DC0559-D619-4E56-BF6F-3712370C215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223867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7529295"/>
      </p:ext>
    </p:extLst>
  </p:cSld>
  <p:clrMapOvr>
    <a:masterClrMapping/>
  </p:clrMapOvr>
</p:notes>
</file>

<file path=ppt/slideLayouts/_rels/slideLayout10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1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28600" indent="-228600" rtl="0"/>
            <a:endParaRPr lang="zh-CN" altLang="en-US" sz="2000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301DE65-24C1-4233-88AF-83DF7B9B8869}" type="datetime1">
              <a:rPr lang="zh-CN" altLang="en-US" noProof="0" smtClean="0">
                <a:solidFill>
                  <a:schemeClr val="tx2">
                    <a:alpha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2021/4/22</a:t>
            </a:fld>
            <a:endParaRPr lang="zh-CN" altLang="en-US" noProof="0" dirty="0">
              <a:solidFill>
                <a:schemeClr val="tx2">
                  <a:alpha val="6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页脚占位符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-CN" altLang="en-US" noProof="0">
                <a:solidFill>
                  <a:schemeClr val="tx2">
                    <a:alpha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12" name="幻灯片编号占位符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en-US" altLang="zh-CN" noProof="0" smtClean="0">
                <a:solidFill>
                  <a:schemeClr val="tx2">
                    <a:alpha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‹#›</a:t>
            </a:fld>
            <a:endParaRPr lang="zh-CN" altLang="en-US" noProof="0">
              <a:solidFill>
                <a:schemeClr val="tx2">
                  <a:alpha val="6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5" name="图片占位符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长方形 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长方形 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长方形 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椭圆形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椭圆形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椭圆形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图片 16" descr="Tag=CustomerPhoto&#10;Crop=1&#10;Align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20" name="文本占位符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28600" indent="-228600" rtl="0"/>
            <a:endParaRPr lang="zh-CN" altLang="en-US" sz="1800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单击图标，添加图片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长方形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边框 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28600" indent="-228600" rtl="0"/>
            <a:endParaRPr lang="zh-CN" altLang="en-US" sz="1800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5" name="图片占位符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6" name="图片占位符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7" name="图片占位符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20XX</a:t>
            </a:r>
            <a:endParaRPr lang="zh-CN" altLang="en-US" noProof="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简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sz="4400" noProof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28600" indent="-228600" rtl="0"/>
            <a:endParaRPr lang="zh-CN" altLang="en-US" sz="1800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9" name="日期占位符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24" name="图片占位符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5" name="图片占位符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6" name="图片占位符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30" name="页脚占位符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31" name="灯片编号占位符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分节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长方形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长方形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长方形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 useBgFill="1">
        <p:nvSpPr>
          <p:cNvPr id="8" name="任意多边形：形状 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框架 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l" rtl="0"/>
            <a:endParaRPr lang="zh-CN" altLang="en-US" noProof="0">
              <a:solidFill>
                <a:srgbClr val="FFFFFF"/>
              </a:solidFill>
              <a:ea typeface="Cambria" panose="02040503050406030204" pitchFamily="18" charset="0"/>
              <a:cs typeface="Sabon Next LT" panose="020B0502040204020203" pitchFamily="2" charset="0"/>
            </a:endParaRPr>
          </a:p>
        </p:txBody>
      </p:sp>
      <p:sp>
        <p:nvSpPr>
          <p:cNvPr id="18" name="图片占位符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0" name="图片占位符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日程表表格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Font typeface="Wingdings" panose="05000000000000000000" pitchFamily="2" charset="2"/>
              <a:buChar char="§"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Font typeface="Wingdings" panose="05000000000000000000" pitchFamily="2" charset="2"/>
              <a:buChar char="§"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长方形 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 useBgFill="1">
        <p:nvSpPr>
          <p:cNvPr id="13" name="长方形 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框架 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6" name="图片占位符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7" name="图片占位符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8" name="图片占位符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23" name="文本占位符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24" name="文本占位符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25" name="文本占位符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26" name="文本占位符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27" name="文本占位符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28" name="文本占位符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29" name="文本占位符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2 列（比较幻灯片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3" name="文本占位符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184.xml" Id="rId18" /><Relationship Type="http://schemas.openxmlformats.org/officeDocument/2006/relationships/slideLayout" Target="/ppt/slideLayouts/slideLayout35.xml" Id="rId3" /><Relationship Type="http://schemas.openxmlformats.org/officeDocument/2006/relationships/slideLayout" Target="/ppt/slideLayouts/slideLayout76.xml" Id="rId7" /><Relationship Type="http://schemas.openxmlformats.org/officeDocument/2006/relationships/slideLayout" Target="/ppt/slideLayouts/slideLayout127.xml" Id="rId12" /><Relationship Type="http://schemas.openxmlformats.org/officeDocument/2006/relationships/slideLayout" Target="/ppt/slideLayouts/slideLayout178.xml" Id="rId17" /><Relationship Type="http://schemas.openxmlformats.org/officeDocument/2006/relationships/slideLayout" Target="/ppt/slideLayouts/slideLayout29.xml" Id="rId2" /><Relationship Type="http://schemas.openxmlformats.org/officeDocument/2006/relationships/slideLayout" Target="/ppt/slideLayouts/slideLayout1610.xml" Id="rId16" /><Relationship Type="http://schemas.openxmlformats.org/officeDocument/2006/relationships/slideLayout" Target="/ppt/slideLayouts/slideLayout111.xml" Id="rId1" /><Relationship Type="http://schemas.openxmlformats.org/officeDocument/2006/relationships/slideLayout" Target="/ppt/slideLayouts/slideLayout612.xml" Id="rId6" /><Relationship Type="http://schemas.openxmlformats.org/officeDocument/2006/relationships/slideLayout" Target="/ppt/slideLayouts/slideLayout1113.xml" Id="rId11" /><Relationship Type="http://schemas.openxmlformats.org/officeDocument/2006/relationships/slideLayout" Target="/ppt/slideLayouts/slideLayout514.xml" Id="rId5" /><Relationship Type="http://schemas.openxmlformats.org/officeDocument/2006/relationships/slideLayout" Target="/ppt/slideLayouts/slideLayout1515.xml" Id="rId15" /><Relationship Type="http://schemas.openxmlformats.org/officeDocument/2006/relationships/slideLayout" Target="/ppt/slideLayouts/slideLayout1016.xml" Id="rId10" /><Relationship Type="http://schemas.openxmlformats.org/officeDocument/2006/relationships/theme" Target="/ppt/theme/theme12.xml" Id="rId19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7.xml" Id="rId9" /><Relationship Type="http://schemas.openxmlformats.org/officeDocument/2006/relationships/slideLayout" Target="/ppt/slideLayouts/slideLayout1418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框架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8844951-7827-47D4-8276-7DDE1FA7D85A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Microsoft YaHei UI" panose="020B0503020204020204" pitchFamily="34" charset="-122"/>
          <a:ea typeface="Microsoft YaHei UI" panose="020B0503020204020204" pitchFamily="34" charset="-122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2.xml.rels>&#65279;<?xml version="1.0" encoding="utf-8"?><Relationships xmlns="http://schemas.openxmlformats.org/package/2006/relationships"><Relationship Type="http://schemas.openxmlformats.org/officeDocument/2006/relationships/notesSlide" Target="/ppt/notesSlides/notesSlide1012.xml" Id="rId2" /><Relationship Type="http://schemas.openxmlformats.org/officeDocument/2006/relationships/slideLayout" Target="/ppt/slideLayouts/slideLayout917.xml" Id="rId1" /></Relationships>
</file>

<file path=ppt/slides/_rels/slide119.xml.rels>&#65279;<?xml version="1.0" encoding="utf-8"?><Relationships xmlns="http://schemas.openxmlformats.org/package/2006/relationships"><Relationship Type="http://schemas.openxmlformats.org/officeDocument/2006/relationships/image" Target="/ppt/media/image1616.jpeg" Id="rId3" /><Relationship Type="http://schemas.openxmlformats.org/officeDocument/2006/relationships/notesSlide" Target="/ppt/notesSlides/notesSlide119.xml" Id="rId2" /><Relationship Type="http://schemas.openxmlformats.org/officeDocument/2006/relationships/slideLayout" Target="/ppt/slideLayouts/slideLayout1016.xml" Id="rId1" /><Relationship Type="http://schemas.openxmlformats.org/officeDocument/2006/relationships/image" Target="/ppt/media/image1717.jpeg" Id="rId4" /></Relationships>
</file>

<file path=ppt/slides/_rels/slide125.xml.rels>&#65279;<?xml version="1.0" encoding="utf-8"?><Relationships xmlns="http://schemas.openxmlformats.org/package/2006/relationships"><Relationship Type="http://schemas.openxmlformats.org/officeDocument/2006/relationships/image" Target="/ppt/media/image187.jpeg" Id="rId3" /><Relationship Type="http://schemas.openxmlformats.org/officeDocument/2006/relationships/notesSlide" Target="/ppt/notesSlides/notesSlide125.xml" Id="rId2" /><Relationship Type="http://schemas.openxmlformats.org/officeDocument/2006/relationships/slideLayout" Target="/ppt/slideLayouts/slideLayout1113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notesSlide" Target="/ppt/notesSlides/notesSlide18.xml" Id="rId2" /><Relationship Type="http://schemas.openxmlformats.org/officeDocument/2006/relationships/slideLayout" Target="/ppt/slideLayouts/slideLayout111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28.jpeg" Id="rId3" /><Relationship Type="http://schemas.openxmlformats.org/officeDocument/2006/relationships/notesSlide" Target="/ppt/notesSlides/notesSlide26.xml" Id="rId2" /><Relationship Type="http://schemas.openxmlformats.org/officeDocument/2006/relationships/slideLayout" Target="/ppt/slideLayouts/slideLayout29.xml" Id="rId1" /><Relationship Type="http://schemas.openxmlformats.org/officeDocument/2006/relationships/image" Target="/ppt/media/image59.jpeg" Id="rId6" /><Relationship Type="http://schemas.openxmlformats.org/officeDocument/2006/relationships/image" Target="/ppt/media/image410.jpeg" Id="rId5" /><Relationship Type="http://schemas.openxmlformats.org/officeDocument/2006/relationships/image" Target="/ppt/media/image311.jpeg" Id="rId4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64.jpe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5.xml" Id="rId1" /><Relationship Type="http://schemas.openxmlformats.org/officeDocument/2006/relationships/image" Target="/ppt/media/image85.jpeg" Id="rId5" /><Relationship Type="http://schemas.openxmlformats.org/officeDocument/2006/relationships/image" Target="/ppt/media/image76.jpeg" Id="rId4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9.jpe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Relationship Type="http://schemas.openxmlformats.org/officeDocument/2006/relationships/image" Target="/ppt/media/image103.jpeg" Id="rId4" /></Relationships>
</file>

<file path=ppt/slides/_rels/slide511.xml.rels>&#65279;<?xml version="1.0" encoding="utf-8"?><Relationships xmlns="http://schemas.openxmlformats.org/package/2006/relationships"><Relationship Type="http://schemas.openxmlformats.org/officeDocument/2006/relationships/notesSlide" Target="/ppt/notesSlides/notesSlide511.xml" Id="rId2" /><Relationship Type="http://schemas.openxmlformats.org/officeDocument/2006/relationships/slideLayout" Target="/ppt/slideLayouts/slideLayout514.xml" Id="rId1" /></Relationships>
</file>

<file path=ppt/slides/_rels/slide610.xml.rels>&#65279;<?xml version="1.0" encoding="utf-8"?><Relationships xmlns="http://schemas.openxmlformats.org/package/2006/relationships"><Relationship Type="http://schemas.openxmlformats.org/officeDocument/2006/relationships/image" Target="/ppt/media/image1118.jpeg" Id="rId3" /><Relationship Type="http://schemas.openxmlformats.org/officeDocument/2006/relationships/notesSlide" Target="/ppt/notesSlides/notesSlide610.xml" Id="rId2" /><Relationship Type="http://schemas.openxmlformats.org/officeDocument/2006/relationships/slideLayout" Target="/ppt/slideLayouts/slideLayout612.xml" Id="rId1" /></Relationships>
</file>

<file path=ppt/slides/_rels/slide77.xml.rels>&#65279;<?xml version="1.0" encoding="utf-8"?><Relationships xmlns="http://schemas.openxmlformats.org/package/2006/relationships"><Relationship Type="http://schemas.openxmlformats.org/officeDocument/2006/relationships/image" Target="/ppt/media/image1212.jpeg" Id="rId3" /><Relationship Type="http://schemas.openxmlformats.org/officeDocument/2006/relationships/notesSlide" Target="/ppt/notesSlides/notesSlide77.xml" Id="rId2" /><Relationship Type="http://schemas.openxmlformats.org/officeDocument/2006/relationships/slideLayout" Target="/ppt/slideLayouts/slideLayout76.xml" Id="rId1" /><Relationship Type="http://schemas.openxmlformats.org/officeDocument/2006/relationships/image" Target="/ppt/media/image1513.jpeg" Id="rId6" /><Relationship Type="http://schemas.openxmlformats.org/officeDocument/2006/relationships/image" Target="/ppt/media/image1414.jpeg" Id="rId5" /><Relationship Type="http://schemas.openxmlformats.org/officeDocument/2006/relationships/image" Target="/ppt/media/image1315.jpeg" Id="rId4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diagramData" Target="/ppt/diagrams/data1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84.xml" Id="rId2" /><Relationship Type="http://schemas.openxmlformats.org/officeDocument/2006/relationships/slideLayout" Target="/ppt/slideLayouts/slideLayout514.xml" Id="rId1" /><Relationship Type="http://schemas.openxmlformats.org/officeDocument/2006/relationships/diagramColors" Target="/ppt/diagrams/colors11.xml" Id="rId6" /><Relationship Type="http://schemas.openxmlformats.org/officeDocument/2006/relationships/diagramQuickStyle" Target="/ppt/diagrams/quickStyle11.xml" Id="rId5" /><Relationship Type="http://schemas.openxmlformats.org/officeDocument/2006/relationships/diagramLayout" Target="/ppt/diagrams/layout11.xml" Id="rId4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82.xml" Id="rId1" /></Relationships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360FCC-0BF5-45B2-9CDD-17A4BA18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zh-CN" altLang="en-US"/>
              <a:t>内容 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BA67A4-895F-49F8-97D0-7158E0597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383280" cy="530352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副标题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BAF9D-516C-4AC0-B83C-33BFA6E28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3383280" cy="3446463"/>
          </a:xfrm>
        </p:spPr>
        <p:txBody>
          <a:bodyPr rtlCol="0">
            <a:noAutofit/>
          </a:bodyPr>
          <a:lstStyle/>
          <a:p>
            <a:pPr rtl="0"/>
            <a:r>
              <a:rPr lang="zh-CN" altLang="en-US"/>
              <a:t>添加文本、图像、艺术作品和视频。 </a:t>
            </a:r>
          </a:p>
          <a:p>
            <a:pPr rtl="0"/>
            <a:r>
              <a:rPr lang="zh-CN" altLang="en-US"/>
              <a:t>添加切换效果、动画和动作。 </a:t>
            </a:r>
          </a:p>
          <a:p>
            <a:pPr rtl="0"/>
            <a:r>
              <a:rPr lang="zh-CN" altLang="en-US"/>
              <a:t>保存到 </a:t>
            </a:r>
            <a:r>
              <a:rPr lang="en-US" altLang="zh-CN"/>
              <a:t>OneDrive</a:t>
            </a:r>
            <a:r>
              <a:rPr lang="zh-CN" altLang="en-US"/>
              <a:t>，以便从计算机、平板电脑或手机访问演示文稿。 </a:t>
            </a:r>
          </a:p>
          <a:p>
            <a:pPr rtl="0"/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51D7A3-45F6-43A4-8ADB-05DA212AD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4360" y="2011680"/>
            <a:ext cx="3383280" cy="530352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副标题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022558-08EA-41A8-88BE-1F82971F0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4360" y="2560320"/>
            <a:ext cx="3383280" cy="3446463"/>
          </a:xfrm>
        </p:spPr>
        <p:txBody>
          <a:bodyPr rtlCol="0">
            <a:noAutofit/>
          </a:bodyPr>
          <a:lstStyle/>
          <a:p>
            <a:pPr rtl="0"/>
            <a:r>
              <a:rPr lang="zh-CN" altLang="en-US"/>
              <a:t>打开“设计创意”窗格，实现即时幻灯片美化。 </a:t>
            </a:r>
          </a:p>
          <a:p>
            <a:pPr rtl="0"/>
            <a:r>
              <a:rPr lang="zh-CN" altLang="en-US"/>
              <a:t>如果有设计灵感，将在此处显示。 </a:t>
            </a:r>
          </a:p>
          <a:p>
            <a:pPr rtl="0"/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EA34E7E-6BB0-4276-9993-7D15DAF830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8934" y="2011680"/>
            <a:ext cx="3383280" cy="530352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副标题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6AEC234-75AE-4C73-8E75-A426AAC544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68934" y="2560320"/>
            <a:ext cx="3383280" cy="3446463"/>
          </a:xfrm>
        </p:spPr>
        <p:txBody>
          <a:bodyPr rtlCol="0">
            <a:noAutofit/>
          </a:bodyPr>
          <a:lstStyle/>
          <a:p>
            <a:pPr rtl="0"/>
            <a:r>
              <a:rPr lang="zh-CN" altLang="en-US"/>
              <a:t>此 </a:t>
            </a:r>
            <a:r>
              <a:rPr lang="en-US" altLang="zh-CN"/>
              <a:t>PowerPoint </a:t>
            </a:r>
            <a:r>
              <a:rPr lang="zh-CN" altLang="en-US"/>
              <a:t>主题使用独特的一组颜色、字体和效果来打造这些幻灯片的整体外观。 </a:t>
            </a:r>
          </a:p>
          <a:p>
            <a:pPr rtl="0"/>
            <a:r>
              <a:rPr lang="en-US" altLang="zh-CN"/>
              <a:t>PowerPoint </a:t>
            </a:r>
            <a:r>
              <a:rPr lang="zh-CN" altLang="en-US"/>
              <a:t>有大量主题，可以让你的演示文稿别具一格。 </a:t>
            </a:r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43032B0D-C227-4CB9-85CC-4B9B8BF1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F67B498-D587-4BC1-B0F3-4316C41A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US" altLang="zh-CN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2692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C58CC6-FF60-4FC8-BA35-52A8BDDC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/>
          <a:lstStyle/>
          <a:p>
            <a:pPr rtl="0"/>
            <a:r>
              <a:rPr lang="zh-CN" altLang="en-US"/>
              <a:t>摘要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0E0066-50A4-4BA2-9D04-DA968D2A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Autofit/>
          </a:bodyPr>
          <a:lstStyle/>
          <a:p>
            <a:pPr rtl="0"/>
            <a:r>
              <a:rPr lang="zh-CN" altLang="en-US"/>
              <a:t>借助 </a:t>
            </a:r>
            <a:r>
              <a:rPr lang="en-US" altLang="zh-CN"/>
              <a:t>PowerPoint</a:t>
            </a:r>
            <a:r>
              <a:rPr lang="zh-CN" altLang="en-US"/>
              <a:t>，你都可以创建演示文稿，并与位于任意位置的用户共享你的作品。在这里键入想要的文本以开始使用。还可在此模板上添加图像、艺术作品和视频。保存到 </a:t>
            </a:r>
            <a:r>
              <a:rPr lang="en-US" altLang="zh-CN"/>
              <a:t>OneDrive</a:t>
            </a:r>
            <a:r>
              <a:rPr lang="zh-CN" altLang="en-US"/>
              <a:t>，并从计算机、平板电脑或手机访问演示文稿。 </a:t>
            </a:r>
          </a:p>
        </p:txBody>
      </p:sp>
      <p:pic>
        <p:nvPicPr>
          <p:cNvPr id="7" name="图片占位符 6" descr="画家持画笔蘸调色板上的橙色颜料的照片">
            <a:extLst>
              <a:ext uri="{FF2B5EF4-FFF2-40B4-BE49-F238E27FC236}">
                <a16:creationId xmlns:a16="http://schemas.microsoft.com/office/drawing/2014/main" id="{7D1EAA44-4F3D-44D6-B1B6-5140800EC0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484632"/>
            <a:ext cx="4279392" cy="2862072"/>
          </a:xfrm>
        </p:spPr>
      </p:pic>
      <p:pic>
        <p:nvPicPr>
          <p:cNvPr id="9" name="图片占位符 8" descr="画家在打开一管颜料的照片">
            <a:extLst>
              <a:ext uri="{FF2B5EF4-FFF2-40B4-BE49-F238E27FC236}">
                <a16:creationId xmlns:a16="http://schemas.microsoft.com/office/drawing/2014/main" id="{78CF4775-4C31-488E-AB32-6C7A887A12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4928" y="3511296"/>
            <a:ext cx="4279392" cy="2862072"/>
          </a:xfrm>
        </p:spPr>
      </p:pic>
      <p:sp>
        <p:nvSpPr>
          <p:cNvPr id="11" name="页脚占位符 10">
            <a:extLst>
              <a:ext uri="{FF2B5EF4-FFF2-40B4-BE49-F238E27FC236}">
                <a16:creationId xmlns:a16="http://schemas.microsoft.com/office/drawing/2014/main" id="{ECB2F7A7-6A7C-429F-A261-494305D5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7F068389-EB02-493E-9416-4F35FEE4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US" altLang="zh-CN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09175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83DBD4-E398-4AA3-AEC1-4BF03FC5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/>
          <a:lstStyle/>
          <a:p>
            <a:pPr rtl="0"/>
            <a:r>
              <a:rPr lang="zh-CN" altLang="en-US"/>
              <a:t>谢谢</a:t>
            </a:r>
          </a:p>
        </p:txBody>
      </p:sp>
      <p:pic>
        <p:nvPicPr>
          <p:cNvPr id="6" name="图片占位符 5" descr="画家的一些干净画笔的照片">
            <a:extLst>
              <a:ext uri="{FF2B5EF4-FFF2-40B4-BE49-F238E27FC236}">
                <a16:creationId xmlns:a16="http://schemas.microsoft.com/office/drawing/2014/main" id="{D7D1C07D-75DD-4A12-9C4C-A9C3E052A3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6" y="484632"/>
            <a:ext cx="11210544" cy="3191256"/>
          </a:xfr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F80182-DF99-445E-8055-837D597C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/>
          <a:lstStyle/>
          <a:p>
            <a:pPr rtl="0"/>
            <a:r>
              <a:rPr lang="zh-CN" altLang="en-US"/>
              <a:t>发言者姓名</a:t>
            </a:r>
          </a:p>
          <a:p>
            <a:pPr rtl="0"/>
            <a:r>
              <a:rPr lang="zh-CN" altLang="en-US"/>
              <a:t>电子邮件地址</a:t>
            </a:r>
          </a:p>
          <a:p>
            <a:pPr rtl="0"/>
            <a:r>
              <a:rPr lang="zh-CN" altLang="en-US"/>
              <a:t>网站地址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0FABF8-6F79-4985-A2FB-99DAD9E6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88A55AA7-3B73-477B-A886-58F8E994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US" altLang="zh-CN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43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 anchor="b" anchorCtr="0"/>
          <a:lstStyle/>
          <a:p>
            <a:pPr rtl="0"/>
            <a:r>
              <a:rPr lang="zh-CN" altLang="en-US"/>
              <a:t>演示文稿标题</a:t>
            </a: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 rtlCol="0"/>
          <a:lstStyle/>
          <a:p>
            <a:pPr rtl="0"/>
            <a:r>
              <a:rPr lang="zh-CN" altLang="en-US"/>
              <a:t>演示者姓名</a:t>
            </a:r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57686-487A-4245-814E-58B1C25C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/>
          <a:lstStyle/>
          <a:p>
            <a:pPr rtl="0"/>
            <a:r>
              <a:rPr lang="zh-CN" altLang="en-US"/>
              <a:t>议程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6566BB-9632-4FD7-9FFC-FD3C43D3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主题一</a:t>
            </a:r>
          </a:p>
          <a:p>
            <a:pPr rtl="0"/>
            <a:r>
              <a:rPr lang="zh-CN" altLang="en-US"/>
              <a:t>主题二</a:t>
            </a:r>
          </a:p>
          <a:p>
            <a:pPr rtl="0"/>
            <a:r>
              <a:rPr lang="zh-CN" altLang="en-US"/>
              <a:t>主题三</a:t>
            </a:r>
          </a:p>
          <a:p>
            <a:pPr rtl="0"/>
            <a:r>
              <a:rPr lang="zh-CN" altLang="en-US"/>
              <a:t>主题四</a:t>
            </a:r>
          </a:p>
          <a:p>
            <a:pPr rtl="0"/>
            <a:r>
              <a:rPr lang="zh-CN" altLang="en-US"/>
              <a:t>主题五</a:t>
            </a:r>
          </a:p>
        </p:txBody>
      </p:sp>
      <p:pic>
        <p:nvPicPr>
          <p:cNvPr id="9" name="图片占位符 8" descr="画家把画笔浸在调色板里的照片">
            <a:extLst>
              <a:ext uri="{FF2B5EF4-FFF2-40B4-BE49-F238E27FC236}">
                <a16:creationId xmlns:a16="http://schemas.microsoft.com/office/drawing/2014/main" id="{39953FF0-412E-4D4D-91B1-A91C65C466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8" y="4059936"/>
            <a:ext cx="2807208" cy="2322576"/>
          </a:xfrm>
        </p:spPr>
      </p:pic>
      <p:pic>
        <p:nvPicPr>
          <p:cNvPr id="11" name="图片占位符 10" descr="画家在打开一管颜料的照片">
            <a:extLst>
              <a:ext uri="{FF2B5EF4-FFF2-40B4-BE49-F238E27FC236}">
                <a16:creationId xmlns:a16="http://schemas.microsoft.com/office/drawing/2014/main" id="{0CF184A7-72F0-4298-BD0F-B461E6A435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840" y="4059936"/>
            <a:ext cx="2807208" cy="2322576"/>
          </a:xfrm>
        </p:spPr>
      </p:pic>
      <p:pic>
        <p:nvPicPr>
          <p:cNvPr id="13" name="图片占位符 12" descr="画家持画笔蘸调色板上的橙色颜料的照片">
            <a:extLst>
              <a:ext uri="{FF2B5EF4-FFF2-40B4-BE49-F238E27FC236}">
                <a16:creationId xmlns:a16="http://schemas.microsoft.com/office/drawing/2014/main" id="{DB4636A3-BAA9-469C-8F28-2B0A9530D2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048" y="4059936"/>
            <a:ext cx="2807208" cy="2322576"/>
          </a:xfrm>
        </p:spPr>
      </p:pic>
      <p:pic>
        <p:nvPicPr>
          <p:cNvPr id="15" name="图片占位符 14" descr="染上蓝色和白色颜料的画笔的照片">
            <a:extLst>
              <a:ext uri="{FF2B5EF4-FFF2-40B4-BE49-F238E27FC236}">
                <a16:creationId xmlns:a16="http://schemas.microsoft.com/office/drawing/2014/main" id="{AECBB048-D3B9-4FE4-A34B-876DE7D50C8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256" y="4059936"/>
            <a:ext cx="2807208" cy="2322576"/>
          </a:xfrm>
        </p:spPr>
      </p:pic>
      <p:sp>
        <p:nvSpPr>
          <p:cNvPr id="17" name="页脚占位符 16">
            <a:extLst>
              <a:ext uri="{FF2B5EF4-FFF2-40B4-BE49-F238E27FC236}">
                <a16:creationId xmlns:a16="http://schemas.microsoft.com/office/drawing/2014/main" id="{FF014D18-B223-4ED4-BCCA-1E4C3828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41898C30-E58E-4EC9-8A27-DF1822A9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US" altLang="zh-CN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46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B49352-2AB0-4ADD-96B9-AB0FAEC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/>
          <a:lstStyle/>
          <a:p>
            <a:pPr rtl="0"/>
            <a:r>
              <a:rPr lang="zh-CN" altLang="en-US"/>
              <a:t>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49AA98-AED4-4FAD-999C-98B64BB9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借助 </a:t>
            </a:r>
            <a:r>
              <a:rPr lang="en-US" altLang="zh-CN"/>
              <a:t>PowerPoint</a:t>
            </a:r>
            <a:r>
              <a:rPr lang="zh-CN" altLang="en-US"/>
              <a:t>，你都可以创建演示文稿，并与位于任意位置的用户共享你的作品。在这里键入想要的文本以开始使用。还可在此模板上添加图像、艺术作品和视频。保存到 </a:t>
            </a:r>
            <a:r>
              <a:rPr lang="en-US" altLang="zh-CN"/>
              <a:t>OneDrive</a:t>
            </a:r>
            <a:r>
              <a:rPr lang="zh-CN" altLang="en-US"/>
              <a:t>，并从计算机、平板电脑或手机访问演示文稿。 </a:t>
            </a:r>
          </a:p>
        </p:txBody>
      </p:sp>
      <p:pic>
        <p:nvPicPr>
          <p:cNvPr id="8" name="图片占位符 7" descr="染上蓝色和白色颜料的画笔的照片">
            <a:extLst>
              <a:ext uri="{FF2B5EF4-FFF2-40B4-BE49-F238E27FC236}">
                <a16:creationId xmlns:a16="http://schemas.microsoft.com/office/drawing/2014/main" id="{2088C71B-3F8B-4679-8801-8C4C86D45C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0"/>
            <a:ext cx="4599432" cy="2286000"/>
          </a:xfrm>
        </p:spPr>
      </p:pic>
      <p:pic>
        <p:nvPicPr>
          <p:cNvPr id="10" name="图片占位符 9" descr="彩色三角形形状的图像">
            <a:extLst>
              <a:ext uri="{FF2B5EF4-FFF2-40B4-BE49-F238E27FC236}">
                <a16:creationId xmlns:a16="http://schemas.microsoft.com/office/drawing/2014/main" id="{96812000-377B-4B9A-A2C2-AFDD83B7A3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2286000"/>
            <a:ext cx="4599432" cy="2286000"/>
          </a:xfrm>
        </p:spPr>
      </p:pic>
      <p:pic>
        <p:nvPicPr>
          <p:cNvPr id="12" name="图片占位符 11" descr="手上反射出彩色亮光的照片">
            <a:extLst>
              <a:ext uri="{FF2B5EF4-FFF2-40B4-BE49-F238E27FC236}">
                <a16:creationId xmlns:a16="http://schemas.microsoft.com/office/drawing/2014/main" id="{4F42B7E8-FEA7-4E82-B22D-FA99260409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520" y="4572000"/>
            <a:ext cx="4599432" cy="2286000"/>
          </a:xfrm>
        </p:spPr>
      </p:pic>
      <p:sp>
        <p:nvSpPr>
          <p:cNvPr id="82" name="页脚占位符 81">
            <a:extLst>
              <a:ext uri="{FF2B5EF4-FFF2-40B4-BE49-F238E27FC236}">
                <a16:creationId xmlns:a16="http://schemas.microsoft.com/office/drawing/2014/main" id="{503949B9-68A2-4ABE-91ED-37C05B24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7CCCE07D-3B17-42EC-AE9C-222D1314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US" altLang="zh-CN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342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8E50F-247A-4628-90BB-62A60E396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/>
          <a:p>
            <a:pPr rtl="0"/>
            <a:r>
              <a:rPr lang="zh-CN" altLang="en-US"/>
              <a:t>主题一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2A8BE8-DC21-47DE-B6F3-7DC95B43C5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600450"/>
            <a:ext cx="5322888" cy="2451100"/>
          </a:xfrm>
        </p:spPr>
        <p:txBody>
          <a:bodyPr rtlCol="0"/>
          <a:lstStyle/>
          <a:p>
            <a:pPr rtl="0"/>
            <a:r>
              <a:rPr lang="zh-CN" altLang="en-US"/>
              <a:t>副标题</a:t>
            </a:r>
          </a:p>
        </p:txBody>
      </p:sp>
      <p:pic>
        <p:nvPicPr>
          <p:cNvPr id="7" name="图片占位符 6" descr="彩色铅笔笔尖的照片">
            <a:extLst>
              <a:ext uri="{FF2B5EF4-FFF2-40B4-BE49-F238E27FC236}">
                <a16:creationId xmlns:a16="http://schemas.microsoft.com/office/drawing/2014/main" id="{4C238EB8-09B7-4151-B562-13B050D4A3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905256"/>
            <a:ext cx="4581144" cy="2450592"/>
          </a:xfrm>
        </p:spPr>
      </p:pic>
      <p:pic>
        <p:nvPicPr>
          <p:cNvPr id="9" name="图片占位符 8" descr="蜡笔的照片 &#10;">
            <a:extLst>
              <a:ext uri="{FF2B5EF4-FFF2-40B4-BE49-F238E27FC236}">
                <a16:creationId xmlns:a16="http://schemas.microsoft.com/office/drawing/2014/main" id="{8C7F1323-5935-4F21-BFEA-E642AAB30A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4848" y="3520440"/>
            <a:ext cx="4581144" cy="2450592"/>
          </a:xfrm>
        </p:spPr>
      </p:pic>
    </p:spTree>
    <p:extLst>
      <p:ext uri="{BB962C8B-B14F-4D97-AF65-F5344CB8AC3E}">
        <p14:creationId xmlns:p14="http://schemas.microsoft.com/office/powerpoint/2010/main" val="2693196608"/>
      </p:ext>
    </p:extLst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D5648-EC4F-4D61-9453-4E038C03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zh-CN" altLang="en-US"/>
              <a:t>表格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DB13B542-F2C8-4DDB-8199-7150628CC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01853"/>
              </p:ext>
            </p:extLst>
          </p:nvPr>
        </p:nvGraphicFramePr>
        <p:xfrm>
          <a:off x="838200" y="2178050"/>
          <a:ext cx="10515600" cy="26733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2083086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85567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650943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6254077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58504782"/>
                    </a:ext>
                  </a:extLst>
                </a:gridCol>
              </a:tblGrid>
              <a:tr h="534670">
                <a:tc>
                  <a:txBody>
                    <a:bodyPr/>
                    <a:lstStyle/>
                    <a:p>
                      <a:pPr algn="ctr" rtl="0"/>
                      <a:endParaRPr lang="zh-CN" altLang="en-US" noProof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b="0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b="0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b="0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b="0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b="0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b="0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b="0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b="0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915843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</a:t>
                      </a:r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264551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项目​​ </a:t>
                      </a:r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704028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项目​​ </a:t>
                      </a:r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564177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</a:t>
                      </a:r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840364"/>
                  </a:ext>
                </a:extLst>
              </a:tr>
            </a:tbl>
          </a:graphicData>
        </a:graphic>
      </p:graphicFrame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11E6AD-E6EE-4A80-8931-5E7F66D2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BA18D9-DF9D-45C8-A71D-661F2BD2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US" altLang="zh-CN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91475"/>
      </p:ext>
    </p:extLst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画笔在调色板上混色的照片&#10;">
            <a:extLst>
              <a:ext uri="{FF2B5EF4-FFF2-40B4-BE49-F238E27FC236}">
                <a16:creationId xmlns:a16="http://schemas.microsoft.com/office/drawing/2014/main" id="{1BBA7D00-FBC1-4E10-8B44-A05F4AD3FA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" y="484632"/>
            <a:ext cx="12179808" cy="5907024"/>
          </a:xfrm>
        </p:spPr>
      </p:pic>
      <p:sp>
        <p:nvSpPr>
          <p:cNvPr id="20" name="标题 19">
            <a:extLst>
              <a:ext uri="{FF2B5EF4-FFF2-40B4-BE49-F238E27FC236}">
                <a16:creationId xmlns:a16="http://schemas.microsoft.com/office/drawing/2014/main" id="{2DB3B99A-1BFE-45FD-89BB-94C4EC58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/>
          <a:lstStyle/>
          <a:p>
            <a:pPr rtl="0"/>
            <a:r>
              <a:rPr lang="zh-CN" altLang="en-US"/>
              <a:t>开始一件事的方式是不再动嘴而开始动手。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0D0082-0478-4749-89B1-BE87392F40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835779"/>
            <a:ext cx="4800600" cy="10668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zh-CN" altLang="en-US"/>
              <a:t>华特</a:t>
            </a:r>
            <a:r>
              <a:rPr lang="en-US" altLang="zh-CN"/>
              <a:t>·</a:t>
            </a:r>
            <a:r>
              <a:rPr lang="zh-CN" altLang="en-US"/>
              <a:t>迪士尼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464640-8ACA-4AEB-B9BF-A79783A1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A36E7A03-635E-4F0D-9A7F-96B13283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0689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B191B0-6EB1-465F-8485-17B0C7B5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zh-CN" altLang="en-US"/>
              <a:t>团队</a:t>
            </a:r>
          </a:p>
        </p:txBody>
      </p:sp>
      <p:pic>
        <p:nvPicPr>
          <p:cNvPr id="24" name="图片占位符 23" descr="头像">
            <a:extLst>
              <a:ext uri="{FF2B5EF4-FFF2-40B4-BE49-F238E27FC236}">
                <a16:creationId xmlns:a16="http://schemas.microsoft.com/office/drawing/2014/main" id="{9052A624-933A-4A83-B0B4-51BEC99357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664" y="2240280"/>
            <a:ext cx="2286000" cy="2322576"/>
          </a:xfrm>
        </p:spPr>
      </p:pic>
      <p:pic>
        <p:nvPicPr>
          <p:cNvPr id="26" name="图片占位符 25" descr="头像">
            <a:extLst>
              <a:ext uri="{FF2B5EF4-FFF2-40B4-BE49-F238E27FC236}">
                <a16:creationId xmlns:a16="http://schemas.microsoft.com/office/drawing/2014/main" id="{F0CFEB80-44C9-458B-87AA-0B90F00348F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728" y="2240280"/>
            <a:ext cx="2286000" cy="2322576"/>
          </a:xfrm>
        </p:spPr>
      </p:pic>
      <p:pic>
        <p:nvPicPr>
          <p:cNvPr id="28" name="图片占位符 27" descr="头像">
            <a:extLst>
              <a:ext uri="{FF2B5EF4-FFF2-40B4-BE49-F238E27FC236}">
                <a16:creationId xmlns:a16="http://schemas.microsoft.com/office/drawing/2014/main" id="{2FE6C73A-2FC6-4941-9268-7E317353933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5936" y="2267712"/>
            <a:ext cx="2286000" cy="2322576"/>
          </a:xfrm>
        </p:spPr>
      </p:pic>
      <p:pic>
        <p:nvPicPr>
          <p:cNvPr id="30" name="图片占位符 29" descr="头像">
            <a:extLst>
              <a:ext uri="{FF2B5EF4-FFF2-40B4-BE49-F238E27FC236}">
                <a16:creationId xmlns:a16="http://schemas.microsoft.com/office/drawing/2014/main" id="{9507F35B-4521-4DF9-B9FF-D906724AD2C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3144" y="2267712"/>
            <a:ext cx="2286000" cy="2322576"/>
          </a:xfrm>
        </p:spPr>
      </p:pic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FC94EEF9-0CF4-434D-9868-AE735CC53A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1363" y="4733925"/>
            <a:ext cx="2286000" cy="590550"/>
          </a:xfrm>
        </p:spPr>
        <p:txBody>
          <a:bodyPr rtlCol="0"/>
          <a:lstStyle/>
          <a:p>
            <a:pPr rtl="0"/>
            <a:r>
              <a:rPr lang="zh-CN" altLang="en-US"/>
              <a:t>姓名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FA6A7275-10D7-4DB4-B4FD-66C06A912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0664" y="5343144"/>
            <a:ext cx="2286000" cy="590550"/>
          </a:xfrm>
        </p:spPr>
        <p:txBody>
          <a:bodyPr rtlCol="0"/>
          <a:lstStyle/>
          <a:p>
            <a:pPr rtl="0"/>
            <a:r>
              <a:rPr lang="zh-CN" altLang="en-US"/>
              <a:t>标题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25736EB0-F73E-44B4-B638-760ED79C22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38728" y="4733925"/>
            <a:ext cx="2286000" cy="590550"/>
          </a:xfrm>
        </p:spPr>
        <p:txBody>
          <a:bodyPr rtlCol="0"/>
          <a:lstStyle/>
          <a:p>
            <a:pPr rtl="0"/>
            <a:r>
              <a:rPr lang="zh-CN" altLang="en-US"/>
              <a:t>姓名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75C268D6-CC67-4C61-B281-E4B2CD8259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38029" y="5343144"/>
            <a:ext cx="2286000" cy="590550"/>
          </a:xfrm>
        </p:spPr>
        <p:txBody>
          <a:bodyPr rtlCol="0"/>
          <a:lstStyle/>
          <a:p>
            <a:pPr rtl="0"/>
            <a:r>
              <a:rPr lang="zh-CN" altLang="en-US"/>
              <a:t>标题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747ABDB0-2F98-4D4F-92DF-9865CCF81C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67973" y="4733544"/>
            <a:ext cx="2286000" cy="590550"/>
          </a:xfrm>
        </p:spPr>
        <p:txBody>
          <a:bodyPr rtlCol="0"/>
          <a:lstStyle/>
          <a:p>
            <a:pPr rtl="0"/>
            <a:r>
              <a:rPr lang="zh-CN" altLang="en-US"/>
              <a:t>姓名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F62B1653-BD0E-491E-A274-F7842F5675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67274" y="5342763"/>
            <a:ext cx="2286000" cy="590550"/>
          </a:xfrm>
        </p:spPr>
        <p:txBody>
          <a:bodyPr rtlCol="0"/>
          <a:lstStyle/>
          <a:p>
            <a:pPr rtl="0"/>
            <a:r>
              <a:rPr lang="zh-CN" altLang="en-US"/>
              <a:t>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5FE24DC7-B82C-4A22-ADDC-66ABB6E19D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64639" y="4737100"/>
            <a:ext cx="2286000" cy="590550"/>
          </a:xfrm>
        </p:spPr>
        <p:txBody>
          <a:bodyPr rtlCol="0"/>
          <a:lstStyle/>
          <a:p>
            <a:pPr rtl="0"/>
            <a:r>
              <a:rPr lang="zh-CN" altLang="en-US"/>
              <a:t>姓名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AC09A9D4-D95C-4B18-A20A-3F82AA3BAC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63940" y="5346319"/>
            <a:ext cx="2286000" cy="590550"/>
          </a:xfrm>
        </p:spPr>
        <p:txBody>
          <a:bodyPr rtlCol="0"/>
          <a:lstStyle/>
          <a:p>
            <a:pPr rtl="0"/>
            <a:r>
              <a:rPr lang="zh-CN" altLang="en-US"/>
              <a:t>标题</a:t>
            </a:r>
          </a:p>
        </p:txBody>
      </p:sp>
      <p:sp>
        <p:nvSpPr>
          <p:cNvPr id="32" name="页脚占位符 31">
            <a:extLst>
              <a:ext uri="{FF2B5EF4-FFF2-40B4-BE49-F238E27FC236}">
                <a16:creationId xmlns:a16="http://schemas.microsoft.com/office/drawing/2014/main" id="{E7A32522-24F0-40A6-92CF-E4C87EBE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33" name="灯片编号占位符 32">
            <a:extLst>
              <a:ext uri="{FF2B5EF4-FFF2-40B4-BE49-F238E27FC236}">
                <a16:creationId xmlns:a16="http://schemas.microsoft.com/office/drawing/2014/main" id="{E5D12020-B189-4032-A749-FA4A2661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US" altLang="zh-CN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6043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51886-AA43-422E-B193-F1F3DF7D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zh-CN" altLang="en-US" dirty="0"/>
              <a:t>日程表</a:t>
            </a:r>
          </a:p>
        </p:txBody>
      </p:sp>
      <p:graphicFrame>
        <p:nvGraphicFramePr>
          <p:cNvPr id="4" name="内容占位符 3" descr="日程表">
            <a:extLst>
              <a:ext uri="{FF2B5EF4-FFF2-40B4-BE49-F238E27FC236}">
                <a16:creationId xmlns:a16="http://schemas.microsoft.com/office/drawing/2014/main" id="{4424901C-24B0-4C46-B815-EB0C38D74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202220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75AFC8-8A78-4AE3-A237-4E17FE12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zh-CN" altLang="en-US" dirty="0"/>
              <a:t>示例页脚文本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8D03D7EC-E54B-4E0E-A5C3-7071C72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US" altLang="zh-CN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798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8518F4-D13C-40F3-9843-13BBC3B8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rtlCol="0"/>
          <a:lstStyle/>
          <a:p>
            <a:pPr rtl="0"/>
            <a:r>
              <a:rPr lang="zh-CN" altLang="en-US"/>
              <a:t>内容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33E194-371F-4D5A-8C83-2CCE5A3D6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zh-CN" altLang="en-US"/>
              <a:t>副标题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BA94CC-2803-437F-B79F-A5067E280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0320"/>
            <a:ext cx="5157787" cy="34464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添加文本、图像、艺术作品和视频。 </a:t>
            </a:r>
          </a:p>
          <a:p>
            <a:pPr rtl="0"/>
            <a:r>
              <a:rPr lang="zh-CN" altLang="en-US"/>
              <a:t>添加切换效果、动画和动作。 </a:t>
            </a:r>
          </a:p>
          <a:p>
            <a:pPr rtl="0"/>
            <a:r>
              <a:rPr lang="zh-CN" altLang="en-US"/>
              <a:t>保存到 </a:t>
            </a:r>
            <a:r>
              <a:rPr lang="en-US" altLang="zh-CN"/>
              <a:t>OneDrive</a:t>
            </a:r>
            <a:r>
              <a:rPr lang="zh-CN" altLang="en-US"/>
              <a:t>，以便从计算机、平板电脑或手机访问演示文稿。 </a:t>
            </a:r>
          </a:p>
          <a:p>
            <a:pPr rtl="0"/>
            <a:endParaRPr lang="zh-CN" altLang="en-US"/>
          </a:p>
          <a:p>
            <a:pPr rtl="0"/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4A59DFC-7CFF-494D-8C86-6FE174974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zh-CN" altLang="en-US"/>
              <a:t>副标题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97F57A-AEBE-465C-9EF7-E78B1CDEC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打开“设计创意”窗格，实现即时幻灯片美化。 </a:t>
            </a:r>
          </a:p>
          <a:p>
            <a:pPr rtl="0"/>
            <a:r>
              <a:rPr lang="zh-CN" altLang="en-US"/>
              <a:t>如果有设计灵感，将在此处显示。 </a:t>
            </a:r>
          </a:p>
          <a:p>
            <a:pPr rtl="0"/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D187DA-D1E6-4203-8426-B028CDCA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7BD57D52-635E-45A8-AB12-6DAF7831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en-US" altLang="zh-CN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471967"/>
      </p:ext>
    </p:extLst>
  </p:cSld>
  <p:clrMapOvr>
    <a:masterClrMapping/>
  </p:clrMapOvr>
</p:sld>
</file>

<file path=ppt/theme/theme12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1F887BEC-12B5-41C3-87A8-94840B217273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7A22E404-1C8D-48DE-80FC-4CA5DFE37C3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C4F9A873-407D-42B0-99B8-A577ED76C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_LuminousVTI</ap:Template>
  <ap:TotalTime>0</ap:TotalTime>
  <ap:Words>535</ap:Words>
  <ap:PresentationFormat>宽屏</ap:PresentationFormat>
  <ap:Paragraphs>116</ap:Paragraphs>
  <ap:Slides>12</ap:Slides>
  <ap:Notes>12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ap:HeadingPairs>
  <ap:TitlesOfParts>
    <vt:vector baseType="lpstr" size="15">
      <vt:lpstr>Microsoft YaHei UI</vt:lpstr>
      <vt:lpstr>Wingdings</vt:lpstr>
      <vt:lpstr>LuminousVTI</vt:lpstr>
      <vt:lpstr>演示文稿标题</vt:lpstr>
      <vt:lpstr>议程</vt:lpstr>
      <vt:lpstr>简介</vt:lpstr>
      <vt:lpstr>主题一</vt:lpstr>
      <vt:lpstr>表格</vt:lpstr>
      <vt:lpstr>开始一件事的方式是不再动嘴而开始动手。 </vt:lpstr>
      <vt:lpstr>团队</vt:lpstr>
      <vt:lpstr>日程表</vt:lpstr>
      <vt:lpstr>内容</vt:lpstr>
      <vt:lpstr>内容 </vt:lpstr>
      <vt:lpstr>摘要</vt:lpstr>
      <vt:lpstr>谢谢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2021-02-25T19:22:25Z</dcterms:created>
  <dcterms:modified xsi:type="dcterms:W3CDTF">2021-04-22T02:16:59Z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