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4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110.xml" ContentType="application/vnd.openxmlformats-officedocument.presentationml.slideLayout+xml"/>
  <Override PartName="/ppt/slideLayouts/slideLayout511.xml" ContentType="application/vnd.openxmlformats-officedocument.presentationml.slideLayout+xml"/>
  <Override PartName="/ppt/slideLayouts/slideLayout10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theme/theme12.xml" ContentType="application/vnd.openxmlformats-officedocument.them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ppt/authors.xml" ContentType="application/vnd.ms-powerpoint.authors+xml"/>
  <Override PartName="/customXml/item22.xml" ContentType="application/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changesInfos/changesInfo1.xml" ContentType="application/vnd.ms-powerpoint.changesinfo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110.xml" ContentType="application/vnd.openxmlformats-officedocument.presentationml.slide+xml"/>
  <Override PartName="/ppt/notesSlides/notesSlide1110.xml" ContentType="application/vnd.openxmlformats-officedocument.presentationml.notesSlide+xml"/>
  <Override PartName="/ppt/tableStyles.xml" ContentType="application/vnd.openxmlformats-officedocument.presentationml.tableStyles+xml"/>
  <Override PartName="/ppt/slides/slide611.xml" ContentType="application/vnd.openxmlformats-officedocument.presentationml.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512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1013.xml" ContentType="application/vnd.openxmlformats-officedocument.presentationml.slide+xml"/>
  <Override PartName="/ppt/notesSlides/notesSlide1013.xml" ContentType="application/vnd.openxmlformats-officedocument.presentationml.notesSlide+xml"/>
  <Override PartName="/docMetadata/LabelInfo.xml" ContentType="application/vnd.ms-office.classificationlabel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315" r:id="rId5"/>
    <p:sldId id="266" r:id="rId6"/>
    <p:sldId id="314" r:id="rId7"/>
    <p:sldId id="271" r:id="rId8"/>
    <p:sldId id="309" r:id="rId9"/>
    <p:sldId id="256" r:id="rId10"/>
    <p:sldId id="312" r:id="rId11"/>
    <p:sldId id="305" r:id="rId12"/>
    <p:sldId id="310" r:id="rId13"/>
    <p:sldId id="316" r:id="rId14"/>
    <p:sldId id="313" r:id="rId15"/>
    <p:sldId id="300" r:id="rId16"/>
    <p:sldId id="295" r:id="rId1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5388" autoAdjust="0"/>
  </p:normalViewPr>
  <p:slideViewPr>
    <p:cSldViewPr snapToGrid="0">
      <p:cViewPr varScale="1">
        <p:scale>
          <a:sx n="103" d="100"/>
          <a:sy n="103" d="100"/>
        </p:scale>
        <p:origin x="84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80" d="100"/>
          <a:sy n="80" d="100"/>
        </p:scale>
        <p:origin x="3990" y="16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notesMaster" Target="/ppt/notesMasters/notesMaster11.xml" Id="rId18" /><Relationship Type="http://schemas.openxmlformats.org/officeDocument/2006/relationships/customXml" Target="/customXml/item3.xml" Id="rId3" /><Relationship Type="http://schemas.openxmlformats.org/officeDocument/2006/relationships/viewProps" Target="/ppt/viewProp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slide" Target="/ppt/slides/slide135.xml" Id="rId17" /><Relationship Type="http://schemas.microsoft.com/office/2018/10/relationships/authors" Target="/ppt/authors.xml" Id="rId25" /><Relationship Type="http://schemas.openxmlformats.org/officeDocument/2006/relationships/customXml" Target="/customXml/item22.xml" Id="rId2" /><Relationship Type="http://schemas.openxmlformats.org/officeDocument/2006/relationships/slide" Target="/ppt/slides/slide126.xml" Id="rId16" /><Relationship Type="http://schemas.openxmlformats.org/officeDocument/2006/relationships/presProps" Target="/ppt/presProp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7.xml" Id="rId6" /><Relationship Type="http://schemas.openxmlformats.org/officeDocument/2006/relationships/slide" Target="/ppt/slides/slide78.xml" Id="rId11" /><Relationship Type="http://schemas.microsoft.com/office/2016/11/relationships/changesInfo" Target="/ppt/changesInfos/changesInfo1.xml" Id="rId24" /><Relationship Type="http://schemas.openxmlformats.org/officeDocument/2006/relationships/slide" Target="/ppt/slides/slide19.xml" Id="rId5" /><Relationship Type="http://schemas.openxmlformats.org/officeDocument/2006/relationships/slide" Target="/ppt/slides/slide1110.xml" Id="rId15" /><Relationship Type="http://schemas.openxmlformats.org/officeDocument/2006/relationships/tableStyles" Target="/ppt/tableStyles.xml" Id="rId23" /><Relationship Type="http://schemas.openxmlformats.org/officeDocument/2006/relationships/slide" Target="/ppt/slides/slide611.xml" Id="rId10" /><Relationship Type="http://schemas.openxmlformats.org/officeDocument/2006/relationships/handoutMaster" Target="/ppt/handoutMasters/handoutMaster11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2.xml" Id="rId9" /><Relationship Type="http://schemas.openxmlformats.org/officeDocument/2006/relationships/slide" Target="/ppt/slides/slide1013.xml" Id="rId14" /><Relationship Type="http://schemas.openxmlformats.org/officeDocument/2006/relationships/theme" Target="/ppt/theme/theme12.xml" Id="rId22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NotesMaster modHandout">
      <pc:chgData name="Fake Test User" userId="SID-0" providerId="Test" clId="FakeClientId" dt="2024-03-14T09:20:46.720" v="8" actId="14100"/>
      <pc:docMkLst>
        <pc:docMk/>
      </pc:docMkLst>
      <pc:sldChg chg="modSp mod">
        <pc:chgData name="Fake Test User" userId="SID-0" providerId="Test" clId="FakeClientId" dt="2024-03-14T09:20:46.720" v="8" actId="14100"/>
        <pc:sldMkLst>
          <pc:docMk/>
          <pc:sldMk cId="2225637236" sldId="305"/>
        </pc:sldMkLst>
        <pc:spChg chg="mod">
          <ac:chgData name="Fake Test User" userId="SID-0" providerId="Test" clId="FakeClientId" dt="2024-03-14T09:20:46.720" v="8" actId="14100"/>
          <ac:spMkLst>
            <pc:docMk/>
            <pc:sldMk cId="2225637236" sldId="305"/>
            <ac:spMk id="3" creationId="{41191CC7-9CF2-71F0-1AD4-791EA9CBAD97}"/>
          </ac:spMkLst>
        </pc:spChg>
      </pc:sldChg>
      <pc:sldChg chg="modSp mod">
        <pc:chgData name="Fake Test User" userId="SID-0" providerId="Test" clId="FakeClientId" dt="2024-03-14T09:20:45.501" v="7" actId="1035"/>
        <pc:sldMkLst>
          <pc:docMk/>
          <pc:sldMk cId="1170108823" sldId="309"/>
        </pc:sldMkLst>
        <pc:spChg chg="mod">
          <ac:chgData name="Fake Test User" userId="SID-0" providerId="Test" clId="FakeClientId" dt="2024-03-14T09:20:45.501" v="7" actId="1035"/>
          <ac:spMkLst>
            <pc:docMk/>
            <pc:sldMk cId="1170108823" sldId="309"/>
            <ac:spMk id="2" creationId="{7FAB65A9-1ACB-EE49-7672-A927F8F3463B}"/>
          </ac:spMkLst>
        </pc:spChg>
        <pc:spChg chg="mod">
          <ac:chgData name="Fake Test User" userId="SID-0" providerId="Test" clId="FakeClientId" dt="2024-03-14T09:20:45.501" v="7" actId="1035"/>
          <ac:spMkLst>
            <pc:docMk/>
            <pc:sldMk cId="1170108823" sldId="309"/>
            <ac:spMk id="6" creationId="{2BBAABBD-8A7F-A90C-3E5F-9B47E6255AA6}"/>
          </ac:spMkLst>
        </pc:spChg>
        <pc:picChg chg="mod">
          <ac:chgData name="Fake Test User" userId="SID-0" providerId="Test" clId="FakeClientId" dt="2024-03-14T09:20:45.501" v="7" actId="1035"/>
          <ac:picMkLst>
            <pc:docMk/>
            <pc:sldMk cId="1170108823" sldId="309"/>
            <ac:picMk id="9" creationId="{2C6BF86C-38BB-3B7E-9F36-9166C538BD1D}"/>
          </ac:picMkLst>
        </pc:picChg>
      </pc:sldChg>
    </pc:docChg>
  </pc:docChgLst>
</pc:chgInfo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4E8DDE88-00F8-41FA-BE62-579A96C79E52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2024/3/14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7AF8A362-CAFC-4987-9A50-47570528395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57C1F4BD-C924-48C0-9ACE-19001CD7A329}" type="datetime1">
              <a:rPr lang="en-US" altLang="zh-CN" smtClean="0"/>
              <a:pPr/>
              <a:t>2024/3/14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54EEB602-95FC-483A-B12D-216A7AD7EA24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3.xml.rels>&#65279;<?xml version="1.0" encoding="utf-8"?><Relationships xmlns="http://schemas.openxmlformats.org/package/2006/relationships"><Relationship Type="http://schemas.openxmlformats.org/officeDocument/2006/relationships/slide" Target="/ppt/slides/slide1013.xml" Id="rId2" /><Relationship Type="http://schemas.openxmlformats.org/officeDocument/2006/relationships/notesMaster" Target="/ppt/notesMasters/notesMaster11.xml" Id="rId1" /></Relationships>
</file>

<file path=ppt/notesSlides/_rels/notesSlide1110.xml.rels>&#65279;<?xml version="1.0" encoding="utf-8"?><Relationships xmlns="http://schemas.openxmlformats.org/package/2006/relationships"><Relationship Type="http://schemas.openxmlformats.org/officeDocument/2006/relationships/slide" Target="/ppt/slides/slide1110.xml" Id="rId2" /><Relationship Type="http://schemas.openxmlformats.org/officeDocument/2006/relationships/notesMaster" Target="/ppt/notesMasters/notesMaster11.xml" Id="rId1" /></Relationships>
</file>

<file path=ppt/notesSlides/_rels/notesSlide126.xml.rels>&#65279;<?xml version="1.0" encoding="utf-8"?><Relationships xmlns="http://schemas.openxmlformats.org/package/2006/relationships"><Relationship Type="http://schemas.openxmlformats.org/officeDocument/2006/relationships/slide" Target="/ppt/slides/slide126.xml" Id="rId2" /><Relationship Type="http://schemas.openxmlformats.org/officeDocument/2006/relationships/notesMaster" Target="/ppt/notesMasters/notesMaster11.xml" Id="rId1" /></Relationships>
</file>

<file path=ppt/notesSlides/_rels/notesSlide135.xml.rels>&#65279;<?xml version="1.0" encoding="utf-8"?><Relationships xmlns="http://schemas.openxmlformats.org/package/2006/relationships"><Relationship Type="http://schemas.openxmlformats.org/officeDocument/2006/relationships/slide" Target="/ppt/slides/slide135.xml" Id="rId2" /><Relationship Type="http://schemas.openxmlformats.org/officeDocument/2006/relationships/notesMaster" Target="/ppt/notesMasters/notesMaster11.xml" Id="rId1" /></Relationships>
</file>

<file path=ppt/notesSlides/_rels/notesSlide19.xml.rels>&#65279;<?xml version="1.0" encoding="utf-8"?><Relationships xmlns="http://schemas.openxmlformats.org/package/2006/relationships"><Relationship Type="http://schemas.openxmlformats.org/officeDocument/2006/relationships/slide" Target="/ppt/slides/slide19.xml" Id="rId2" /><Relationship Type="http://schemas.openxmlformats.org/officeDocument/2006/relationships/notesMaster" Target="/ppt/notesMasters/notesMaster11.xml" Id="rId1" /></Relationships>
</file>

<file path=ppt/notesSlides/_rels/notesSlide27.xml.rels>&#65279;<?xml version="1.0" encoding="utf-8"?><Relationships xmlns="http://schemas.openxmlformats.org/package/2006/relationships"><Relationship Type="http://schemas.openxmlformats.org/officeDocument/2006/relationships/slide" Target="/ppt/slides/slide27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2.xml.rels>&#65279;<?xml version="1.0" encoding="utf-8"?><Relationships xmlns="http://schemas.openxmlformats.org/package/2006/relationships"><Relationship Type="http://schemas.openxmlformats.org/officeDocument/2006/relationships/slide" Target="/ppt/slides/slide512.xml" Id="rId2" /><Relationship Type="http://schemas.openxmlformats.org/officeDocument/2006/relationships/notesMaster" Target="/ppt/notesMasters/notesMaster11.xml" Id="rId1" /></Relationships>
</file>

<file path=ppt/notesSlides/_rels/notesSlide611.xml.rels>&#65279;<?xml version="1.0" encoding="utf-8"?><Relationships xmlns="http://schemas.openxmlformats.org/package/2006/relationships"><Relationship Type="http://schemas.openxmlformats.org/officeDocument/2006/relationships/slide" Target="/ppt/slides/slide611.xml" Id="rId2" /><Relationship Type="http://schemas.openxmlformats.org/officeDocument/2006/relationships/notesMaster" Target="/ppt/notesMasters/notesMaster11.xml" Id="rId1" /></Relationships>
</file>

<file path=ppt/notesSlides/_rels/notesSlide78.xml.rels>&#65279;<?xml version="1.0" encoding="utf-8"?><Relationships xmlns="http://schemas.openxmlformats.org/package/2006/relationships"><Relationship Type="http://schemas.openxmlformats.org/officeDocument/2006/relationships/slide" Target="/ppt/slides/slide78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601518118"/>
      </p:ext>
    </p:extLst>
  </p:cSld>
  <p:clrMapOvr>
    <a:masterClrMapping/>
  </p:clrMapOvr>
</p:notes>
</file>

<file path=ppt/notesSlides/notesSlide1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86912794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25366021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07F282E-55F5-4803-B60F-09BA4600E538}" type="slidenum">
              <a:rPr lang="zh-CN" smtClean="0"/>
              <a:t>13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07F282E-55F5-4803-B60F-09BA4600E538}" type="slidenum">
              <a:rPr lang="zh-CN" smtClean="0"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7274510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4389904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07F282E-55F5-4803-B60F-09BA4600E538}" type="slidenum">
              <a:rPr lang="zh-CN" smtClean="0"/>
              <a:t>4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200283822"/>
      </p:ext>
    </p:extLst>
  </p:cSld>
  <p:clrMapOvr>
    <a:masterClrMapping/>
  </p:clrMapOvr>
</p:notes>
</file>

<file path=ppt/notesSlides/notesSlide5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91268297"/>
      </p:ext>
    </p:extLst>
  </p:cSld>
  <p:clrMapOvr>
    <a:masterClrMapping/>
  </p:clrMapOvr>
</p:notes>
</file>

<file path=ppt/notesSlides/notesSlide6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6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03174507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572555010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714327902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4EEB602-95FC-483A-B12D-216A7AD7EA24}" type="slidenum">
              <a:rPr lang="zh-CN" smtClean="0"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21603058"/>
      </p:ext>
    </p:extLst>
  </p:cSld>
  <p:clrMapOvr>
    <a:masterClrMapping/>
  </p:clrMapOvr>
</p:notes>
</file>

<file path=ppt/slideLayouts/_rels/slideLayout10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标题和两栏内容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长方形 1">
            <a:extLst>
              <a:ext uri="{FF2B5EF4-FFF2-40B4-BE49-F238E27FC236}">
                <a16:creationId xmlns:a16="http://schemas.microsoft.com/office/drawing/2014/main" id="{30FB3D5A-25E2-453F-A78E-0A20BDCE8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" name="长方形 2">
            <a:extLst>
              <a:ext uri="{FF2B5EF4-FFF2-40B4-BE49-F238E27FC236}">
                <a16:creationId xmlns:a16="http://schemas.microsoft.com/office/drawing/2014/main" id="{28796342-0E80-4F8E-9563-9F5EDFC0D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4" name="长方形 3">
            <a:extLst>
              <a:ext uri="{FF2B5EF4-FFF2-40B4-BE49-F238E27FC236}">
                <a16:creationId xmlns:a16="http://schemas.microsoft.com/office/drawing/2014/main" id="{C39B2F5D-C3BA-453E-8F4D-97074F48C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452D50E3-A27A-4AF6-928B-286E7BDB4B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2" y="4873752"/>
            <a:ext cx="10013709" cy="1033272"/>
          </a:xfrm>
        </p:spPr>
        <p:txBody>
          <a:bodyPr tIns="182880" rtlCol="0" anchor="ctr" anchorCtr="0">
            <a:noAutofit/>
          </a:bodyPr>
          <a:lstStyle>
            <a:lvl1pPr>
              <a:lnSpc>
                <a:spcPct val="100000"/>
              </a:lnSpc>
              <a:defRPr lang="zh-CN"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>
                <a:solidFill>
                  <a:schemeClr val="bg1"/>
                </a:solidFill>
              </a:rPr>
              <a:t>单击此处添加标题</a:t>
            </a:r>
          </a:p>
        </p:txBody>
      </p:sp>
      <p:sp>
        <p:nvSpPr>
          <p:cNvPr id="6" name="长方形 5">
            <a:extLst>
              <a:ext uri="{FF2B5EF4-FFF2-40B4-BE49-F238E27FC236}">
                <a16:creationId xmlns:a16="http://schemas.microsoft.com/office/drawing/2014/main" id="{D874FDF0-F4BE-433D-86EE-9E1832D43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长方形 6">
            <a:extLst>
              <a:ext uri="{FF2B5EF4-FFF2-40B4-BE49-F238E27FC236}">
                <a16:creationId xmlns:a16="http://schemas.microsoft.com/office/drawing/2014/main" id="{25DFCD07-1301-45ED-B326-449ECFADE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9F875EEC-3E6C-5B97-FFE8-0D1ECAAAE98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535372" y="462243"/>
            <a:ext cx="3098425" cy="3866324"/>
          </a:xfrm>
        </p:spPr>
        <p:txBody>
          <a:bodyPr rtlCol="0"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lang="zh-CN" sz="1800" b="0"/>
            </a:lvl1pPr>
            <a:lvl2pPr marL="281178" indent="0">
              <a:lnSpc>
                <a:spcPct val="125000"/>
              </a:lnSpc>
              <a:spcAft>
                <a:spcPts val="600"/>
              </a:spcAft>
              <a:buNone/>
              <a:defRPr lang="zh-CN" sz="1800"/>
            </a:lvl2pPr>
            <a:lvl3pPr marL="566928" indent="0">
              <a:lnSpc>
                <a:spcPct val="125000"/>
              </a:lnSpc>
              <a:spcAft>
                <a:spcPts val="600"/>
              </a:spcAft>
              <a:buNone/>
              <a:defRPr lang="zh-CN" sz="1800"/>
            </a:lvl3pPr>
            <a:lvl4pPr marL="850392" indent="0">
              <a:lnSpc>
                <a:spcPct val="125000"/>
              </a:lnSpc>
              <a:spcAft>
                <a:spcPts val="600"/>
              </a:spcAft>
              <a:buNone/>
              <a:defRPr lang="zh-CN" sz="1800"/>
            </a:lvl4pPr>
            <a:lvl5pPr marL="1133856" indent="0">
              <a:lnSpc>
                <a:spcPct val="125000"/>
              </a:lnSpc>
              <a:spcAft>
                <a:spcPts val="600"/>
              </a:spcAft>
              <a:buNone/>
              <a:defRPr lang="zh-CN" sz="18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3" name="表格占位符 7">
            <a:extLst>
              <a:ext uri="{FF2B5EF4-FFF2-40B4-BE49-F238E27FC236}">
                <a16:creationId xmlns:a16="http://schemas.microsoft.com/office/drawing/2014/main" id="{0C5070DA-50C2-065D-00B0-3B12070D77E7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5075238" y="461735"/>
            <a:ext cx="6473842" cy="3867150"/>
          </a:xfrm>
        </p:spPr>
        <p:txBody>
          <a:bodyPr rtlCol="0" anchor="t"/>
          <a:lstStyle>
            <a:lvl1pPr marL="0" indent="0" algn="ctr">
              <a:buNone/>
              <a:defRPr lang="zh-CN"/>
            </a:lvl1pPr>
          </a:lstStyle>
          <a:p>
            <a:pPr rtl="0"/>
            <a:r>
              <a:rPr lang="zh-CN"/>
              <a:t>单击图标以添加表格</a:t>
            </a:r>
            <a:endParaRPr lang="zh-CN" dirty="0"/>
          </a:p>
        </p:txBody>
      </p:sp>
      <p:sp>
        <p:nvSpPr>
          <p:cNvPr id="15" name="日期占位符 3">
            <a:extLst>
              <a:ext uri="{FF2B5EF4-FFF2-40B4-BE49-F238E27FC236}">
                <a16:creationId xmlns:a16="http://schemas.microsoft.com/office/drawing/2014/main" id="{2F8DD265-980F-4708-EDDF-3130F434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 rtlCol="0"/>
          <a:lstStyle>
            <a:lvl1pPr algn="l">
              <a:defRPr lang="zh-CN"/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BD5DA270-E83F-4CC8-9DA6-27CA3AEC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0" name="幻灯片编号占位符 5">
            <a:extLst>
              <a:ext uri="{FF2B5EF4-FFF2-40B4-BE49-F238E27FC236}">
                <a16:creationId xmlns:a16="http://schemas.microsoft.com/office/drawing/2014/main" id="{5339F117-3072-4F0C-8D1D-E5DC918C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 rtlCol="0"/>
          <a:lstStyle>
            <a:lvl1pPr>
              <a:defRPr lang="zh-CN" sz="1200" b="0"/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50937063"/>
      </p:ext>
    </p:extLst>
  </p:cSld>
  <p:clrMapOvr>
    <a:masterClrMapping/>
  </p:clrMapOvr>
</p:sldLayout>
</file>

<file path=ppt/slideLayouts/slideLayout1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长方形 1">
            <a:extLst>
              <a:ext uri="{FF2B5EF4-FFF2-40B4-BE49-F238E27FC236}">
                <a16:creationId xmlns:a16="http://schemas.microsoft.com/office/drawing/2014/main" id="{2A19A957-1FB5-43F8-B325-BBD9FEF23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CN"/>
            </a:pPr>
            <a:endParaRPr kumimoji="0" lang="zh-C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/>
              <a:ea typeface="+mn-ea"/>
              <a:cs typeface="Microsoft YaHei UI"/>
            </a:endParaRPr>
          </a:p>
        </p:txBody>
      </p:sp>
      <p:sp>
        <p:nvSpPr>
          <p:cNvPr id="20" name="长方形 19">
            <a:extLst>
              <a:ext uri="{FF2B5EF4-FFF2-40B4-BE49-F238E27FC236}">
                <a16:creationId xmlns:a16="http://schemas.microsoft.com/office/drawing/2014/main" id="{3FA5410A-92A6-4C0B-9D89-186B7DDB2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3516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长方形 4">
            <a:extLst>
              <a:ext uri="{FF2B5EF4-FFF2-40B4-BE49-F238E27FC236}">
                <a16:creationId xmlns:a16="http://schemas.microsoft.com/office/drawing/2014/main" id="{21A26073-23A2-4B91-A128-79AA1BE93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351619"/>
            <a:ext cx="12192000" cy="474948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6" name="长方形 5">
            <a:extLst>
              <a:ext uri="{FF2B5EF4-FFF2-40B4-BE49-F238E27FC236}">
                <a16:creationId xmlns:a16="http://schemas.microsoft.com/office/drawing/2014/main" id="{C14D5DFA-0CEA-43F0-98EE-6C9F741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107836"/>
            <a:ext cx="4651248" cy="750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4" name="标题 1">
            <a:extLst>
              <a:ext uri="{FF2B5EF4-FFF2-40B4-BE49-F238E27FC236}">
                <a16:creationId xmlns:a16="http://schemas.microsoft.com/office/drawing/2014/main" id="{5E19795B-1103-80EF-6098-1E8371D07D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8935" y="91439"/>
            <a:ext cx="10900146" cy="1168739"/>
          </a:xfrm>
        </p:spPr>
        <p:txBody>
          <a:bodyPr tIns="182880" rtlCol="0" anchor="ctr" anchorCtr="0">
            <a:noAutofit/>
          </a:bodyPr>
          <a:lstStyle>
            <a:lvl1pPr>
              <a:lnSpc>
                <a:spcPct val="100000"/>
              </a:lnSpc>
              <a:defRPr lang="zh-CN"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>
                <a:solidFill>
                  <a:schemeClr val="bg1"/>
                </a:solidFill>
              </a:rPr>
              <a:t>单击此处添加标题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D4F766-C576-F298-E93A-CD0D832F8E4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8935" y="1646102"/>
            <a:ext cx="3819652" cy="4160520"/>
          </a:xfrm>
        </p:spPr>
        <p:txBody>
          <a:bodyPr rtlCol="0" anchor="t">
            <a:normAutofit/>
          </a:bodyPr>
          <a:lstStyle>
            <a:lvl1pPr>
              <a:lnSpc>
                <a:spcPct val="125000"/>
              </a:lnSpc>
              <a:spcAft>
                <a:spcPts val="600"/>
              </a:spcAft>
              <a:defRPr lang="zh-CN" sz="1800" b="0"/>
            </a:lvl1pPr>
            <a:lvl2pPr>
              <a:lnSpc>
                <a:spcPct val="125000"/>
              </a:lnSpc>
              <a:spcAft>
                <a:spcPts val="600"/>
              </a:spcAft>
              <a:defRPr lang="zh-CN" sz="1800"/>
            </a:lvl2pPr>
            <a:lvl3pPr>
              <a:lnSpc>
                <a:spcPct val="125000"/>
              </a:lnSpc>
              <a:spcAft>
                <a:spcPts val="600"/>
              </a:spcAft>
              <a:defRPr lang="zh-CN" sz="1800"/>
            </a:lvl3pPr>
            <a:lvl4pPr>
              <a:lnSpc>
                <a:spcPct val="125000"/>
              </a:lnSpc>
              <a:spcAft>
                <a:spcPts val="600"/>
              </a:spcAft>
              <a:defRPr lang="zh-CN" sz="1800"/>
            </a:lvl4pPr>
            <a:lvl5pPr>
              <a:lnSpc>
                <a:spcPct val="125000"/>
              </a:lnSpc>
              <a:spcAft>
                <a:spcPts val="600"/>
              </a:spcAft>
              <a:defRPr lang="zh-CN" sz="18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9" name="长方形 8">
            <a:extLst>
              <a:ext uri="{FF2B5EF4-FFF2-40B4-BE49-F238E27FC236}">
                <a16:creationId xmlns:a16="http://schemas.microsoft.com/office/drawing/2014/main" id="{8352712D-F957-4B22-8B50-BE10410FF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6101107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页脚占位符 29">
            <a:extLst>
              <a:ext uri="{FF2B5EF4-FFF2-40B4-BE49-F238E27FC236}">
                <a16:creationId xmlns:a16="http://schemas.microsoft.com/office/drawing/2014/main" id="{26FD74F8-42BB-4CB4-ABF1-5F149743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2917" y="6309360"/>
            <a:ext cx="3423986" cy="457200"/>
          </a:xfrm>
        </p:spPr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  <a:endParaRPr lang="zh-CN" dirty="0">
              <a:solidFill>
                <a:schemeClr val="bg1"/>
              </a:solidFill>
            </a:endParaRPr>
          </a:p>
        </p:txBody>
      </p:sp>
      <p:sp>
        <p:nvSpPr>
          <p:cNvPr id="10" name="日期占位符 28">
            <a:extLst>
              <a:ext uri="{FF2B5EF4-FFF2-40B4-BE49-F238E27FC236}">
                <a16:creationId xmlns:a16="http://schemas.microsoft.com/office/drawing/2014/main" id="{5B031752-6400-4BFB-979F-E2EE795E4B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73620" y="6309360"/>
            <a:ext cx="3411973" cy="457200"/>
          </a:xfrm>
        </p:spPr>
        <p:txBody>
          <a:bodyPr rtlCol="0"/>
          <a:lstStyle>
            <a:lvl1pPr>
              <a:defRPr lang="zh-CN">
                <a:solidFill>
                  <a:schemeClr val="tx2"/>
                </a:solidFill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2" name="灯片编号占位符 30">
            <a:extLst>
              <a:ext uri="{FF2B5EF4-FFF2-40B4-BE49-F238E27FC236}">
                <a16:creationId xmlns:a16="http://schemas.microsoft.com/office/drawing/2014/main" id="{6A5CAEAF-7DEC-4B20-8B1E-301A9D0E6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 rtlCol="0"/>
          <a:lstStyle>
            <a:lvl1pPr>
              <a:defRPr lang="zh-CN" sz="1200" b="0"/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  <p:sp>
        <p:nvSpPr>
          <p:cNvPr id="13" name="长方形 12">
            <a:extLst>
              <a:ext uri="{FF2B5EF4-FFF2-40B4-BE49-F238E27FC236}">
                <a16:creationId xmlns:a16="http://schemas.microsoft.com/office/drawing/2014/main" id="{70B696A3-EA34-4924-9037-E330B1CB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3798" y="6117631"/>
            <a:ext cx="64008" cy="7403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2E94D0A7-4358-49BF-96EE-8DEB6F4DCF5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79661" y="1646102"/>
            <a:ext cx="6863403" cy="4160520"/>
          </a:xfrm>
        </p:spPr>
        <p:txBody>
          <a:bodyPr rtlCol="0"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lang="zh-CN"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lang="zh-CN" sz="1800"/>
            </a:lvl2pPr>
            <a:lvl3pPr marL="566928">
              <a:lnSpc>
                <a:spcPct val="125000"/>
              </a:lnSpc>
              <a:spcAft>
                <a:spcPts val="600"/>
              </a:spcAft>
              <a:defRPr lang="zh-CN" sz="1800"/>
            </a:lvl3pPr>
            <a:lvl4pPr marL="850392">
              <a:lnSpc>
                <a:spcPct val="125000"/>
              </a:lnSpc>
              <a:spcAft>
                <a:spcPts val="600"/>
              </a:spcAft>
              <a:defRPr lang="zh-CN"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lang="zh-CN" sz="18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87751686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长方形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长方形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长方形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rtlCol="0" anchor="ctr" anchorCtr="0">
            <a:noAutofit/>
          </a:bodyPr>
          <a:lstStyle>
            <a:lvl1pPr>
              <a:lnSpc>
                <a:spcPct val="100000"/>
              </a:lnSpc>
              <a:defRPr lang="zh-CN"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>
                <a:solidFill>
                  <a:schemeClr val="bg1"/>
                </a:solidFill>
              </a:rPr>
              <a:t>单击此处添加标题</a:t>
            </a:r>
          </a:p>
        </p:txBody>
      </p:sp>
      <p:sp>
        <p:nvSpPr>
          <p:cNvPr id="4" name="表格占位符 3">
            <a:extLst>
              <a:ext uri="{FF2B5EF4-FFF2-40B4-BE49-F238E27FC236}">
                <a16:creationId xmlns:a16="http://schemas.microsoft.com/office/drawing/2014/main" id="{74D0E84D-2B51-9F8D-82CE-C086143DC60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630363" y="2757951"/>
            <a:ext cx="9918700" cy="3387579"/>
          </a:xfrm>
        </p:spPr>
        <p:txBody>
          <a:bodyPr rtlCol="0" anchor="t"/>
          <a:lstStyle>
            <a:lvl1pPr marL="0" indent="0" algn="ctr">
              <a:buNone/>
              <a:defRPr lang="zh-CN"/>
            </a:lvl1pPr>
          </a:lstStyle>
          <a:p>
            <a:pPr rtl="0"/>
            <a:r>
              <a:rPr lang="zh-CN"/>
              <a:t>单击图标以添加表格</a:t>
            </a:r>
            <a:endParaRPr lang="zh-CN" dirty="0"/>
          </a:p>
        </p:txBody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长方形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5" name="页脚占位符 4">
            <a:extLst>
              <a:ext uri="{FF2B5EF4-FFF2-40B4-BE49-F238E27FC236}">
                <a16:creationId xmlns:a16="http://schemas.microsoft.com/office/drawing/2014/main" id="{0DB9557B-D9D3-4FA9-2D64-D2F91957D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6" name="幻灯片编号占位符 5">
            <a:extLst>
              <a:ext uri="{FF2B5EF4-FFF2-40B4-BE49-F238E27FC236}">
                <a16:creationId xmlns:a16="http://schemas.microsoft.com/office/drawing/2014/main" id="{3BC3F5B3-7690-C0DA-4084-5EFE50E8C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 rtlCol="0"/>
          <a:lstStyle>
            <a:lvl1pPr>
              <a:defRPr lang="zh-CN" sz="1200" b="0"/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  <p:sp>
        <p:nvSpPr>
          <p:cNvPr id="17" name="日期占位符 3">
            <a:extLst>
              <a:ext uri="{FF2B5EF4-FFF2-40B4-BE49-F238E27FC236}">
                <a16:creationId xmlns:a16="http://schemas.microsoft.com/office/drawing/2014/main" id="{99E56FFE-09D7-3078-C9E8-DFE8CF68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 rtlCol="0"/>
          <a:lstStyle>
            <a:lvl1pPr algn="l">
              <a:defRPr lang="zh-CN"/>
            </a:lvl1pPr>
          </a:lstStyle>
          <a:p>
            <a:pPr rtl="0"/>
            <a:r>
              <a:rPr lang="zh-CN"/>
              <a:t>20XX/9/8</a:t>
            </a:r>
          </a:p>
        </p:txBody>
      </p:sp>
    </p:spTree>
    <p:extLst>
      <p:ext uri="{BB962C8B-B14F-4D97-AF65-F5344CB8AC3E}">
        <p14:creationId xmlns:p14="http://schemas.microsoft.com/office/powerpoint/2010/main" val="368456142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长方形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长方形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rtlCol="0" anchor="ctr" anchorCtr="0">
            <a:noAutofit/>
          </a:bodyPr>
          <a:lstStyle>
            <a:lvl1pPr>
              <a:lnSpc>
                <a:spcPct val="100000"/>
              </a:lnSpc>
              <a:defRPr lang="zh-CN" sz="32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>
                <a:solidFill>
                  <a:schemeClr val="bg1"/>
                </a:solidFill>
              </a:rPr>
              <a:t>单击此处添加标题</a:t>
            </a:r>
          </a:p>
        </p:txBody>
      </p:sp>
      <p:sp>
        <p:nvSpPr>
          <p:cNvPr id="9" name="长方形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长方形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4" name="长方形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5" name="长方形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6" name="内容占位符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rtlCol="0"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lang="zh-CN" sz="1800" b="0"/>
            </a:lvl1pPr>
          </a:lstStyle>
          <a:p>
            <a:pPr rtl="0"/>
            <a:r>
              <a:rPr lang="zh-CN"/>
              <a:t>单击此处添加文本</a:t>
            </a:r>
          </a:p>
        </p:txBody>
      </p:sp>
      <p:sp>
        <p:nvSpPr>
          <p:cNvPr id="17" name="页脚占位符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 rtlCol="0"/>
          <a:lstStyle>
            <a:lvl1pPr>
              <a:defRPr lang="zh-CN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ea typeface="+mn-ea"/>
                <a:cs typeface="+mj-cs"/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8" name="长方形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9" name="日期占位符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20" name="灯片编号占位符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 rtlCol="0"/>
          <a:lstStyle>
            <a:lvl1pPr>
              <a:defRPr lang="zh-CN" sz="1200" b="0"/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  <p:sp>
        <p:nvSpPr>
          <p:cNvPr id="2" name="长方形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219767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长方形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3" name="长方形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4" name="标题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rtlCol="0" anchor="ctr" anchorCtr="0">
            <a:noAutofit/>
          </a:bodyPr>
          <a:lstStyle>
            <a:lvl1pPr algn="l">
              <a:lnSpc>
                <a:spcPct val="100000"/>
              </a:lnSpc>
              <a:defRPr lang="zh-CN" sz="48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sz="4400">
                <a:solidFill>
                  <a:schemeClr val="bg1"/>
                </a:solidFill>
              </a:rPr>
              <a:t>单击此处添加标题</a:t>
            </a:r>
          </a:p>
        </p:txBody>
      </p:sp>
      <p:sp>
        <p:nvSpPr>
          <p:cNvPr id="56" name="长方形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7" name="长方形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9" name="长方形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" name="长方形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长方形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4" name="长方形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长方形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长方形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长方形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134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178" y="1361923"/>
            <a:ext cx="6623040" cy="1421898"/>
          </a:xfrm>
        </p:spPr>
        <p:txBody>
          <a:bodyPr rtlCol="0" anchor="b" anchorCtr="0">
            <a:noAutofit/>
          </a:bodyPr>
          <a:lstStyle>
            <a:lvl1pPr>
              <a:lnSpc>
                <a:spcPct val="100000"/>
              </a:lnSpc>
              <a:defRPr lang="zh-CN" sz="3200"/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0EA5BF-04A6-2B17-0703-8419C4DB97F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7399" y="2916772"/>
            <a:ext cx="6622819" cy="2852639"/>
          </a:xfrm>
        </p:spPr>
        <p:txBody>
          <a:bodyPr rtlCol="0" anchor="t"/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lang="zh-CN" sz="2000" b="0"/>
            </a:lvl1pPr>
            <a:lvl2pPr>
              <a:lnSpc>
                <a:spcPct val="125000"/>
              </a:lnSpc>
              <a:spcAft>
                <a:spcPts val="600"/>
              </a:spcAft>
              <a:defRPr lang="zh-CN"/>
            </a:lvl2pPr>
            <a:lvl3pPr>
              <a:lnSpc>
                <a:spcPct val="125000"/>
              </a:lnSpc>
              <a:spcAft>
                <a:spcPts val="600"/>
              </a:spcAft>
              <a:defRPr lang="zh-CN"/>
            </a:lvl3pPr>
            <a:lvl4pPr>
              <a:lnSpc>
                <a:spcPct val="125000"/>
              </a:lnSpc>
              <a:spcAft>
                <a:spcPts val="600"/>
              </a:spcAft>
              <a:defRPr lang="zh-CN"/>
            </a:lvl4pPr>
            <a:lvl5pPr>
              <a:lnSpc>
                <a:spcPct val="125000"/>
              </a:lnSpc>
              <a:spcAft>
                <a:spcPts val="600"/>
              </a:spcAft>
              <a:defRPr lang="zh-CN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4" name="长方形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5" name="长方形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6532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6" name="长方形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7" name="页脚占位符 7">
            <a:extLst>
              <a:ext uri="{FF2B5EF4-FFF2-40B4-BE49-F238E27FC236}">
                <a16:creationId xmlns:a16="http://schemas.microsoft.com/office/drawing/2014/main" id="{182CF530-D736-4104-8678-850EEDF9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7178" y="6309360"/>
            <a:ext cx="6623040" cy="457200"/>
          </a:xfrm>
        </p:spPr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9" name="日期占位符 5">
            <a:extLst>
              <a:ext uri="{FF2B5EF4-FFF2-40B4-BE49-F238E27FC236}">
                <a16:creationId xmlns:a16="http://schemas.microsoft.com/office/drawing/2014/main" id="{8DEDB7CE-711E-4E43-9450-4C7BECE2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79537" y="6309360"/>
            <a:ext cx="1885598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20" name="灯片编号占位符 9">
            <a:extLst>
              <a:ext uri="{FF2B5EF4-FFF2-40B4-BE49-F238E27FC236}">
                <a16:creationId xmlns:a16="http://schemas.microsoft.com/office/drawing/2014/main" id="{F5D9588C-9E6B-42F6-8B42-D1838862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 rtlCol="0"/>
          <a:lstStyle>
            <a:lvl1pPr>
              <a:defRPr lang="zh-CN" sz="1200" b="0"/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  <p:sp>
        <p:nvSpPr>
          <p:cNvPr id="18" name="长方形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长方形 1">
            <a:extLst>
              <a:ext uri="{FF2B5EF4-FFF2-40B4-BE49-F238E27FC236}">
                <a16:creationId xmlns:a16="http://schemas.microsoft.com/office/drawing/2014/main" id="{BD79D74E-6357-D3E7-30C0-09B4B82BA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3482" y="1095507"/>
            <a:ext cx="3997653" cy="5016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573483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长方形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3" name="长方形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825689"/>
            <a:ext cx="7685728" cy="37415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4" name="标题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30" y="825687"/>
            <a:ext cx="5957384" cy="3741551"/>
          </a:xfrm>
        </p:spPr>
        <p:txBody>
          <a:bodyPr tIns="182880" rtlCol="0" anchor="ctr" anchorCtr="0">
            <a:noAutofit/>
          </a:bodyPr>
          <a:lstStyle>
            <a:lvl1pPr>
              <a:lnSpc>
                <a:spcPct val="100000"/>
              </a:lnSpc>
              <a:defRPr lang="zh-CN" sz="40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sz="4400">
                <a:solidFill>
                  <a:schemeClr val="bg1"/>
                </a:solidFill>
              </a:rPr>
              <a:t>单击此处添加标题</a:t>
            </a:r>
          </a:p>
        </p:txBody>
      </p:sp>
      <p:sp>
        <p:nvSpPr>
          <p:cNvPr id="56" name="长方形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36013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7" name="长方形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65" name="图片占位符 64">
            <a:extLst>
              <a:ext uri="{FF2B5EF4-FFF2-40B4-BE49-F238E27FC236}">
                <a16:creationId xmlns:a16="http://schemas.microsoft.com/office/drawing/2014/main" id="{D60E3C33-714C-4528-93A6-4470C3E89A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10836" y="-2"/>
            <a:ext cx="4481164" cy="6858002"/>
          </a:xfrm>
          <a:custGeom>
            <a:avLst/>
            <a:gdLst>
              <a:gd name="connsiteX0" fmla="*/ 0 w 5332064"/>
              <a:gd name="connsiteY0" fmla="*/ 0 h 6858002"/>
              <a:gd name="connsiteX1" fmla="*/ 5332064 w 5332064"/>
              <a:gd name="connsiteY1" fmla="*/ 0 h 6858002"/>
              <a:gd name="connsiteX2" fmla="*/ 5332064 w 5332064"/>
              <a:gd name="connsiteY2" fmla="*/ 6858002 h 6858002"/>
              <a:gd name="connsiteX3" fmla="*/ 0 w 5332064"/>
              <a:gd name="connsiteY3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064" h="6858002">
                <a:moveTo>
                  <a:pt x="0" y="0"/>
                </a:moveTo>
                <a:lnTo>
                  <a:pt x="5332064" y="0"/>
                </a:lnTo>
                <a:lnTo>
                  <a:pt x="5332064" y="6858002"/>
                </a:lnTo>
                <a:lnTo>
                  <a:pt x="0" y="6858002"/>
                </a:lnTo>
                <a:close/>
              </a:path>
            </a:pathLst>
          </a:custGeom>
        </p:spPr>
        <p:txBody>
          <a:bodyPr wrap="square" rtlCol="0" anchor="t">
            <a:noAutofit/>
          </a:bodyPr>
          <a:lstStyle>
            <a:lvl1pPr marL="0" indent="0" algn="ctr">
              <a:buNone/>
              <a:defRPr lang="zh-CN" sz="1400"/>
            </a:lvl1pPr>
          </a:lstStyle>
          <a:p>
            <a:pPr rtl="0"/>
            <a:r>
              <a:rPr lang="zh-CN"/>
              <a:t>单击图标以添加图片</a:t>
            </a:r>
            <a:endParaRPr lang="zh-CN" dirty="0"/>
          </a:p>
        </p:txBody>
      </p:sp>
      <p:sp>
        <p:nvSpPr>
          <p:cNvPr id="59" name="长方形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2498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23026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 + 副标题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长方形 23">
            <a:extLst>
              <a:ext uri="{FF2B5EF4-FFF2-40B4-BE49-F238E27FC236}">
                <a16:creationId xmlns:a16="http://schemas.microsoft.com/office/drawing/2014/main" id="{E7E77A60-3019-43AE-AA38-E130C04CF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5" name="长方形 24">
            <a:extLst>
              <a:ext uri="{FF2B5EF4-FFF2-40B4-BE49-F238E27FC236}">
                <a16:creationId xmlns:a16="http://schemas.microsoft.com/office/drawing/2014/main" id="{3FDBF0FB-88D2-4271-BFAF-D129CF8C2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0325" y="-4078"/>
            <a:ext cx="5787773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7" name="长方形 26">
            <a:extLst>
              <a:ext uri="{FF2B5EF4-FFF2-40B4-BE49-F238E27FC236}">
                <a16:creationId xmlns:a16="http://schemas.microsoft.com/office/drawing/2014/main" id="{862B807B-6DFA-471C-B675-016416207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1031500"/>
            <a:ext cx="12190475" cy="641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8" name="长方形 27">
            <a:extLst>
              <a:ext uri="{FF2B5EF4-FFF2-40B4-BE49-F238E27FC236}">
                <a16:creationId xmlns:a16="http://schemas.microsoft.com/office/drawing/2014/main" id="{0555D4C0-9882-489D-AD77-A9F38B378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46677" y="1095508"/>
            <a:ext cx="5742273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68EC5ED-FCAE-682A-C050-58786819E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16" y="1316736"/>
            <a:ext cx="5120640" cy="3392424"/>
          </a:xfrm>
        </p:spPr>
        <p:txBody>
          <a:bodyPr rtlCol="0" anchor="b"/>
          <a:lstStyle>
            <a:lvl1pPr>
              <a:lnSpc>
                <a:spcPct val="100000"/>
              </a:lnSpc>
              <a:defRPr lang="zh-CN"/>
            </a:lvl1pPr>
          </a:lstStyle>
          <a:p>
            <a:pPr rtl="0"/>
            <a:r>
              <a:rPr lang="zh-CN"/>
              <a:t>单击此处编辑母版标题样式</a:t>
            </a:r>
          </a:p>
        </p:txBody>
      </p:sp>
      <p:sp>
        <p:nvSpPr>
          <p:cNvPr id="30" name="副标题 2">
            <a:extLst>
              <a:ext uri="{FF2B5EF4-FFF2-40B4-BE49-F238E27FC236}">
                <a16:creationId xmlns:a16="http://schemas.microsoft.com/office/drawing/2014/main" id="{15C8BDC7-F09C-40A3-B14E-9A49781EE6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49828" y="4816366"/>
            <a:ext cx="5125300" cy="1068929"/>
          </a:xfrm>
        </p:spPr>
        <p:txBody>
          <a:bodyPr rtlCol="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lang="zh-CN" sz="2000" b="0"/>
            </a:lvl1pPr>
          </a:lstStyle>
          <a:p>
            <a:pPr rtl="0"/>
            <a:r>
              <a:rPr lang="zh-CN" sz="2000">
                <a:solidFill>
                  <a:schemeClr val="tx2"/>
                </a:solidFill>
              </a:rPr>
              <a:t>单击此处添加副标题</a:t>
            </a:r>
          </a:p>
        </p:txBody>
      </p:sp>
      <p:sp>
        <p:nvSpPr>
          <p:cNvPr id="40" name="图片占位符 38">
            <a:extLst>
              <a:ext uri="{FF2B5EF4-FFF2-40B4-BE49-F238E27FC236}">
                <a16:creationId xmlns:a16="http://schemas.microsoft.com/office/drawing/2014/main" id="{AB2070F4-085F-4F8D-A1E8-A58E5F8F068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6099" y="1095509"/>
            <a:ext cx="6391656" cy="501689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lang="zh-CN" sz="1400"/>
            </a:lvl1pPr>
          </a:lstStyle>
          <a:p>
            <a:pPr rtl="0"/>
            <a:r>
              <a:rPr lang="zh-CN"/>
              <a:t>单击图标以添加图片</a:t>
            </a:r>
            <a:endParaRPr lang="zh-CN" dirty="0"/>
          </a:p>
        </p:txBody>
      </p:sp>
      <p:sp>
        <p:nvSpPr>
          <p:cNvPr id="32" name="长方形 31">
            <a:extLst>
              <a:ext uri="{FF2B5EF4-FFF2-40B4-BE49-F238E27FC236}">
                <a16:creationId xmlns:a16="http://schemas.microsoft.com/office/drawing/2014/main" id="{247A5DB4-1ED7-4630-89AF-F1802E44E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144405"/>
            <a:ext cx="644667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3" name="长方形 32">
            <a:extLst>
              <a:ext uri="{FF2B5EF4-FFF2-40B4-BE49-F238E27FC236}">
                <a16:creationId xmlns:a16="http://schemas.microsoft.com/office/drawing/2014/main" id="{6E5D4012-4107-490F-A369-EA7063242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46677" y="6167615"/>
            <a:ext cx="5742273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4" name="长方形 33">
            <a:extLst>
              <a:ext uri="{FF2B5EF4-FFF2-40B4-BE49-F238E27FC236}">
                <a16:creationId xmlns:a16="http://schemas.microsoft.com/office/drawing/2014/main" id="{795C79E2-9EA5-4713-B4AF-0E4572CFF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6112249"/>
            <a:ext cx="12190475" cy="641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6" name="长方形 35">
            <a:extLst>
              <a:ext uri="{FF2B5EF4-FFF2-40B4-BE49-F238E27FC236}">
                <a16:creationId xmlns:a16="http://schemas.microsoft.com/office/drawing/2014/main" id="{274C09E2-06F0-4230-8DAD-A0DBF01F8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79494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640490536"/>
      </p:ext>
    </p:extLst>
  </p:cSld>
  <p:clrMapOvr>
    <a:masterClrMapping/>
  </p:clrMapOvr>
</p:sldLayout>
</file>

<file path=ppt/slideLayouts/slideLayout5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长方形 21">
            <a:extLst>
              <a:ext uri="{FF2B5EF4-FFF2-40B4-BE49-F238E27FC236}">
                <a16:creationId xmlns:a16="http://schemas.microsoft.com/office/drawing/2014/main" id="{5C341663-7159-49AD-AAF3-4B3C490D8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7" name="长方形 26">
            <a:extLst>
              <a:ext uri="{FF2B5EF4-FFF2-40B4-BE49-F238E27FC236}">
                <a16:creationId xmlns:a16="http://schemas.microsoft.com/office/drawing/2014/main" id="{20F2EB12-394C-40E4-9186-CBD6635B5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77552" y="0"/>
            <a:ext cx="751444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8" name="标题 1">
            <a:extLst>
              <a:ext uri="{FF2B5EF4-FFF2-40B4-BE49-F238E27FC236}">
                <a16:creationId xmlns:a16="http://schemas.microsoft.com/office/drawing/2014/main" id="{53F9468C-8821-4670-9C7C-78E7D75861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1023" y="167463"/>
            <a:ext cx="6408058" cy="1580890"/>
          </a:xfrm>
        </p:spPr>
        <p:txBody>
          <a:bodyPr rtlCol="0" anchor="b" anchorCtr="0">
            <a:noAutofit/>
          </a:bodyPr>
          <a:lstStyle>
            <a:lvl1pPr>
              <a:lnSpc>
                <a:spcPct val="100000"/>
              </a:lnSpc>
              <a:defRPr lang="zh-CN" sz="3200"/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FD78806-0532-B92A-4326-73941B4232E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0" y="0"/>
            <a:ext cx="4613275" cy="6858000"/>
          </a:xfrm>
        </p:spPr>
        <p:txBody>
          <a:bodyPr rtlCol="0"/>
          <a:lstStyle>
            <a:lvl1pPr>
              <a:defRPr lang="zh-CN"/>
            </a:lvl1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24" name="长方形 23">
            <a:extLst>
              <a:ext uri="{FF2B5EF4-FFF2-40B4-BE49-F238E27FC236}">
                <a16:creationId xmlns:a16="http://schemas.microsoft.com/office/drawing/2014/main" id="{D83D2425-8E71-4C9D-8737-018CE4452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21655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DEB24183-BE19-B810-4EF4-D9959CAD150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140405" y="1959427"/>
            <a:ext cx="6408665" cy="4161653"/>
          </a:xfrm>
        </p:spPr>
        <p:txBody>
          <a:bodyPr rtlCol="0" anchor="t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lang="zh-CN" sz="1800" b="0"/>
            </a:lvl1pPr>
            <a:lvl2pPr>
              <a:lnSpc>
                <a:spcPct val="100000"/>
              </a:lnSpc>
              <a:spcAft>
                <a:spcPts val="600"/>
              </a:spcAft>
              <a:defRPr lang="zh-CN" sz="1800"/>
            </a:lvl2pPr>
            <a:lvl3pPr>
              <a:lnSpc>
                <a:spcPct val="100000"/>
              </a:lnSpc>
              <a:spcAft>
                <a:spcPts val="600"/>
              </a:spcAft>
              <a:defRPr lang="zh-CN" sz="1800"/>
            </a:lvl3pPr>
            <a:lvl4pPr>
              <a:lnSpc>
                <a:spcPct val="100000"/>
              </a:lnSpc>
              <a:spcAft>
                <a:spcPts val="600"/>
              </a:spcAft>
              <a:defRPr lang="zh-CN" sz="1800"/>
            </a:lvl4pPr>
            <a:lvl5pPr>
              <a:lnSpc>
                <a:spcPct val="100000"/>
              </a:lnSpc>
              <a:spcAft>
                <a:spcPts val="600"/>
              </a:spcAft>
              <a:defRPr lang="zh-CN" sz="18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CD15B6AB-EFBA-3087-EC3D-8DA945B7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40405" y="6309360"/>
            <a:ext cx="3982428" cy="457200"/>
          </a:xfrm>
        </p:spPr>
        <p:txBody>
          <a:bodyPr rtlCol="0"/>
          <a:lstStyle>
            <a:lvl1pPr algn="ctr">
              <a:defRPr lang="zh-CN">
                <a:effectLst/>
              </a:defRPr>
            </a:lvl1pPr>
          </a:lstStyle>
          <a:p>
            <a:pPr algn="l" rtl="0"/>
            <a:r>
              <a:rPr lang="zh-CN"/>
              <a:t>演示文稿标题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6A3371A6-1409-7906-744F-59D906DF67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38415" y="6309360"/>
            <a:ext cx="1215204" cy="457200"/>
          </a:xfrm>
        </p:spPr>
        <p:txBody>
          <a:bodyPr rtlCol="0"/>
          <a:lstStyle>
            <a:lvl1pPr algn="ctr">
              <a:defRPr lang="zh-CN">
                <a:effectLst/>
              </a:defRPr>
            </a:lvl1pPr>
          </a:lstStyle>
          <a:p>
            <a:pPr rtl="0"/>
            <a:r>
              <a:rPr lang="zh-CN">
                <a:solidFill>
                  <a:schemeClr val="tx2"/>
                </a:solidFill>
              </a:rPr>
              <a:t>20XX/9/8</a:t>
            </a:r>
            <a:endParaRPr lang="zh-CN" dirty="0"/>
          </a:p>
        </p:txBody>
      </p:sp>
      <p:sp>
        <p:nvSpPr>
          <p:cNvPr id="11" name="幻灯片编号占位符 5">
            <a:extLst>
              <a:ext uri="{FF2B5EF4-FFF2-40B4-BE49-F238E27FC236}">
                <a16:creationId xmlns:a16="http://schemas.microsoft.com/office/drawing/2014/main" id="{8546652F-6212-09E9-1A75-28F7C8EEF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 rtlCol="0"/>
          <a:lstStyle>
            <a:lvl1pPr>
              <a:defRPr lang="zh-CN" sz="1200" b="0"/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52500394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 + 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长方形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3" name="长方形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4" name="标题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8" y="1034477"/>
            <a:ext cx="9380431" cy="2614551"/>
          </a:xfrm>
        </p:spPr>
        <p:txBody>
          <a:bodyPr rtlCol="0" anchor="b" anchorCtr="0">
            <a:noAutofit/>
          </a:bodyPr>
          <a:lstStyle>
            <a:lvl1pPr algn="l">
              <a:lnSpc>
                <a:spcPct val="100000"/>
              </a:lnSpc>
              <a:defRPr lang="zh-CN" sz="48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sz="4400">
                <a:solidFill>
                  <a:schemeClr val="bg1"/>
                </a:solidFill>
              </a:rPr>
              <a:t>单击此处添加标题</a:t>
            </a:r>
          </a:p>
        </p:txBody>
      </p:sp>
      <p:sp>
        <p:nvSpPr>
          <p:cNvPr id="56" name="长方形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7" name="长方形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9" name="长方形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" name="长方形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F94ADB5-E70F-B672-CBEB-D8194AEA79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6177" y="3649028"/>
            <a:ext cx="9380431" cy="2164715"/>
          </a:xfrm>
        </p:spPr>
        <p:txBody>
          <a:bodyPr rtlCol="0" anchor="t"/>
          <a:lstStyle>
            <a:lvl1pPr marL="0" indent="0">
              <a:lnSpc>
                <a:spcPct val="125000"/>
              </a:lnSpc>
              <a:buNone/>
              <a:defRPr lang="zh-CN" sz="2400" b="0" kern="1200" spc="150" baseline="0" dirty="0" smtClean="0">
                <a:solidFill>
                  <a:schemeClr val="bg1"/>
                </a:solidFill>
                <a:latin typeface="+mn-cs"/>
                <a:ea typeface="+mn-ea"/>
                <a:cs typeface="+mn-cs"/>
              </a:defRPr>
            </a:lvl1pPr>
            <a:lvl2pPr>
              <a:defRPr lang="zh-CN" sz="2400" b="0" kern="1200" spc="150" baseline="0" dirty="0" smtClean="0">
                <a:solidFill>
                  <a:schemeClr val="bg1"/>
                </a:solidFill>
                <a:latin typeface="+mn-cs"/>
                <a:ea typeface="+mn-ea"/>
                <a:cs typeface="+mn-cs"/>
              </a:defRPr>
            </a:lvl2pPr>
            <a:lvl3pPr>
              <a:defRPr lang="zh-CN" sz="2400" b="0" kern="1200" spc="150" baseline="0" dirty="0" smtClean="0">
                <a:solidFill>
                  <a:schemeClr val="bg1"/>
                </a:solidFill>
                <a:latin typeface="+mn-cs"/>
                <a:ea typeface="+mn-ea"/>
                <a:cs typeface="+mn-cs"/>
              </a:defRPr>
            </a:lvl3pPr>
            <a:lvl4pPr>
              <a:defRPr lang="zh-CN" sz="2400" b="0" kern="1200" spc="150" baseline="0" dirty="0" smtClean="0">
                <a:solidFill>
                  <a:schemeClr val="bg1"/>
                </a:solidFill>
                <a:latin typeface="+mn-cs"/>
                <a:ea typeface="+mn-ea"/>
                <a:cs typeface="+mn-cs"/>
              </a:defRPr>
            </a:lvl4pPr>
            <a:lvl5pPr>
              <a:defRPr lang="zh-CN" sz="2400" b="0" kern="1200" spc="150" baseline="0" dirty="0">
                <a:solidFill>
                  <a:schemeClr val="bg1"/>
                </a:solidFill>
                <a:latin typeface="+mn-cs"/>
                <a:ea typeface="+mn-ea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4258252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两栏内容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长方形 1">
            <a:extLst>
              <a:ext uri="{FF2B5EF4-FFF2-40B4-BE49-F238E27FC236}">
                <a16:creationId xmlns:a16="http://schemas.microsoft.com/office/drawing/2014/main" id="{30FB3D5A-25E2-453F-A78E-0A20BDCE8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" name="长方形 2">
            <a:extLst>
              <a:ext uri="{FF2B5EF4-FFF2-40B4-BE49-F238E27FC236}">
                <a16:creationId xmlns:a16="http://schemas.microsoft.com/office/drawing/2014/main" id="{28796342-0E80-4F8E-9563-9F5EDFC0D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4" name="长方形 3">
            <a:extLst>
              <a:ext uri="{FF2B5EF4-FFF2-40B4-BE49-F238E27FC236}">
                <a16:creationId xmlns:a16="http://schemas.microsoft.com/office/drawing/2014/main" id="{C39B2F5D-C3BA-453E-8F4D-97074F48C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452D50E3-A27A-4AF6-928B-286E7BDB4B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2" y="4873752"/>
            <a:ext cx="10013709" cy="1033272"/>
          </a:xfrm>
        </p:spPr>
        <p:txBody>
          <a:bodyPr tIns="182880" rtlCol="0" anchor="ctr" anchorCtr="0">
            <a:noAutofit/>
          </a:bodyPr>
          <a:lstStyle>
            <a:lvl1pPr>
              <a:lnSpc>
                <a:spcPct val="100000"/>
              </a:lnSpc>
              <a:defRPr lang="zh-CN"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>
                <a:solidFill>
                  <a:schemeClr val="bg1"/>
                </a:solidFill>
              </a:rPr>
              <a:t>单击此处添加标题</a:t>
            </a: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5778233C-CCEC-FC64-A709-616569B37D2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502269"/>
            <a:ext cx="4753581" cy="3718557"/>
          </a:xfrm>
        </p:spPr>
        <p:txBody>
          <a:bodyPr rtlCol="0"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lang="zh-CN"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lang="zh-CN" sz="1800"/>
            </a:lvl2pPr>
            <a:lvl3pPr marL="566928">
              <a:lnSpc>
                <a:spcPct val="125000"/>
              </a:lnSpc>
              <a:spcAft>
                <a:spcPts val="600"/>
              </a:spcAft>
              <a:defRPr lang="zh-CN" sz="1800"/>
            </a:lvl3pPr>
            <a:lvl4pPr marL="850392">
              <a:lnSpc>
                <a:spcPct val="125000"/>
              </a:lnSpc>
              <a:spcAft>
                <a:spcPts val="600"/>
              </a:spcAft>
              <a:defRPr lang="zh-CN"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lang="zh-CN" sz="18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7" name="内容占位符 2">
            <a:extLst>
              <a:ext uri="{FF2B5EF4-FFF2-40B4-BE49-F238E27FC236}">
                <a16:creationId xmlns:a16="http://schemas.microsoft.com/office/drawing/2014/main" id="{67FEFA15-354D-6389-9102-922A664A73A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966630" y="502269"/>
            <a:ext cx="4753581" cy="3718557"/>
          </a:xfrm>
        </p:spPr>
        <p:txBody>
          <a:bodyPr rtlCol="0"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lang="zh-CN"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lang="zh-CN" sz="1800"/>
            </a:lvl2pPr>
            <a:lvl3pPr marL="566928">
              <a:lnSpc>
                <a:spcPct val="125000"/>
              </a:lnSpc>
              <a:spcAft>
                <a:spcPts val="600"/>
              </a:spcAft>
              <a:defRPr lang="zh-CN" sz="1800"/>
            </a:lvl3pPr>
            <a:lvl4pPr marL="850392">
              <a:lnSpc>
                <a:spcPct val="125000"/>
              </a:lnSpc>
              <a:spcAft>
                <a:spcPts val="600"/>
              </a:spcAft>
              <a:defRPr lang="zh-CN"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lang="zh-CN" sz="18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6" name="长方形 5">
            <a:extLst>
              <a:ext uri="{FF2B5EF4-FFF2-40B4-BE49-F238E27FC236}">
                <a16:creationId xmlns:a16="http://schemas.microsoft.com/office/drawing/2014/main" id="{D874FDF0-F4BE-433D-86EE-9E1832D43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长方形 6">
            <a:extLst>
              <a:ext uri="{FF2B5EF4-FFF2-40B4-BE49-F238E27FC236}">
                <a16:creationId xmlns:a16="http://schemas.microsoft.com/office/drawing/2014/main" id="{25DFCD07-1301-45ED-B326-449ECFADE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BD5DA270-E83F-4CC8-9DA6-27CA3AEC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9" name="日期占位符 3">
            <a:extLst>
              <a:ext uri="{FF2B5EF4-FFF2-40B4-BE49-F238E27FC236}">
                <a16:creationId xmlns:a16="http://schemas.microsoft.com/office/drawing/2014/main" id="{57804587-2E59-4D83-B86E-83ADAE4F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 rtlCol="0"/>
          <a:lstStyle>
            <a:lvl1pPr algn="l">
              <a:defRPr lang="zh-CN"/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0" name="幻灯片编号占位符 5">
            <a:extLst>
              <a:ext uri="{FF2B5EF4-FFF2-40B4-BE49-F238E27FC236}">
                <a16:creationId xmlns:a16="http://schemas.microsoft.com/office/drawing/2014/main" id="{5339F117-3072-4F0C-8D1D-E5DC918C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 rtlCol="0"/>
          <a:lstStyle>
            <a:lvl1pPr>
              <a:defRPr lang="zh-CN" sz="1200" b="0"/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6494447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长方形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长方形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长方形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rtlCol="0" anchor="ctr" anchorCtr="0">
            <a:noAutofit/>
          </a:bodyPr>
          <a:lstStyle>
            <a:lvl1pPr>
              <a:lnSpc>
                <a:spcPct val="100000"/>
              </a:lnSpc>
              <a:defRPr lang="zh-CN"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>
                <a:solidFill>
                  <a:schemeClr val="bg1"/>
                </a:solidFill>
              </a:rPr>
              <a:t>单击此处添加标题</a:t>
            </a:r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rtlCol="0"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lang="zh-CN"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lang="zh-CN" sz="1800"/>
            </a:lvl2pPr>
            <a:lvl3pPr marL="566928">
              <a:lnSpc>
                <a:spcPct val="125000"/>
              </a:lnSpc>
              <a:spcAft>
                <a:spcPts val="600"/>
              </a:spcAft>
              <a:defRPr lang="zh-CN" sz="1800"/>
            </a:lvl3pPr>
            <a:lvl4pPr marL="850392">
              <a:lnSpc>
                <a:spcPct val="125000"/>
              </a:lnSpc>
              <a:spcAft>
                <a:spcPts val="600"/>
              </a:spcAft>
              <a:defRPr lang="zh-CN"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lang="zh-CN" sz="18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6" name="内容占位符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rtlCol="0"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lang="zh-CN" sz="1800" b="0"/>
            </a:lvl1pPr>
            <a:lvl2pPr>
              <a:lnSpc>
                <a:spcPct val="125000"/>
              </a:lnSpc>
              <a:spcAft>
                <a:spcPts val="600"/>
              </a:spcAft>
              <a:defRPr lang="zh-CN" sz="1800"/>
            </a:lvl2pPr>
            <a:lvl3pPr>
              <a:lnSpc>
                <a:spcPct val="125000"/>
              </a:lnSpc>
              <a:spcAft>
                <a:spcPts val="600"/>
              </a:spcAft>
              <a:defRPr lang="zh-CN" sz="1800"/>
            </a:lvl3pPr>
            <a:lvl4pPr>
              <a:lnSpc>
                <a:spcPct val="125000"/>
              </a:lnSpc>
              <a:spcAft>
                <a:spcPts val="600"/>
              </a:spcAft>
              <a:defRPr lang="zh-CN" sz="1800"/>
            </a:lvl4pPr>
            <a:lvl5pPr>
              <a:lnSpc>
                <a:spcPct val="125000"/>
              </a:lnSpc>
              <a:spcAft>
                <a:spcPts val="600"/>
              </a:spcAft>
              <a:defRPr lang="zh-CN" sz="18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长方形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4" name="幻灯片编号占位符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 rtlCol="0"/>
          <a:lstStyle>
            <a:lvl1pPr>
              <a:defRPr lang="zh-CN" sz="1200" b="0"/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 rtlCol="0"/>
          <a:lstStyle>
            <a:lvl1pPr algn="l">
              <a:defRPr lang="zh-CN"/>
            </a:lvl1pPr>
          </a:lstStyle>
          <a:p>
            <a:pPr rtl="0"/>
            <a:r>
              <a:rPr lang="zh-CN"/>
              <a:t>20XX/9/8</a:t>
            </a:r>
          </a:p>
        </p:txBody>
      </p:sp>
    </p:spTree>
    <p:extLst>
      <p:ext uri="{BB962C8B-B14F-4D97-AF65-F5344CB8AC3E}">
        <p14:creationId xmlns:p14="http://schemas.microsoft.com/office/powerpoint/2010/main" val="3189778055"/>
      </p:ext>
    </p:extLst>
  </p:cSld>
  <p:clrMapOvr>
    <a:masterClrMapping/>
  </p:clrMapOvr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长方形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长方形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16188" cy="1056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长方形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8518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6511" y="1393926"/>
            <a:ext cx="7042570" cy="1626225"/>
          </a:xfrm>
        </p:spPr>
        <p:txBody>
          <a:bodyPr rtlCol="0" anchor="b" anchorCtr="0">
            <a:noAutofit/>
          </a:bodyPr>
          <a:lstStyle>
            <a:lvl1pPr>
              <a:lnSpc>
                <a:spcPct val="100000"/>
              </a:lnSpc>
              <a:defRPr lang="zh-CN" sz="3200"/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FEF27B53-079D-232F-8AA5-ED461B34E8D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506741" y="3153103"/>
            <a:ext cx="7042335" cy="2648312"/>
          </a:xfrm>
        </p:spPr>
        <p:txBody>
          <a:bodyPr rtlCol="0"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lang="zh-CN" sz="1800" b="0"/>
            </a:lvl1pPr>
            <a:lvl2pPr>
              <a:lnSpc>
                <a:spcPct val="125000"/>
              </a:lnSpc>
              <a:spcAft>
                <a:spcPts val="600"/>
              </a:spcAft>
              <a:defRPr lang="zh-CN" sz="1800"/>
            </a:lvl2pPr>
            <a:lvl3pPr>
              <a:lnSpc>
                <a:spcPct val="125000"/>
              </a:lnSpc>
              <a:spcAft>
                <a:spcPts val="600"/>
              </a:spcAft>
              <a:defRPr lang="zh-CN" sz="1800"/>
            </a:lvl3pPr>
            <a:lvl4pPr>
              <a:lnSpc>
                <a:spcPct val="125000"/>
              </a:lnSpc>
              <a:spcAft>
                <a:spcPts val="600"/>
              </a:spcAft>
              <a:defRPr lang="zh-CN" sz="1800"/>
            </a:lvl4pPr>
            <a:lvl5pPr>
              <a:lnSpc>
                <a:spcPct val="125000"/>
              </a:lnSpc>
              <a:spcAft>
                <a:spcPts val="600"/>
              </a:spcAft>
              <a:defRPr lang="zh-CN" sz="18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4" name="长方形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41913" y="6144405"/>
            <a:ext cx="8150087" cy="7135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5" name="长方形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6" name="长方形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8" name="长方形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6412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3" name="页脚占位符 4">
            <a:extLst>
              <a:ext uri="{FF2B5EF4-FFF2-40B4-BE49-F238E27FC236}">
                <a16:creationId xmlns:a16="http://schemas.microsoft.com/office/drawing/2014/main" id="{4F4FDF97-2780-775F-9416-96F7A906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2" y="6309360"/>
            <a:ext cx="4280135" cy="457200"/>
          </a:xfrm>
        </p:spPr>
        <p:txBody>
          <a:bodyPr rtlCol="0"/>
          <a:lstStyle>
            <a:lvl1pPr algn="ctr">
              <a:defRPr lang="zh-CN">
                <a:effectLst/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24" name="日期占位符 3">
            <a:extLst>
              <a:ext uri="{FF2B5EF4-FFF2-40B4-BE49-F238E27FC236}">
                <a16:creationId xmlns:a16="http://schemas.microsoft.com/office/drawing/2014/main" id="{A03787D1-4AB7-2166-D4DB-A3878CBB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1" y="6309360"/>
            <a:ext cx="1513289" cy="457200"/>
          </a:xfrm>
        </p:spPr>
        <p:txBody>
          <a:bodyPr rtlCol="0"/>
          <a:lstStyle>
            <a:lvl1pPr>
              <a:defRPr lang="zh-CN">
                <a:effectLst/>
              </a:defRPr>
            </a:lvl1pPr>
          </a:lstStyle>
          <a:p>
            <a:pPr rtl="0"/>
            <a:r>
              <a:rPr lang="zh-CN">
                <a:solidFill>
                  <a:schemeClr val="tx2"/>
                </a:solidFill>
              </a:rPr>
              <a:t>20XX/9/8</a:t>
            </a:r>
            <a:endParaRPr lang="zh-CN" dirty="0"/>
          </a:p>
        </p:txBody>
      </p:sp>
      <p:sp>
        <p:nvSpPr>
          <p:cNvPr id="25" name="幻灯片编号占位符 5">
            <a:extLst>
              <a:ext uri="{FF2B5EF4-FFF2-40B4-BE49-F238E27FC236}">
                <a16:creationId xmlns:a16="http://schemas.microsoft.com/office/drawing/2014/main" id="{4F8C5CD2-BF99-0846-2E4A-179E6C45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 rtlCol="0"/>
          <a:lstStyle>
            <a:lvl1pPr>
              <a:defRPr lang="zh-CN" sz="1200" b="0"/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535201419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5.xml" Id="rId7" /><Relationship Type="http://schemas.openxmlformats.org/officeDocument/2006/relationships/slideLayout" Target="/ppt/slideLayouts/slideLayout126.xml" Id="rId12" /><Relationship Type="http://schemas.openxmlformats.org/officeDocument/2006/relationships/slideLayout" Target="/ppt/slideLayouts/slideLayout27.xml" Id="rId2" /><Relationship Type="http://schemas.openxmlformats.org/officeDocument/2006/relationships/slideLayout" Target="/ppt/slideLayouts/slideLayout18.xml" Id="rId1" /><Relationship Type="http://schemas.openxmlformats.org/officeDocument/2006/relationships/slideLayout" Target="/ppt/slideLayouts/slideLayout69.xml" Id="rId6" /><Relationship Type="http://schemas.openxmlformats.org/officeDocument/2006/relationships/slideLayout" Target="/ppt/slideLayouts/slideLayout1110.xml" Id="rId11" /><Relationship Type="http://schemas.openxmlformats.org/officeDocument/2006/relationships/slideLayout" Target="/ppt/slideLayouts/slideLayout511.xml" Id="rId5" /><Relationship Type="http://schemas.openxmlformats.org/officeDocument/2006/relationships/slideLayout" Target="/ppt/slideLayouts/slideLayout1012.xml" Id="rId10" /><Relationship Type="http://schemas.openxmlformats.org/officeDocument/2006/relationships/slideLayout" Target="/ppt/slideLayouts/slideLayout41.xml" Id="rId4" /><Relationship Type="http://schemas.openxmlformats.org/officeDocument/2006/relationships/slideLayout" Target="/ppt/slideLayouts/slideLayout913.xml" Id="rId9" /><Relationship Type="http://schemas.openxmlformats.org/officeDocument/2006/relationships/theme" Target="/ppt/theme/theme12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376671" y="6309360"/>
            <a:ext cx="454961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lang="zh-CN"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cs typeface="+mj-cs"/>
              </a:defRPr>
            </a:lvl1pPr>
          </a:lstStyle>
          <a:p>
            <a:pPr rtl="0"/>
            <a:r>
              <a:rPr lang="zh-CN" dirty="0"/>
              <a:t>20XX/9/8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42918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lang="zh-CN"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cs typeface="+mj-cs"/>
              </a:defRPr>
            </a:lvl1pPr>
          </a:lstStyle>
          <a:p>
            <a:pPr rtl="0"/>
            <a:r>
              <a:rPr lang="zh-CN" dirty="0"/>
              <a:t>演示文稿标题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lang="zh-CN"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cs typeface="+mj-cs"/>
              </a:defRPr>
            </a:lvl1pPr>
          </a:lstStyle>
          <a:p>
            <a:pPr rtl="0"/>
            <a:fld id="{FAEF9944-A4F6-4C59-AEBD-678D6480B8EA}" type="slidenum">
              <a:rPr lang="zh-CN" smtClean="0"/>
              <a:pPr/>
              <a:t>‹#›</a:t>
            </a:fld>
            <a:endParaRPr lang="zh-CN" dirty="0"/>
          </a:p>
        </p:txBody>
      </p:sp>
      <p:sp>
        <p:nvSpPr>
          <p:cNvPr id="21" name="长方形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0129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62" r:id="rId2"/>
    <p:sldLayoutId id="2147483681" r:id="rId3"/>
    <p:sldLayoutId id="2147483664" r:id="rId4"/>
    <p:sldLayoutId id="2147483678" r:id="rId5"/>
    <p:sldLayoutId id="2147483661" r:id="rId6"/>
    <p:sldLayoutId id="2147483676" r:id="rId7"/>
    <p:sldLayoutId id="2147483677" r:id="rId8"/>
    <p:sldLayoutId id="2147483679" r:id="rId9"/>
    <p:sldLayoutId id="2147483685" r:id="rId10"/>
    <p:sldLayoutId id="2147483675" r:id="rId11"/>
    <p:sldLayoutId id="2147483666" r:id="rId12"/>
    <p:sldLayoutId id="2147483674" r:id="rId13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lang="zh-CN" sz="3200" b="1" kern="1200" spc="150" baseline="0">
          <a:solidFill>
            <a:schemeClr val="tx1">
              <a:lumMod val="75000"/>
              <a:lumOff val="25000"/>
            </a:schemeClr>
          </a:solidFill>
          <a:latin typeface="+mj-cs"/>
          <a:ea typeface="+mj-ea"/>
          <a:cs typeface="+mj-cs"/>
        </a:defRPr>
      </a:lvl1pPr>
    </p:titleStyle>
    <p:bodyStyle>
      <a:lvl1pPr marL="283464" indent="-285750" algn="l" defTabSz="914400" rtl="0" eaLnBrk="1" latinLnBrk="0" hangingPunct="1">
        <a:lnSpc>
          <a:spcPct val="140000"/>
        </a:lnSpc>
        <a:spcBef>
          <a:spcPts val="930"/>
        </a:spcBef>
        <a:buFont typeface="Wingdings" panose="05000000000000000000" pitchFamily="2" charset="2"/>
        <a:buChar char="§"/>
        <a:defRPr lang="zh-CN" sz="1800" b="1" kern="1200" spc="150" baseline="0">
          <a:solidFill>
            <a:schemeClr val="tx1">
              <a:lumMod val="75000"/>
              <a:lumOff val="25000"/>
            </a:schemeClr>
          </a:solidFill>
          <a:latin typeface="+mn-cs"/>
          <a:ea typeface="+mn-ea"/>
          <a:cs typeface="+mn-cs"/>
        </a:defRPr>
      </a:lvl1pPr>
      <a:lvl2pPr marL="566928" indent="-285750" algn="l" defTabSz="914400" rtl="0" eaLnBrk="1" latinLnBrk="0" hangingPunct="1">
        <a:lnSpc>
          <a:spcPct val="140000"/>
        </a:lnSpc>
        <a:spcBef>
          <a:spcPts val="930"/>
        </a:spcBef>
        <a:buFont typeface="Wingdings" panose="05000000000000000000" pitchFamily="2" charset="2"/>
        <a:buChar char="§"/>
        <a:defRPr lang="zh-CN" sz="1600" i="0" kern="1200" spc="150" baseline="0">
          <a:solidFill>
            <a:schemeClr val="tx1">
              <a:lumMod val="75000"/>
              <a:lumOff val="25000"/>
            </a:schemeClr>
          </a:solidFill>
          <a:latin typeface="+mn-cs"/>
          <a:ea typeface="+mn-ea"/>
          <a:cs typeface="+mn-cs"/>
        </a:defRPr>
      </a:lvl2pPr>
      <a:lvl3pPr marL="850392" indent="-283464" algn="l" defTabSz="914400" rtl="0" eaLnBrk="1" latinLnBrk="0" hangingPunct="1">
        <a:lnSpc>
          <a:spcPct val="100000"/>
        </a:lnSpc>
        <a:spcBef>
          <a:spcPts val="930"/>
        </a:spcBef>
        <a:buFont typeface="Wingdings" panose="05000000000000000000" pitchFamily="2" charset="2"/>
        <a:buChar char="§"/>
        <a:defRPr lang="zh-CN" sz="1400" i="0" kern="1200" spc="150" baseline="0">
          <a:solidFill>
            <a:schemeClr val="tx1">
              <a:lumMod val="75000"/>
              <a:lumOff val="25000"/>
            </a:schemeClr>
          </a:solidFill>
          <a:latin typeface="+mn-cs"/>
          <a:ea typeface="+mn-ea"/>
          <a:cs typeface="+mn-cs"/>
        </a:defRPr>
      </a:lvl3pPr>
      <a:lvl4pPr marL="1133856" indent="-283464" algn="l" defTabSz="914400" rtl="0" eaLnBrk="1" latinLnBrk="0" hangingPunct="1">
        <a:lnSpc>
          <a:spcPct val="140000"/>
        </a:lnSpc>
        <a:spcBef>
          <a:spcPts val="930"/>
        </a:spcBef>
        <a:buFont typeface="Wingdings" panose="05000000000000000000" pitchFamily="2" charset="2"/>
        <a:buChar char="§"/>
        <a:defRPr lang="zh-CN" sz="1400" i="0" kern="1200" spc="150" baseline="0">
          <a:solidFill>
            <a:schemeClr val="tx1">
              <a:lumMod val="75000"/>
              <a:lumOff val="25000"/>
            </a:schemeClr>
          </a:solidFill>
          <a:latin typeface="+mn-cs"/>
          <a:ea typeface="+mn-ea"/>
          <a:cs typeface="+mn-cs"/>
        </a:defRPr>
      </a:lvl4pPr>
      <a:lvl5pPr marL="1417320" indent="-283464" algn="l" defTabSz="914400" rtl="0" eaLnBrk="1" latinLnBrk="0" hangingPunct="1">
        <a:lnSpc>
          <a:spcPct val="140000"/>
        </a:lnSpc>
        <a:spcBef>
          <a:spcPts val="930"/>
        </a:spcBef>
        <a:buFont typeface="Wingdings" panose="05000000000000000000" pitchFamily="2" charset="2"/>
        <a:buChar char="§"/>
        <a:defRPr lang="zh-CN" sz="1400" i="0" kern="1200" spc="150" baseline="0">
          <a:solidFill>
            <a:schemeClr val="tx1">
              <a:lumMod val="75000"/>
              <a:lumOff val="25000"/>
            </a:schemeClr>
          </a:solidFill>
          <a:latin typeface="+mn-cs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lang="zh-CN" sz="1400" kern="1200">
          <a:solidFill>
            <a:schemeClr val="accent1">
              <a:lumMod val="75000"/>
            </a:schemeClr>
          </a:solidFill>
          <a:latin typeface="+mn-cs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lang="zh-CN" sz="1400" i="1" kern="1200">
          <a:solidFill>
            <a:schemeClr val="accent1">
              <a:lumMod val="75000"/>
            </a:schemeClr>
          </a:solidFill>
          <a:latin typeface="+mn-cs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lang="zh-CN" sz="1400" kern="1200">
          <a:solidFill>
            <a:schemeClr val="accent1">
              <a:lumMod val="75000"/>
            </a:schemeClr>
          </a:solidFill>
          <a:latin typeface="+mn-cs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lang="zh-CN" sz="1400" i="1" kern="1200">
          <a:solidFill>
            <a:schemeClr val="accent1">
              <a:lumMod val="75000"/>
            </a:schemeClr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013.xml.rels>&#65279;<?xml version="1.0" encoding="utf-8"?><Relationships xmlns="http://schemas.openxmlformats.org/package/2006/relationships"><Relationship Type="http://schemas.openxmlformats.org/officeDocument/2006/relationships/notesSlide" Target="/ppt/notesSlides/notesSlide1013.xml" Id="rId2" /><Relationship Type="http://schemas.openxmlformats.org/officeDocument/2006/relationships/slideLayout" Target="/ppt/slideLayouts/slideLayout1012.xml" Id="rId1" /></Relationships>
</file>

<file path=ppt/slides/_rels/slide1110.xml.rels>&#65279;<?xml version="1.0" encoding="utf-8"?><Relationships xmlns="http://schemas.openxmlformats.org/package/2006/relationships"><Relationship Type="http://schemas.openxmlformats.org/officeDocument/2006/relationships/notesSlide" Target="/ppt/notesSlides/notesSlide1110.xml" Id="rId2" /><Relationship Type="http://schemas.openxmlformats.org/officeDocument/2006/relationships/slideLayout" Target="/ppt/slideLayouts/slideLayout1110.xml" Id="rId1" /></Relationships>
</file>

<file path=ppt/slides/_rels/slide126.xml.rels>&#65279;<?xml version="1.0" encoding="utf-8"?><Relationships xmlns="http://schemas.openxmlformats.org/package/2006/relationships"><Relationship Type="http://schemas.openxmlformats.org/officeDocument/2006/relationships/notesSlide" Target="/ppt/notesSlides/notesSlide126.xml" Id="rId2" /><Relationship Type="http://schemas.openxmlformats.org/officeDocument/2006/relationships/slideLayout" Target="/ppt/slideLayouts/slideLayout126.xml" Id="rId1" /></Relationships>
</file>

<file path=ppt/slides/_rels/slide135.xml.rels>&#65279;<?xml version="1.0" encoding="utf-8"?><Relationships xmlns="http://schemas.openxmlformats.org/package/2006/relationships"><Relationship Type="http://schemas.openxmlformats.org/officeDocument/2006/relationships/notesSlide" Target="/ppt/notesSlides/notesSlide135.xml" Id="rId2" /><Relationship Type="http://schemas.openxmlformats.org/officeDocument/2006/relationships/slideLayout" Target="/ppt/slideLayouts/slideLayout133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notesSlide" Target="/ppt/notesSlides/notesSlide19.xml" Id="rId2" /><Relationship Type="http://schemas.openxmlformats.org/officeDocument/2006/relationships/slideLayout" Target="/ppt/slideLayouts/slideLayout18.xml" Id="rId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notesSlide" Target="/ppt/notesSlides/notesSlide27.xml" Id="rId2" /><Relationship Type="http://schemas.openxmlformats.org/officeDocument/2006/relationships/slideLayout" Target="/ppt/slideLayouts/slideLayout27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13.jpe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34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22.jpe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41.xml" Id="rId1" /></Relationships>
</file>

<file path=ppt/slides/_rels/slide512.xml.rels>&#65279;<?xml version="1.0" encoding="utf-8"?><Relationships xmlns="http://schemas.openxmlformats.org/package/2006/relationships"><Relationship Type="http://schemas.openxmlformats.org/officeDocument/2006/relationships/image" Target="/ppt/media/image34.jpeg" Id="rId3" /><Relationship Type="http://schemas.openxmlformats.org/officeDocument/2006/relationships/notesSlide" Target="/ppt/notesSlides/notesSlide512.xml" Id="rId2" /><Relationship Type="http://schemas.openxmlformats.org/officeDocument/2006/relationships/slideLayout" Target="/ppt/slideLayouts/slideLayout511.xml" Id="rId1" /></Relationships>
</file>

<file path=ppt/slides/_rels/slide611.xml.rels>&#65279;<?xml version="1.0" encoding="utf-8"?><Relationships xmlns="http://schemas.openxmlformats.org/package/2006/relationships"><Relationship Type="http://schemas.openxmlformats.org/officeDocument/2006/relationships/notesSlide" Target="/ppt/notesSlides/notesSlide611.xml" Id="rId2" /><Relationship Type="http://schemas.openxmlformats.org/officeDocument/2006/relationships/slideLayout" Target="/ppt/slideLayouts/slideLayout69.xml" Id="rId1" /></Relationships>
</file>

<file path=ppt/slides/_rels/slide78.xml.rels>&#65279;<?xml version="1.0" encoding="utf-8"?><Relationships xmlns="http://schemas.openxmlformats.org/package/2006/relationships"><Relationship Type="http://schemas.openxmlformats.org/officeDocument/2006/relationships/notesSlide" Target="/ppt/notesSlides/notesSlide78.xml" Id="rId2" /><Relationship Type="http://schemas.openxmlformats.org/officeDocument/2006/relationships/slideLayout" Target="/ppt/slideLayouts/slideLayout75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82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913.xml" Id="rId1" /></Relationships>
</file>

<file path=ppt/slides/slide10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2" y="4873752"/>
            <a:ext cx="10013709" cy="103327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活力演讲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35372" y="462243"/>
            <a:ext cx="3407331" cy="3866324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学会在演讲中注入活力，留下持久的印象</a:t>
            </a:r>
          </a:p>
          <a:p>
            <a:pPr rtl="0"/>
            <a:r>
              <a:rPr lang="zh-CN" dirty="0"/>
              <a:t>有效沟通的目标之一是激励你的听众</a:t>
            </a:r>
          </a:p>
        </p:txBody>
      </p:sp>
      <p:graphicFrame>
        <p:nvGraphicFramePr>
          <p:cNvPr id="11" name="内容占位符 10">
            <a:extLst>
              <a:ext uri="{FF2B5EF4-FFF2-40B4-BE49-F238E27FC236}">
                <a16:creationId xmlns:a16="http://schemas.microsoft.com/office/drawing/2014/main" id="{453CE196-36B9-5361-5120-20DF8B3B5581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2347872384"/>
              </p:ext>
            </p:extLst>
          </p:nvPr>
        </p:nvGraphicFramePr>
        <p:xfrm>
          <a:off x="5075238" y="461963"/>
          <a:ext cx="6473823" cy="36576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8538">
                  <a:extLst>
                    <a:ext uri="{9D8B030D-6E8A-4147-A177-3AD203B41FA5}">
                      <a16:colId xmlns:a16="http://schemas.microsoft.com/office/drawing/2014/main" val="1123561819"/>
                    </a:ext>
                  </a:extLst>
                </a:gridCol>
                <a:gridCol w="2097154">
                  <a:extLst>
                    <a:ext uri="{9D8B030D-6E8A-4147-A177-3AD203B41FA5}">
                      <a16:colId xmlns:a16="http://schemas.microsoft.com/office/drawing/2014/main" val="1296588374"/>
                    </a:ext>
                  </a:extLst>
                </a:gridCol>
                <a:gridCol w="1178835">
                  <a:extLst>
                    <a:ext uri="{9D8B030D-6E8A-4147-A177-3AD203B41FA5}">
                      <a16:colId xmlns:a16="http://schemas.microsoft.com/office/drawing/2014/main" val="1285016582"/>
                    </a:ext>
                  </a:extLst>
                </a:gridCol>
                <a:gridCol w="1159296">
                  <a:extLst>
                    <a:ext uri="{9D8B030D-6E8A-4147-A177-3AD203B41FA5}">
                      <a16:colId xmlns:a16="http://schemas.microsoft.com/office/drawing/2014/main" val="4218447726"/>
                    </a:ext>
                  </a:extLst>
                </a:gridCol>
              </a:tblGrid>
              <a:tr h="477078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指标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度量​​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目标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实际值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3342107652"/>
                  </a:ext>
                </a:extLst>
              </a:tr>
              <a:tr h="795131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dirty="0"/>
                        <a:t>参加受众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参与者人数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150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120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57143556"/>
                  </a:ext>
                </a:extLst>
              </a:tr>
              <a:tr h="795131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参与时长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分钟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60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75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2328625713"/>
                  </a:ext>
                </a:extLst>
              </a:tr>
              <a:tr h="795131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问答互动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问题数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10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15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280048660"/>
                  </a:ext>
                </a:extLst>
              </a:tr>
              <a:tr h="795131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积极反馈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百分比 (%)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90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dirty="0"/>
                        <a:t>95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3515855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014735"/>
      </p:ext>
    </p:extLst>
  </p:cSld>
  <p:clrMapOvr>
    <a:masterClrMapping/>
  </p:clrMapOvr>
</p:sld>
</file>

<file path=ppt/slides/slide1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5" y="91439"/>
            <a:ext cx="10900146" cy="116873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最后的提示和要点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8935" y="1646102"/>
            <a:ext cx="3819652" cy="416052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寻求反馈</a:t>
            </a:r>
          </a:p>
          <a:p>
            <a:pPr rtl="0"/>
            <a:r>
              <a:rPr lang="zh-CN" dirty="0"/>
              <a:t>反思表现</a:t>
            </a:r>
          </a:p>
          <a:p>
            <a:pPr rtl="0"/>
            <a:r>
              <a:rPr lang="zh-CN" dirty="0"/>
              <a:t>探索新技巧</a:t>
            </a:r>
          </a:p>
          <a:p>
            <a:pPr rtl="0"/>
            <a:r>
              <a:rPr lang="zh-CN" dirty="0"/>
              <a:t>设定个人目标</a:t>
            </a:r>
          </a:p>
          <a:p>
            <a:pPr rtl="0"/>
            <a:r>
              <a:rPr lang="zh-CN" dirty="0"/>
              <a:t>反复演练和调整</a:t>
            </a:r>
          </a:p>
          <a:p>
            <a:pPr rtl="0"/>
            <a:r>
              <a:rPr lang="zh-CN" dirty="0"/>
              <a:t>一致的排练</a:t>
            </a:r>
          </a:p>
          <a:p>
            <a:pPr rtl="0"/>
            <a:endParaRPr lang="zh-CN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7078F1DC-7EF8-5514-E97B-D47663F284D3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679661" y="1646102"/>
            <a:ext cx="6863403" cy="4160520"/>
          </a:xfrm>
        </p:spPr>
        <p:txBody>
          <a:bodyPr rtlCol="0">
            <a:normAutofit lnSpcReduction="10000"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一致的排练</a:t>
            </a:r>
          </a:p>
          <a:p>
            <a:pPr lvl="1" rtl="0"/>
            <a:r>
              <a:rPr lang="zh-CN" dirty="0"/>
              <a:t>加强你的熟悉度</a:t>
            </a:r>
          </a:p>
          <a:p>
            <a:pPr rtl="0"/>
            <a:r>
              <a:rPr lang="zh-CN" dirty="0"/>
              <a:t>完善演讲风格</a:t>
            </a:r>
          </a:p>
          <a:p>
            <a:pPr lvl="1" rtl="0"/>
            <a:r>
              <a:rPr lang="zh-CN" dirty="0"/>
              <a:t>节奏、语气和重点</a:t>
            </a:r>
          </a:p>
          <a:p>
            <a:pPr rtl="0"/>
            <a:r>
              <a:rPr lang="zh-CN" dirty="0"/>
              <a:t>定时和过渡</a:t>
            </a:r>
          </a:p>
          <a:p>
            <a:pPr lvl="1" rtl="0"/>
            <a:r>
              <a:rPr lang="zh-CN" dirty="0"/>
              <a:t>目的是演讲流畅、专业</a:t>
            </a:r>
          </a:p>
          <a:p>
            <a:pPr rtl="0"/>
            <a:r>
              <a:rPr lang="zh-CN" dirty="0"/>
              <a:t>练习受众</a:t>
            </a:r>
          </a:p>
          <a:p>
            <a:pPr lvl="1" rtl="0"/>
            <a:r>
              <a:rPr lang="zh-CN" dirty="0"/>
              <a:t>争取同事来听并提供反馈</a:t>
            </a:r>
          </a:p>
          <a:p>
            <a:pPr rtl="0"/>
            <a:endParaRPr lang="zh-CN" dirty="0"/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5324705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AFE67981-079D-4463-B997-67E6CA039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962423"/>
            <a:ext cx="10013710" cy="121615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演讲参与度指标</a:t>
            </a:r>
          </a:p>
        </p:txBody>
      </p:sp>
      <p:graphicFrame>
        <p:nvGraphicFramePr>
          <p:cNvPr id="19" name="表 9">
            <a:extLst>
              <a:ext uri="{FF2B5EF4-FFF2-40B4-BE49-F238E27FC236}">
                <a16:creationId xmlns:a16="http://schemas.microsoft.com/office/drawing/2014/main" id="{AEFEE5B3-A51E-DC59-9595-7A6911D82E62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1313099663"/>
              </p:ext>
            </p:extLst>
          </p:nvPr>
        </p:nvGraphicFramePr>
        <p:xfrm>
          <a:off x="1630363" y="2757488"/>
          <a:ext cx="9918700" cy="3383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793037">
                  <a:extLst>
                    <a:ext uri="{9D8B030D-6E8A-4147-A177-3AD203B41FA5}">
                      <a16:colId xmlns:a16="http://schemas.microsoft.com/office/drawing/2014/main" val="1517755082"/>
                    </a:ext>
                  </a:extLst>
                </a:gridCol>
                <a:gridCol w="2890770">
                  <a:extLst>
                    <a:ext uri="{9D8B030D-6E8A-4147-A177-3AD203B41FA5}">
                      <a16:colId xmlns:a16="http://schemas.microsoft.com/office/drawing/2014/main" val="2446386500"/>
                    </a:ext>
                  </a:extLst>
                </a:gridCol>
                <a:gridCol w="1524636">
                  <a:extLst>
                    <a:ext uri="{9D8B030D-6E8A-4147-A177-3AD203B41FA5}">
                      <a16:colId xmlns:a16="http://schemas.microsoft.com/office/drawing/2014/main" val="3308918160"/>
                    </a:ext>
                  </a:extLst>
                </a:gridCol>
                <a:gridCol w="1710257">
                  <a:extLst>
                    <a:ext uri="{9D8B030D-6E8A-4147-A177-3AD203B41FA5}">
                      <a16:colId xmlns:a16="http://schemas.microsoft.com/office/drawing/2014/main" val="1854486728"/>
                    </a:ext>
                  </a:extLst>
                </a:gridCol>
              </a:tblGrid>
              <a:tr h="56388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>
                          <a:solidFill>
                            <a:schemeClr val="tx1"/>
                          </a:solidFill>
                        </a:rPr>
                        <a:t>影响因素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>
                          <a:solidFill>
                            <a:schemeClr val="tx1"/>
                          </a:solidFill>
                        </a:rPr>
                        <a:t>度量​​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>
                          <a:solidFill>
                            <a:schemeClr val="tx1"/>
                          </a:solidFill>
                        </a:rPr>
                        <a:t>目标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>
                          <a:solidFill>
                            <a:schemeClr val="tx1"/>
                          </a:solidFill>
                        </a:rPr>
                        <a:t>提升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3100351803"/>
                  </a:ext>
                </a:extLst>
              </a:tr>
              <a:tr h="56388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dirty="0"/>
                        <a:t>受众互动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百分比 (%)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85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88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2801628125"/>
                  </a:ext>
                </a:extLst>
              </a:tr>
              <a:tr h="56388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知识保留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百分比 (%)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75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80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522315634"/>
                  </a:ext>
                </a:extLst>
              </a:tr>
              <a:tr h="56388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演示后调查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平均评级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4.2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4.5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3923311043"/>
                  </a:ext>
                </a:extLst>
              </a:tr>
              <a:tr h="56388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推荐率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百分比 (%)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10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12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2046739586"/>
                  </a:ext>
                </a:extLst>
              </a:tr>
              <a:tr h="56388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协作机会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机会数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/>
                        <a:t>8</a:t>
                      </a:r>
                    </a:p>
                  </a:txBody>
                  <a:tcPr marT="9144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rtl="0"/>
                      <a:r>
                        <a:rPr lang="zh-CN" dirty="0"/>
                        <a:t>10</a:t>
                      </a:r>
                    </a:p>
                  </a:txBody>
                  <a:tcPr marT="91440" anchor="ctr"/>
                </a:tc>
                <a:extLst>
                  <a:ext uri="{0D108BD9-81ED-4DB2-BD59-A6C34878D82A}">
                    <a16:rowId xmlns:a16="http://schemas.microsoft.com/office/drawing/2014/main" val="2166282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02333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622" y="848455"/>
            <a:ext cx="5102365" cy="260191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谢谢！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5755816F-F516-477A-8EF2-D8CA20267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6762" y="3928342"/>
            <a:ext cx="4162319" cy="228500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Brita Tamm</a:t>
            </a:r>
          </a:p>
          <a:p>
            <a:pPr rtl="0"/>
            <a:r>
              <a:rPr lang="zh-CN" dirty="0"/>
              <a:t>502-555-0152</a:t>
            </a:r>
          </a:p>
          <a:p>
            <a:pPr rtl="0"/>
            <a:r>
              <a:rPr lang="zh-CN" dirty="0"/>
              <a:t>brita@firstupconsultants.com</a:t>
            </a:r>
          </a:p>
          <a:p>
            <a:pPr rtl="0"/>
            <a:r>
              <a:rPr lang="zh-CN" dirty="0"/>
              <a:t>www.firstupconsultants.com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629" y="825687"/>
            <a:ext cx="9643772" cy="5201730"/>
          </a:xfrm>
        </p:spPr>
        <p:txBody>
          <a:bodyPr vert="horz" lIns="109728" tIns="109728" rIns="109728" bIns="9144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基本演示</a:t>
            </a:r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FFDE6B89-9484-4E50-8387-C55E031D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178" y="1361923"/>
            <a:ext cx="6623040" cy="1421898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议程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30EB58E2-A9A0-481A-8B5B-381B836CE4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87399" y="2916772"/>
            <a:ext cx="6622819" cy="2852639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简介</a:t>
            </a:r>
          </a:p>
          <a:p>
            <a:pPr rtl="0"/>
            <a:r>
              <a:rPr lang="zh-CN"/>
              <a:t>建立自信</a:t>
            </a:r>
          </a:p>
          <a:p>
            <a:pPr rtl="0"/>
            <a:r>
              <a:rPr lang="zh-CN"/>
              <a:t>吸引受众</a:t>
            </a:r>
          </a:p>
          <a:p>
            <a:pPr rtl="0"/>
            <a:r>
              <a:rPr lang="zh-CN"/>
              <a:t>视觉辅助</a:t>
            </a:r>
          </a:p>
          <a:p>
            <a:pPr rtl="0"/>
            <a:r>
              <a:rPr lang="zh-CN"/>
              <a:t>最后的提示和要点</a:t>
            </a:r>
          </a:p>
        </p:txBody>
      </p:sp>
    </p:spTree>
    <p:extLst>
      <p:ext uri="{BB962C8B-B14F-4D97-AF65-F5344CB8AC3E}">
        <p14:creationId xmlns:p14="http://schemas.microsoft.com/office/powerpoint/2010/main" val="33182995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630" y="825687"/>
            <a:ext cx="5957384" cy="3741551"/>
          </a:xfrm>
        </p:spPr>
        <p:txBody>
          <a:bodyPr vert="horz" lIns="109728" tIns="109728" rIns="109728" bIns="9144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沟通的力量</a:t>
            </a:r>
          </a:p>
        </p:txBody>
      </p:sp>
      <p:pic>
        <p:nvPicPr>
          <p:cNvPr id="41" name="图片占位符 40" descr="宽敞的玻璃墙房间&#10;">
            <a:extLst>
              <a:ext uri="{FF2B5EF4-FFF2-40B4-BE49-F238E27FC236}">
                <a16:creationId xmlns:a16="http://schemas.microsoft.com/office/drawing/2014/main" id="{9FB4A3D7-302B-4FAB-B9BD-5F75A796AC7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980" r="7980"/>
          <a:stretch/>
        </p:blipFill>
        <p:spPr>
          <a:xfrm>
            <a:off x="7710836" y="-2"/>
            <a:ext cx="4481164" cy="6858002"/>
          </a:xfrm>
        </p:spPr>
      </p:pic>
    </p:spTree>
    <p:extLst>
      <p:ext uri="{BB962C8B-B14F-4D97-AF65-F5344CB8AC3E}">
        <p14:creationId xmlns:p14="http://schemas.microsoft.com/office/powerpoint/2010/main" val="29160228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>
            <a:extLst>
              <a:ext uri="{FF2B5EF4-FFF2-40B4-BE49-F238E27FC236}">
                <a16:creationId xmlns:a16="http://schemas.microsoft.com/office/drawing/2014/main" id="{331CEB84-49DC-40A9-B2F0-D573658AE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16" y="1316736"/>
            <a:ext cx="5120640" cy="339242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克服紧张</a:t>
            </a:r>
          </a:p>
        </p:txBody>
      </p:sp>
      <p:sp>
        <p:nvSpPr>
          <p:cNvPr id="15" name="副标题 14">
            <a:extLst>
              <a:ext uri="{FF2B5EF4-FFF2-40B4-BE49-F238E27FC236}">
                <a16:creationId xmlns:a16="http://schemas.microsoft.com/office/drawing/2014/main" id="{B7886DF7-FA3D-4AD1-AEC1-578EA3AC8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9828" y="4816366"/>
            <a:ext cx="5125300" cy="106892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自信提升策略</a:t>
            </a:r>
          </a:p>
        </p:txBody>
      </p:sp>
      <p:pic>
        <p:nvPicPr>
          <p:cNvPr id="5" name="图片占位符 4" descr="圆形房间中的人们 ">
            <a:extLst>
              <a:ext uri="{FF2B5EF4-FFF2-40B4-BE49-F238E27FC236}">
                <a16:creationId xmlns:a16="http://schemas.microsoft.com/office/drawing/2014/main" id="{0CEB905B-7FDD-4B1A-96BF-B5A081A25FC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618" r="7618"/>
          <a:stretch/>
        </p:blipFill>
        <p:spPr>
          <a:xfrm>
            <a:off x="-6099" y="1095509"/>
            <a:ext cx="6391656" cy="5016892"/>
          </a:xfrm>
        </p:spPr>
      </p:pic>
    </p:spTree>
    <p:extLst>
      <p:ext uri="{BB962C8B-B14F-4D97-AF65-F5344CB8AC3E}">
        <p14:creationId xmlns:p14="http://schemas.microsoft.com/office/powerpoint/2010/main" val="2779792646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B65A9-1ACB-EE49-7672-A927F8F3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1023" y="167463"/>
            <a:ext cx="6408058" cy="158089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吸引受众</a:t>
            </a:r>
          </a:p>
        </p:txBody>
      </p:sp>
      <p:pic>
        <p:nvPicPr>
          <p:cNvPr id="9" name="内容占位符 8" descr="一个人独自在办公室中">
            <a:extLst>
              <a:ext uri="{FF2B5EF4-FFF2-40B4-BE49-F238E27FC236}">
                <a16:creationId xmlns:a16="http://schemas.microsoft.com/office/drawing/2014/main" id="{2C6BF86C-38BB-3B7E-9F36-9166C538BD1D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38"/>
            <a:ext cx="4613275" cy="6855923"/>
          </a:xfrm>
        </p:spPr>
      </p:pic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BBAABBD-8A7F-A90C-3E5F-9B47E6255AA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140405" y="1959427"/>
            <a:ext cx="6408665" cy="4161653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与听众进行眼神交流，创造一种亲密感和参与感</a:t>
            </a:r>
          </a:p>
          <a:p>
            <a:pPr rtl="0"/>
            <a:r>
              <a:rPr lang="zh-CN"/>
              <a:t>在演示中穿插相关的故事，使用叙述让你的内容令人难忘、影响深远</a:t>
            </a:r>
          </a:p>
          <a:p>
            <a:pPr rtl="0"/>
            <a:r>
              <a:rPr lang="zh-CN"/>
              <a:t>鼓励提问并提供深思熟虑的回答，提高受众的参与度</a:t>
            </a:r>
          </a:p>
          <a:p>
            <a:pPr rtl="0"/>
            <a:r>
              <a:rPr lang="zh-CN"/>
              <a:t>使用现场投票或调查来收集听众的意见，提高参与度，确保听众沉浸其中</a:t>
            </a:r>
          </a:p>
        </p:txBody>
      </p:sp>
    </p:spTree>
    <p:extLst>
      <p:ext uri="{BB962C8B-B14F-4D97-AF65-F5344CB8AC3E}">
        <p14:creationId xmlns:p14="http://schemas.microsoft.com/office/powerpoint/2010/main" val="1170108823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628" y="1034477"/>
            <a:ext cx="9380431" cy="2614551"/>
          </a:xfrm>
        </p:spPr>
        <p:txBody>
          <a:bodyPr vert="horz" lIns="109728" tIns="109728" rIns="109728" bIns="91440" rtlCol="0" anchor="b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选择视觉帮助​​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7C94F61A-46C1-B831-7EC4-687DF1C757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6177" y="3649028"/>
            <a:ext cx="9380431" cy="216471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增强演示效果</a:t>
            </a:r>
          </a:p>
        </p:txBody>
      </p:sp>
    </p:spTree>
    <p:extLst>
      <p:ext uri="{BB962C8B-B14F-4D97-AF65-F5344CB8AC3E}">
        <p14:creationId xmlns:p14="http://schemas.microsoft.com/office/powerpoint/2010/main" val="311154937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2" y="4873752"/>
            <a:ext cx="10013709" cy="103327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有效演讲技巧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3050" y="501650"/>
            <a:ext cx="4752975" cy="3719513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语音调制是公开演讲中使用的强大工具。它包括改变音高、音调和音量来传达情感、强调要点和保持兴趣：</a:t>
            </a:r>
          </a:p>
          <a:p>
            <a:pPr lvl="1" rtl="0"/>
            <a:r>
              <a:rPr lang="zh-CN" dirty="0"/>
              <a:t>音高变化</a:t>
            </a:r>
          </a:p>
          <a:p>
            <a:pPr lvl="1" rtl="0"/>
            <a:r>
              <a:rPr lang="zh-CN" dirty="0"/>
              <a:t>音调变化</a:t>
            </a:r>
          </a:p>
          <a:p>
            <a:pPr lvl="1" rtl="0"/>
            <a:r>
              <a:rPr lang="zh-CN" dirty="0"/>
              <a:t>音量控制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B1BF1AC-C624-2AD2-DA0F-335AB7BA2CA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65950" y="501650"/>
            <a:ext cx="4754563" cy="371951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有效的肢体语言可以增强你的信息，让它更具影响力、更加令人难忘：</a:t>
            </a:r>
          </a:p>
          <a:p>
            <a:pPr lvl="1" rtl="0"/>
            <a:r>
              <a:rPr lang="zh-CN" dirty="0"/>
              <a:t>有意义的眼神交流</a:t>
            </a:r>
          </a:p>
          <a:p>
            <a:pPr lvl="1" rtl="0"/>
            <a:r>
              <a:rPr lang="zh-CN" dirty="0"/>
              <a:t>有目的的肢体语言</a:t>
            </a:r>
          </a:p>
          <a:p>
            <a:pPr lvl="1" rtl="0"/>
            <a:r>
              <a:rPr lang="zh-CN" dirty="0"/>
              <a:t>保持良好的姿势</a:t>
            </a:r>
          </a:p>
          <a:p>
            <a:pPr lvl="1" rtl="0"/>
            <a:r>
              <a:rPr lang="zh-CN" dirty="0"/>
              <a:t>控制你的表情</a:t>
            </a:r>
          </a:p>
        </p:txBody>
      </p:sp>
    </p:spTree>
    <p:extLst>
      <p:ext uri="{BB962C8B-B14F-4D97-AF65-F5344CB8AC3E}">
        <p14:creationId xmlns:p14="http://schemas.microsoft.com/office/powerpoint/2010/main" val="123070026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962423"/>
            <a:ext cx="10013710" cy="121615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指导问答环节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3050" y="2590800"/>
            <a:ext cx="6440488" cy="3717925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在问答环节保持冷静是展现自信和权威的关键。请考虑以下保持冷静的技巧：</a:t>
            </a:r>
          </a:p>
          <a:p>
            <a:pPr lvl="1" rtl="0"/>
            <a:r>
              <a:rPr lang="zh-CN" dirty="0"/>
              <a:t>保持冷静</a:t>
            </a:r>
          </a:p>
          <a:p>
            <a:pPr lvl="1" rtl="0"/>
            <a:r>
              <a:rPr lang="zh-CN" dirty="0"/>
              <a:t>主动倾听</a:t>
            </a:r>
          </a:p>
          <a:p>
            <a:pPr lvl="1" rtl="0"/>
            <a:r>
              <a:rPr lang="zh-CN" dirty="0"/>
              <a:t>暂停并反思</a:t>
            </a:r>
          </a:p>
          <a:p>
            <a:pPr lvl="1" rtl="0"/>
            <a:r>
              <a:rPr lang="zh-CN" dirty="0"/>
              <a:t>保持眼神交流</a:t>
            </a:r>
          </a:p>
          <a:p>
            <a:pPr rtl="0"/>
            <a:endParaRPr lang="zh-CN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B1BF1AC-C624-2AD2-DA0F-335AB7BA2CA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197362" y="2590800"/>
            <a:ext cx="3522849" cy="3718557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提前了解你的资料</a:t>
            </a:r>
          </a:p>
          <a:p>
            <a:pPr rtl="0"/>
            <a:r>
              <a:rPr lang="zh-CN" dirty="0"/>
              <a:t>预测常见问题</a:t>
            </a:r>
          </a:p>
          <a:p>
            <a:pPr rtl="0"/>
            <a:r>
              <a:rPr lang="zh-CN" dirty="0"/>
              <a:t>排练你的回答</a:t>
            </a:r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2563723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D2769-08DE-E62F-163A-27A5442A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511" y="1393926"/>
            <a:ext cx="7042570" cy="162622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演讲的影响力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AD3192-D337-8C2E-FAAC-9B46B5DFBD2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06741" y="3153103"/>
            <a:ext cx="7042335" cy="2648312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有效沟通的能力会给你的受众留下持久的影响</a:t>
            </a:r>
          </a:p>
          <a:p>
            <a:pPr rtl="0"/>
            <a:r>
              <a:rPr lang="zh-CN" dirty="0"/>
              <a:t>有效沟通不仅是传达讯息，还是与听众的经历、价值观和情绪产生共鸣 </a:t>
            </a:r>
          </a:p>
        </p:txBody>
      </p:sp>
    </p:spTree>
    <p:extLst>
      <p:ext uri="{BB962C8B-B14F-4D97-AF65-F5344CB8AC3E}">
        <p14:creationId xmlns:p14="http://schemas.microsoft.com/office/powerpoint/2010/main" val="4065057152"/>
      </p:ext>
    </p:extLst>
  </p:cSld>
  <p:clrMapOvr>
    <a:masterClrMapping/>
  </p:clrMapOvr>
</p:sld>
</file>

<file path=ppt/theme/theme12.xml><?xml version="1.0" encoding="utf-8"?>
<a:theme xmlns:a="http://schemas.openxmlformats.org/drawingml/2006/main" name="自定义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icrosoft YaHei UI"/>
        <a:ea typeface=""/>
        <a:cs typeface="Microsoft YaHei UI"/>
      </a:majorFont>
      <a:minorFont>
        <a:latin typeface="Microsoft YaHei UI"/>
        <a:ea typeface=""/>
        <a:cs typeface="Microsoft YaHei UI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56000440_Win32_SL_V16" id="{CF0BD908-D97F-4F3D-93F8-5C13D62FEC7B}" vid="{3157B129-F0C3-4A9B-9964-A8F791E45FAC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>TM56000440_Win32_SL_V17</ap:Template>
  <ap:TotalTime>36</ap:TotalTime>
  <ap:Words>434</ap:Words>
  <ap:PresentationFormat>宽屏</ap:PresentationFormat>
  <ap:Paragraphs>120</ap:Paragraphs>
  <ap:Slides>13</ap:Slides>
  <ap:Notes>13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ap:HeadingPairs>
  <ap:TitlesOfParts>
    <vt:vector baseType="lpstr" size="17">
      <vt:lpstr>Microsoft YaHei UI</vt:lpstr>
      <vt:lpstr>Corbel</vt:lpstr>
      <vt:lpstr>Wingdings</vt:lpstr>
      <vt:lpstr>自定义</vt:lpstr>
      <vt:lpstr>基本演示</vt:lpstr>
      <vt:lpstr>议程</vt:lpstr>
      <vt:lpstr>沟通的力量</vt:lpstr>
      <vt:lpstr>克服紧张</vt:lpstr>
      <vt:lpstr>吸引受众</vt:lpstr>
      <vt:lpstr>选择视觉帮助​​</vt:lpstr>
      <vt:lpstr>有效演讲技巧</vt:lpstr>
      <vt:lpstr>指导问答环节</vt:lpstr>
      <vt:lpstr>演讲的影响力</vt:lpstr>
      <vt:lpstr>活力演讲</vt:lpstr>
      <vt:lpstr>最后的提示和要点</vt:lpstr>
      <vt:lpstr>演讲参与度指标</vt:lpstr>
      <vt:lpstr>谢谢！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2024-02-14T18:58:31Z</dcterms:created>
  <dcterms:modified xsi:type="dcterms:W3CDTF">2024-03-14T09:21:00Z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