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svg" ContentType="image/svg+xml"/>
  <Default Extension="jpe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143.xml" ContentType="application/vnd.openxmlformats-officedocument.presentationml.slide+xml"/>
  <Override PartName="/ppt/notesSlides/notesSlide143.xml" ContentType="application/vnd.openxmlformats-officedocument.presentationml.notesSlide+xml"/>
  <Override PartName="/ppt/authors.xml" ContentType="application/vnd.ms-powerpoint.authors+xml"/>
  <Override PartName="/customXml/item3.xml" ContentType="application/xml"/>
  <Override PartName="/customXml/itemProps31.xml" ContentType="application/vnd.openxmlformats-officedocument.customXmlProperties+xml"/>
  <Override PartName="/ppt/presProps.xml" ContentType="application/vnd.openxmlformats-officedocument.presentationml.presProps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136.xml" ContentType="application/vnd.openxmlformats-officedocument.presentationml.slide+xml"/>
  <Override PartName="/ppt/notesSlides/notesSlide136.xml" ContentType="application/vnd.openxmlformats-officedocument.presentationml.notesSlide+xml"/>
  <Override PartName="/ppt/revisionInfo.xml" ContentType="application/vnd.ms-powerpoint.revisioninfo+xml"/>
  <Override PartName="/customXml/item22.xml" ContentType="application/xml"/>
  <Override PartName="/customXml/itemProps22.xml" ContentType="application/vnd.openxmlformats-officedocument.customXmlProperties+xml"/>
  <Override PartName="/ppt/slides/slide127.xml" ContentType="application/vnd.openxmlformats-officedocument.presentationml.slide+xml"/>
  <Override PartName="/ppt/notesSlides/notesSlide127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customXml/item13.xml" ContentType="application/xml"/>
  <Override PartName="/customXml/itemProps13.xml" ContentType="application/vnd.openxmlformats-officedocument.customXmlProperties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tableStyles.xml" ContentType="application/vnd.openxmlformats-officedocument.presentationml.tableStyles+xml"/>
  <Override PartName="/ppt/slides/slide110.xml" ContentType="application/vnd.openxmlformats-officedocument.presentationml.slide+xml"/>
  <Override PartName="/ppt/notesSlides/notesSlide110.xml" ContentType="application/vnd.openxmlformats-officedocument.presentationml.notesSlide+xml"/>
  <Override PartName="/ppt/slides/slide1111.xml" ContentType="application/vnd.openxmlformats-officedocument.presentationml.slide+xml"/>
  <Override PartName="/ppt/notesSlides/notesSlide1111.xml" ContentType="application/vnd.openxmlformats-officedocument.presentationml.notesSlide+xml"/>
  <Override PartName="/ppt/slides/slide612.xml" ContentType="application/vnd.openxmlformats-officedocument.presentationml.slide+xml"/>
  <Override PartName="/ppt/notesSlides/notesSlide612.xml" ContentType="application/vnd.openxmlformats-officedocument.presentationml.notesSlide+xml"/>
  <Override PartName="/ppt/slides/slide513.xml" ContentType="application/vnd.openxmlformats-officedocument.presentationml.slide+xml"/>
  <Override PartName="/ppt/notesSlides/notesSlide513.xml" ContentType="application/vnd.openxmlformats-officedocument.presentationml.notesSlide+xml"/>
  <Override PartName="/ppt/slides/slide1014.xml" ContentType="application/vnd.openxmlformats-officedocument.presentationml.slide+xml"/>
  <Override PartName="/ppt/diagrams/data11.xml" ContentType="application/vnd.openxmlformats-officedocument.drawingml.diagramData+xml"/>
  <Override PartName="/ppt/diagrams/drawing1.xml" ContentType="application/vnd.ms-office.drawingml.diagramDrawing+xml"/>
  <Override PartName="/ppt/notesSlides/notesSlide1014.xml" ContentType="application/vnd.openxmlformats-officedocument.presentationml.notesSlide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viewProps.xml" ContentType="application/vnd.openxmlformats-officedocument.presentationml.viewProps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0" r:id="rId17"/>
    <p:sldId id="270" r:id="rId18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CB200-4F89-4CBD-9BA4-91BCEF6AB7D2}" v="3" dt="2021-07-02T23:47:08.4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94724" autoAdjust="0"/>
  </p:normalViewPr>
  <p:slideViewPr>
    <p:cSldViewPr snapToGrid="0">
      <p:cViewPr varScale="1">
        <p:scale>
          <a:sx n="98" d="100"/>
          <a:sy n="98" d="100"/>
        </p:scale>
        <p:origin x="1032" y="86"/>
      </p:cViewPr>
      <p:guideLst/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68" y="9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slide" Target="/ppt/slides/slide143.xml" Id="rId18" /><Relationship Type="http://schemas.microsoft.com/office/2018/10/relationships/authors" Target="/ppt/authors.xml" Id="rId26" /><Relationship Type="http://schemas.openxmlformats.org/officeDocument/2006/relationships/customXml" Target="/customXml/item3.xml" Id="rId3" /><Relationship Type="http://schemas.openxmlformats.org/officeDocument/2006/relationships/presProps" Target="/ppt/presProps.xml" Id="rId21" /><Relationship Type="http://schemas.openxmlformats.org/officeDocument/2006/relationships/slide" Target="/ppt/slides/slide34.xml" Id="rId7" /><Relationship Type="http://schemas.openxmlformats.org/officeDocument/2006/relationships/slide" Target="/ppt/slides/slide85.xml" Id="rId12" /><Relationship Type="http://schemas.openxmlformats.org/officeDocument/2006/relationships/slide" Target="/ppt/slides/slide136.xml" Id="rId17" /><Relationship Type="http://schemas.microsoft.com/office/2015/10/relationships/revisionInfo" Target="/ppt/revisionInfo.xml" Id="rId25" /><Relationship Type="http://schemas.openxmlformats.org/officeDocument/2006/relationships/customXml" Target="/customXml/item22.xml" Id="rId2" /><Relationship Type="http://schemas.openxmlformats.org/officeDocument/2006/relationships/slide" Target="/ppt/slides/slide127.xml" Id="rId16" /><Relationship Type="http://schemas.openxmlformats.org/officeDocument/2006/relationships/handoutMaster" Target="/ppt/handoutMasters/handoutMaster11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8.xml" Id="rId6" /><Relationship Type="http://schemas.openxmlformats.org/officeDocument/2006/relationships/slide" Target="/ppt/slides/slide79.xml" Id="rId11" /><Relationship Type="http://schemas.openxmlformats.org/officeDocument/2006/relationships/tableStyles" Target="/ppt/tableStyles.xml" Id="rId24" /><Relationship Type="http://schemas.openxmlformats.org/officeDocument/2006/relationships/slide" Target="/ppt/slides/slide110.xml" Id="rId5" /><Relationship Type="http://schemas.openxmlformats.org/officeDocument/2006/relationships/slide" Target="/ppt/slides/slide1111.xml" Id="rId15" /><Relationship Type="http://schemas.openxmlformats.org/officeDocument/2006/relationships/theme" Target="/ppt/theme/theme12.xml" Id="rId23" /><Relationship Type="http://schemas.openxmlformats.org/officeDocument/2006/relationships/slide" Target="/ppt/slides/slide612.xml" Id="rId10" /><Relationship Type="http://schemas.openxmlformats.org/officeDocument/2006/relationships/notesMaster" Target="/ppt/notesMasters/notesMaster11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3.xml" Id="rId9" /><Relationship Type="http://schemas.openxmlformats.org/officeDocument/2006/relationships/slide" Target="/ppt/slides/slide1014.xml" Id="rId14" /><Relationship Type="http://schemas.openxmlformats.org/officeDocument/2006/relationships/viewProps" Target="/ppt/viewProps.xml" Id="rId22" /></Relationships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accent5_3" csCatId="accent5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 custT="1"/>
      <dgm:spPr>
        <a:solidFill>
          <a:schemeClr val="accent5"/>
        </a:solidFill>
        <a:ln>
          <a:noFill/>
        </a:ln>
      </dgm:spPr>
      <dgm:t>
        <a:bodyPr rtlCol="0"/>
        <a:lstStyle/>
        <a:p>
          <a:pPr rtl="0"/>
          <a:r>
            <a:rPr lang="en-US" altLang="zh-CN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20XX </a:t>
          </a:r>
          <a:r>
            <a:rPr lang="zh-CN" altLang="en-US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年 </a:t>
          </a:r>
          <a:r>
            <a:rPr lang="en-US" altLang="zh-CN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9 </a:t>
          </a:r>
          <a:r>
            <a:rPr lang="zh-CN" altLang="en-US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月</a:t>
          </a:r>
          <a:endParaRPr lang="zh-CN" altLang="en-US" sz="1600" b="1" cap="all" spc="200" baseline="0" noProof="0" dirty="0">
            <a:solidFill>
              <a:schemeClr val="accent2">
                <a:lumMod val="50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349299C9-846E-4827-813A-349CCCE20782}">
      <dgm:prSet phldrT="[Text]" custT="1"/>
      <dgm:spPr/>
      <dgm:t>
        <a:bodyPr rtlCol="0"/>
        <a:lstStyle/>
        <a:p>
          <a:pPr rtl="0">
            <a:lnSpc>
              <a:spcPct val="125000"/>
            </a:lnSpc>
            <a:spcAft>
              <a:spcPts val="0"/>
            </a:spcAft>
          </a:pPr>
          <a:r>
            <a:rPr lang="zh-CN" altLang="en-US" sz="1600" b="0" i="0" noProof="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rPr>
            <a:t>同步可缩放电子商务</a:t>
          </a:r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D07AD3FD-84FF-467E-9693-752776549C61}">
      <dgm:prSet phldrT="[Text]" custT="1"/>
      <dgm:spPr>
        <a:solidFill>
          <a:schemeClr val="accent5"/>
        </a:solidFill>
        <a:ln>
          <a:noFill/>
        </a:ln>
      </dgm:spPr>
      <dgm:t>
        <a:bodyPr rtlCol="0"/>
        <a:lstStyle/>
        <a:p>
          <a:pPr rtl="0"/>
          <a:r>
            <a:rPr lang="en-US" altLang="zh-CN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20XX </a:t>
          </a:r>
          <a:r>
            <a:rPr lang="zh-CN" altLang="en-US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年 </a:t>
          </a:r>
          <a:r>
            <a:rPr lang="en-US" altLang="zh-CN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11</a:t>
          </a:r>
          <a:r>
            <a:rPr lang="zh-CN" altLang="en-US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月</a:t>
          </a:r>
          <a:endParaRPr lang="zh-CN" altLang="en-US" sz="1600" b="1" cap="all" spc="200" baseline="0" noProof="0" dirty="0">
            <a:solidFill>
              <a:schemeClr val="accent2">
                <a:lumMod val="50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5D70EFF5-8B31-4A1F-AE44-51E4CF0013EB}">
      <dgm:prSet phldrT="[Text]" custT="1"/>
      <dgm:spPr/>
      <dgm:t>
        <a:bodyPr rtlCol="0"/>
        <a:lstStyle/>
        <a:p>
          <a:pPr rtl="0">
            <a:lnSpc>
              <a:spcPct val="125000"/>
            </a:lnSpc>
            <a:spcAft>
              <a:spcPts val="0"/>
            </a:spcAft>
          </a:pPr>
          <a:r>
            <a:rPr lang="zh-CN" altLang="en-US" sz="1600" b="0" i="0" noProof="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rPr>
            <a:t>传播标准化指标</a:t>
          </a:r>
          <a:endParaRPr lang="zh-CN" altLang="en-US" sz="1600" noProof="0" dirty="0">
            <a:solidFill>
              <a:schemeClr val="bg1"/>
            </a:solidFill>
            <a:latin typeface="Microsoft YaHei UI Light" panose="020B0502040204020203" pitchFamily="34" charset="-122"/>
            <a:ea typeface="Microsoft YaHei UI Light" panose="020B0502040204020203" pitchFamily="34" charset="-122"/>
          </a:endParaRPr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D71FC021-6A65-44D1-95B9-0E6C89079866}">
      <dgm:prSet phldrT="[Text]" custT="1"/>
      <dgm:spPr>
        <a:solidFill>
          <a:schemeClr val="accent5"/>
        </a:solidFill>
        <a:ln>
          <a:noFill/>
        </a:ln>
      </dgm:spPr>
      <dgm:t>
        <a:bodyPr rtlCol="0"/>
        <a:lstStyle/>
        <a:p>
          <a:pPr rtl="0"/>
          <a:r>
            <a:rPr lang="en-US" altLang="zh-CN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20XX </a:t>
          </a:r>
          <a:r>
            <a:rPr lang="zh-CN" altLang="en-US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年 </a:t>
          </a:r>
          <a:r>
            <a:rPr lang="en-US" altLang="zh-CN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1 </a:t>
          </a:r>
          <a:r>
            <a:rPr lang="zh-CN" altLang="en-US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月</a:t>
          </a:r>
          <a:endParaRPr lang="zh-CN" altLang="en-US" sz="1600" b="1" cap="all" spc="200" baseline="0" noProof="0" dirty="0">
            <a:solidFill>
              <a:schemeClr val="accent2">
                <a:lumMod val="50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4A6BB192-9983-4F48-BBC5-6E384EED7EC5}">
      <dgm:prSet phldrT="[Text]" custT="1"/>
      <dgm:spPr/>
      <dgm:t>
        <a:bodyPr rtlCol="0"/>
        <a:lstStyle/>
        <a:p>
          <a:pPr rtl="0">
            <a:lnSpc>
              <a:spcPct val="125000"/>
            </a:lnSpc>
            <a:spcAft>
              <a:spcPts val="0"/>
            </a:spcAft>
          </a:pPr>
          <a:r>
            <a:rPr lang="zh-CN" altLang="en-US" sz="1600" b="0" i="0" noProof="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rPr>
            <a:t>协调电子商务应用程序</a:t>
          </a:r>
          <a:endParaRPr lang="zh-CN" altLang="en-US" sz="1600" noProof="0" dirty="0">
            <a:solidFill>
              <a:schemeClr val="bg1"/>
            </a:solidFill>
            <a:latin typeface="Microsoft YaHei UI Light" panose="020B0502040204020203" pitchFamily="34" charset="-122"/>
            <a:ea typeface="Microsoft YaHei UI Light" panose="020B0502040204020203" pitchFamily="34" charset="-122"/>
          </a:endParaRPr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73D63227-5D82-4DD2-9C4F-69B7F1A16E88}">
      <dgm:prSet custT="1"/>
      <dgm:spPr>
        <a:solidFill>
          <a:schemeClr val="accent5"/>
        </a:solidFill>
        <a:ln>
          <a:noFill/>
        </a:ln>
      </dgm:spPr>
      <dgm:t>
        <a:bodyPr rtlCol="0"/>
        <a:lstStyle/>
        <a:p>
          <a:pPr rtl="0">
            <a:buFont typeface="Arial" panose="020B0604020202020204" pitchFamily="34" charset="0"/>
            <a:buChar char="•"/>
          </a:pPr>
          <a:r>
            <a:rPr lang="en-US" altLang="zh-CN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20YY </a:t>
          </a:r>
          <a:r>
            <a:rPr lang="zh-CN" altLang="en-US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年 </a:t>
          </a:r>
          <a:r>
            <a:rPr lang="en-US" altLang="zh-CN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3 </a:t>
          </a:r>
          <a:r>
            <a:rPr lang="zh-CN" altLang="en-US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月</a:t>
          </a:r>
          <a:endParaRPr lang="zh-CN" altLang="en-US" sz="1600" b="1" cap="all" spc="200" baseline="0" noProof="0" dirty="0">
            <a:solidFill>
              <a:schemeClr val="accent2">
                <a:lumMod val="50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2B572C7-8E4B-48B4-869B-54E9E6D5CE19}" type="parTrans" cxnId="{04297044-D0AB-41FF-8748-2DA93A524834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89C96077-6AD4-449B-B0FD-AF7AD49219AF}" type="sibTrans" cxnId="{04297044-D0AB-41FF-8748-2DA93A524834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B676DCFF-749E-4AAA-8345-257AB6F9BF96}">
      <dgm:prSet custT="1"/>
      <dgm:spPr>
        <a:solidFill>
          <a:schemeClr val="accent5"/>
        </a:solidFill>
        <a:ln>
          <a:noFill/>
        </a:ln>
      </dgm:spPr>
      <dgm:t>
        <a:bodyPr rtlCol="0"/>
        <a:lstStyle/>
        <a:p>
          <a:pPr rtl="0"/>
          <a:r>
            <a:rPr lang="en-US" altLang="zh-CN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20XX </a:t>
          </a:r>
          <a:r>
            <a:rPr lang="zh-CN" altLang="en-US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年 </a:t>
          </a:r>
          <a:r>
            <a:rPr lang="en-US" altLang="zh-CN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5 </a:t>
          </a:r>
          <a:r>
            <a:rPr lang="zh-CN" altLang="en-US" sz="1600" b="1" i="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月</a:t>
          </a:r>
          <a:endParaRPr lang="zh-CN" altLang="en-US" sz="1600" b="1" cap="all" spc="200" baseline="0" noProof="0" dirty="0">
            <a:solidFill>
              <a:schemeClr val="accent2">
                <a:lumMod val="50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4D48300-B1AA-4D62-98B2-A82D7869D9E1}" type="parTrans" cxnId="{67EF80B4-B57B-4A0A-B20A-E49A0DC9FE14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AA04686D-983C-465A-B5B1-35FA40576FD0}" type="sibTrans" cxnId="{67EF80B4-B57B-4A0A-B20A-E49A0DC9FE14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E075B08E-42B3-4C92-9A26-136EB114E48D}">
      <dgm:prSet custT="1"/>
      <dgm:spPr/>
      <dgm:t>
        <a:bodyPr rtlCol="0"/>
        <a:lstStyle/>
        <a:p>
          <a:pPr rtl="0">
            <a:lnSpc>
              <a:spcPct val="125000"/>
            </a:lnSpc>
            <a:spcAft>
              <a:spcPts val="0"/>
            </a:spcAft>
          </a:pPr>
          <a:r>
            <a:rPr lang="zh-CN" altLang="en-US" sz="1600" b="0" i="0" noProof="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rPr>
            <a:t>培养整体上卓越的方法</a:t>
          </a:r>
          <a:endParaRPr lang="zh-CN" altLang="en-US" sz="1600" noProof="0" dirty="0">
            <a:solidFill>
              <a:schemeClr val="bg1"/>
            </a:solidFill>
            <a:latin typeface="Microsoft YaHei UI Light" panose="020B0502040204020203" pitchFamily="34" charset="-122"/>
            <a:ea typeface="Microsoft YaHei UI Light" panose="020B0502040204020203" pitchFamily="34" charset="-122"/>
          </a:endParaRPr>
        </a:p>
      </dgm:t>
    </dgm:pt>
    <dgm:pt modelId="{85161936-98DA-46FE-BB9A-9DC10B7E9EA5}" type="parTrans" cxnId="{1F075E82-E355-4EAB-8F9A-807AE0F4E6BC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B8D657C5-3194-4A0A-83DC-9B8C700F2BB6}" type="sibTrans" cxnId="{1F075E82-E355-4EAB-8F9A-807AE0F4E6BC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08A18ED5-326E-4B99-AE9B-2AA6107E656B}">
      <dgm:prSet custT="1"/>
      <dgm:spPr/>
      <dgm:t>
        <a:bodyPr rtlCol="0"/>
        <a:lstStyle/>
        <a:p>
          <a:pPr rtl="0">
            <a:lnSpc>
              <a:spcPct val="125000"/>
            </a:lnSpc>
            <a:spcAft>
              <a:spcPts val="0"/>
            </a:spcAft>
          </a:pPr>
          <a:r>
            <a:rPr lang="zh-CN" altLang="en-US" sz="1600" b="0" i="0" noProof="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rPr>
            <a:t>部署具有极具吸引力的战略网络 </a:t>
          </a:r>
        </a:p>
        <a:p>
          <a:pPr rtl="0">
            <a:lnSpc>
              <a:spcPct val="125000"/>
            </a:lnSpc>
            <a:spcAft>
              <a:spcPts val="0"/>
            </a:spcAft>
          </a:pPr>
          <a:r>
            <a:rPr lang="zh-CN" altLang="en-US" sz="1600" b="0" i="0" noProof="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rPr>
            <a:t>电子商务需要</a:t>
          </a:r>
          <a:endParaRPr lang="zh-CN" altLang="en-US" sz="1600" noProof="0" dirty="0">
            <a:solidFill>
              <a:schemeClr val="bg1"/>
            </a:solidFill>
            <a:latin typeface="Microsoft YaHei UI Light" panose="020B0502040204020203" pitchFamily="34" charset="-122"/>
            <a:ea typeface="Microsoft YaHei UI Light" panose="020B0502040204020203" pitchFamily="34" charset="-122"/>
          </a:endParaRPr>
        </a:p>
      </dgm:t>
    </dgm:pt>
    <dgm:pt modelId="{F3CD4FF6-8442-4A5F-8574-76B3D75F243A}" type="parTrans" cxnId="{B4F59136-A2D3-4666-93F2-852F92DE8380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CD3A4FC0-AEAE-4660-8E5B-73948508FED8}" type="sibTrans" cxnId="{B4F59136-A2D3-4666-93F2-852F92DE8380}">
      <dgm:prSet/>
      <dgm:spPr/>
      <dgm:t>
        <a:bodyPr rtlCol="0"/>
        <a:lstStyle/>
        <a:p>
          <a:pPr rtl="0"/>
          <a:endParaRPr lang="zh-CN" altLang="en-US" noProof="0" dirty="0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/>
    </dgm:pt>
    <dgm:pt modelId="{CA3A6A4E-2D39-41D2-A6B1-B590D0C452D2}" type="pres">
      <dgm:prSet presAssocID="{AACEAFD5-63CF-4AFC-B46F-BE086C5D447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/>
    </dgm:pt>
    <dgm:pt modelId="{6C46E586-0364-4C52-98F9-74A7ACD803D1}" type="pres">
      <dgm:prSet presAssocID="{D07AD3FD-84FF-467E-9693-752776549C6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/>
    </dgm:pt>
    <dgm:pt modelId="{7A0B5EFC-88FB-4ED5-994F-D5F6584C2293}" type="pres">
      <dgm:prSet presAssocID="{D71FC021-6A65-44D1-95B9-0E6C890798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9B430585-A33C-48BC-927A-F5975DA99FE9}" type="pres">
      <dgm:prSet presAssocID="{9B090D9D-470E-46E2-AABB-0368A52481AA}" presName="space" presStyleCnt="0"/>
      <dgm:spPr/>
    </dgm:pt>
    <dgm:pt modelId="{F553A929-6D6B-4648-9E0A-4676637D5878}" type="pres">
      <dgm:prSet presAssocID="{73D63227-5D82-4DD2-9C4F-69B7F1A16E88}" presName="composite" presStyleCnt="0"/>
      <dgm:spPr/>
    </dgm:pt>
    <dgm:pt modelId="{867247C7-675B-475B-B197-D1F36C803805}" type="pres">
      <dgm:prSet presAssocID="{73D63227-5D82-4DD2-9C4F-69B7F1A16E88}" presName="L" presStyleLbl="solidFgAcc1" presStyleIdx="3" presStyleCnt="5">
        <dgm:presLayoutVars>
          <dgm:chMax val="0"/>
          <dgm:chPref val="0"/>
        </dgm:presLayoutVars>
      </dgm:prSet>
      <dgm:spPr/>
    </dgm:pt>
    <dgm:pt modelId="{7446AE26-64EA-49D6-8E58-02C11EFB9FB9}" type="pres">
      <dgm:prSet presAssocID="{73D63227-5D82-4DD2-9C4F-69B7F1A16E88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BBC1FACD-D752-4E1B-BCF3-249E980F80C6}" type="pres">
      <dgm:prSet presAssocID="{73D63227-5D82-4DD2-9C4F-69B7F1A16E88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300D505-2807-452D-8B87-CC893A0AD4C6}" type="pres">
      <dgm:prSet presAssocID="{73D63227-5D82-4DD2-9C4F-69B7F1A16E88}" presName="EmptyPlaceHolder" presStyleCnt="0"/>
      <dgm:spPr/>
    </dgm:pt>
    <dgm:pt modelId="{E43A384A-738C-48DC-ABBA-E9CEF1C3134F}" type="pres">
      <dgm:prSet presAssocID="{89C96077-6AD4-449B-B0FD-AF7AD49219AF}" presName="space" presStyleCnt="0"/>
      <dgm:spPr/>
    </dgm:pt>
    <dgm:pt modelId="{201F7223-C0B2-4D0A-B201-9959F2D8F3F8}" type="pres">
      <dgm:prSet presAssocID="{B676DCFF-749E-4AAA-8345-257AB6F9BF96}" presName="composite" presStyleCnt="0"/>
      <dgm:spPr/>
    </dgm:pt>
    <dgm:pt modelId="{BC6B70BB-0DB1-43FE-AD96-2BCE8F8B8259}" type="pres">
      <dgm:prSet presAssocID="{B676DCFF-749E-4AAA-8345-257AB6F9BF96}" presName="L" presStyleLbl="solidFgAcc1" presStyleIdx="4" presStyleCnt="5">
        <dgm:presLayoutVars>
          <dgm:chMax val="0"/>
          <dgm:chPref val="0"/>
        </dgm:presLayoutVars>
      </dgm:prSet>
      <dgm:spPr/>
    </dgm:pt>
    <dgm:pt modelId="{AE404003-22FB-4F68-AF6B-EF354B112AF2}" type="pres">
      <dgm:prSet presAssocID="{B676DCFF-749E-4AAA-8345-257AB6F9BF9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2A14C8C8-7A8E-4776-AD4D-7003CC7FEBF2}" type="pres">
      <dgm:prSet presAssocID="{B676DCFF-749E-4AAA-8345-257AB6F9BF96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8CDAC814-83A8-4CDE-9B01-E851DE18D265}" type="pres">
      <dgm:prSet presAssocID="{B676DCFF-749E-4AAA-8345-257AB6F9BF96}" presName="EmptyPlaceHolder" presStyleCnt="0"/>
      <dgm:spPr/>
    </dgm:pt>
  </dgm:ptLst>
  <dgm:cxnLst>
    <dgm:cxn modelId="{F23BFC27-EEA1-48DD-A68B-3C9BF1AE455D}" type="presOf" srcId="{349299C9-846E-4827-813A-349CCCE20782}" destId="{810D7AA7-A541-4507-BE7F-36CCF210089F}" srcOrd="0" destOrd="0" presId="urn:microsoft.com/office/officeart/2016/7/layout/AccentHomeChevronProcess"/>
    <dgm:cxn modelId="{B4F59136-A2D3-4666-93F2-852F92DE8380}" srcId="{B676DCFF-749E-4AAA-8345-257AB6F9BF96}" destId="{08A18ED5-326E-4B99-AE9B-2AA6107E656B}" srcOrd="0" destOrd="0" parTransId="{F3CD4FF6-8442-4A5F-8574-76B3D75F243A}" sibTransId="{CD3A4FC0-AEAE-4660-8E5B-73948508FED8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6CDEA839-6538-453E-9113-58ECC65280CB}" type="presOf" srcId="{AACEAFD5-63CF-4AFC-B46F-BE086C5D447C}" destId="{CA3A6A4E-2D39-41D2-A6B1-B590D0C452D2}" srcOrd="0" destOrd="0" presId="urn:microsoft.com/office/officeart/2016/7/layout/AccentHomeChevronProcess"/>
    <dgm:cxn modelId="{04297044-D0AB-41FF-8748-2DA93A524834}" srcId="{55C0B14E-AEA6-48D3-A387-ED4A3A3BF840}" destId="{73D63227-5D82-4DD2-9C4F-69B7F1A16E88}" srcOrd="3" destOrd="0" parTransId="{72B572C7-8E4B-48B4-869B-54E9E6D5CE19}" sibTransId="{89C96077-6AD4-449B-B0FD-AF7AD49219AF}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219EA357-E48B-4A91-91A7-8282DFF10601}" type="presOf" srcId="{55C0B14E-AEA6-48D3-A387-ED4A3A3BF840}" destId="{594BF422-752C-42F3-A230-3D0E6AE9A886}" srcOrd="0" destOrd="0" presId="urn:microsoft.com/office/officeart/2016/7/layout/AccentHomeChevronProcess"/>
    <dgm:cxn modelId="{1F075E82-E355-4EAB-8F9A-807AE0F4E6BC}" srcId="{73D63227-5D82-4DD2-9C4F-69B7F1A16E88}" destId="{E075B08E-42B3-4C92-9A26-136EB114E48D}" srcOrd="0" destOrd="0" parTransId="{85161936-98DA-46FE-BB9A-9DC10B7E9EA5}" sibTransId="{B8D657C5-3194-4A0A-83DC-9B8C700F2BB6}"/>
    <dgm:cxn modelId="{61E56288-5A92-4019-989A-398C8EA8A844}" type="presOf" srcId="{4A6BB192-9983-4F48-BBC5-6E384EED7EC5}" destId="{FD7B29F2-0D66-4B4B-BC8A-82DA23575305}" srcOrd="0" destOrd="0" presId="urn:microsoft.com/office/officeart/2016/7/layout/AccentHomeChevronProcess"/>
    <dgm:cxn modelId="{60399491-EC61-4ACD-870E-1A66600F3D26}" type="presOf" srcId="{D71FC021-6A65-44D1-95B9-0E6C89079866}" destId="{7A0B5EFC-88FB-4ED5-994F-D5F6584C2293}" srcOrd="0" destOrd="0" presId="urn:microsoft.com/office/officeart/2016/7/layout/AccentHomeChevronProcess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12C249AF-3557-47E7-BF97-125A47A34AF7}" type="presOf" srcId="{73D63227-5D82-4DD2-9C4F-69B7F1A16E88}" destId="{7446AE26-64EA-49D6-8E58-02C11EFB9FB9}" srcOrd="0" destOrd="0" presId="urn:microsoft.com/office/officeart/2016/7/layout/AccentHomeChevronProcess"/>
    <dgm:cxn modelId="{67EF80B4-B57B-4A0A-B20A-E49A0DC9FE14}" srcId="{55C0B14E-AEA6-48D3-A387-ED4A3A3BF840}" destId="{B676DCFF-749E-4AAA-8345-257AB6F9BF96}" srcOrd="4" destOrd="0" parTransId="{94D48300-B1AA-4D62-98B2-A82D7869D9E1}" sibTransId="{AA04686D-983C-465A-B5B1-35FA40576FD0}"/>
    <dgm:cxn modelId="{2F6485B4-0735-4D01-8060-5A89B7562619}" type="presOf" srcId="{5D70EFF5-8B31-4A1F-AE44-51E4CF0013EB}" destId="{5E07F9E4-149C-4A89-848F-4ABDD305F0C5}" srcOrd="0" destOrd="0" presId="urn:microsoft.com/office/officeart/2016/7/layout/AccentHomeChevronProcess"/>
    <dgm:cxn modelId="{13C0D8B8-C450-4BB0-930C-5F9DEC806E41}" type="presOf" srcId="{E075B08E-42B3-4C92-9A26-136EB114E48D}" destId="{BBC1FACD-D752-4E1B-BCF3-249E980F80C6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665C05C7-3CB0-428C-B457-E59A0AF60DA1}" type="presOf" srcId="{D07AD3FD-84FF-467E-9693-752776549C61}" destId="{6C46E586-0364-4C52-98F9-74A7ACD803D1}" srcOrd="0" destOrd="0" presId="urn:microsoft.com/office/officeart/2016/7/layout/AccentHomeChevronProcess"/>
    <dgm:cxn modelId="{569712D6-8DF1-4364-B1B1-9F1DB74BFE4C}" type="presOf" srcId="{B676DCFF-749E-4AAA-8345-257AB6F9BF96}" destId="{AE404003-22FB-4F68-AF6B-EF354B112AF2}" srcOrd="0" destOrd="0" presId="urn:microsoft.com/office/officeart/2016/7/layout/AccentHomeChevronProcess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0A86D6EB-C150-4C32-841B-2C9177AADB47}" type="presOf" srcId="{08A18ED5-326E-4B99-AE9B-2AA6107E656B}" destId="{2A14C8C8-7A8E-4776-AD4D-7003CC7FEBF2}" srcOrd="0" destOrd="0" presId="urn:microsoft.com/office/officeart/2016/7/layout/AccentHomeChevronProcess"/>
    <dgm:cxn modelId="{C93892E1-28C0-4B75-A464-293C00708672}" type="presParOf" srcId="{594BF422-752C-42F3-A230-3D0E6AE9A886}" destId="{F6A1B9E0-4B4A-47A4-A011-67526CEEA770}" srcOrd="0" destOrd="0" presId="urn:microsoft.com/office/officeart/2016/7/layout/AccentHomeChevronProcess"/>
    <dgm:cxn modelId="{D5413575-9692-46A2-A045-9ED8482318DF}" type="presParOf" srcId="{F6A1B9E0-4B4A-47A4-A011-67526CEEA770}" destId="{FA4E6E73-A3C8-4495-927B-8AADA5A74297}" srcOrd="0" destOrd="0" presId="urn:microsoft.com/office/officeart/2016/7/layout/AccentHomeChevronProcess"/>
    <dgm:cxn modelId="{3303BDD6-668D-45F1-9491-4125E782D67C}" type="presParOf" srcId="{F6A1B9E0-4B4A-47A4-A011-67526CEEA770}" destId="{CA3A6A4E-2D39-41D2-A6B1-B590D0C452D2}" srcOrd="1" destOrd="0" presId="urn:microsoft.com/office/officeart/2016/7/layout/AccentHomeChevronProcess"/>
    <dgm:cxn modelId="{3BAD5A1C-162E-4722-B818-968C4083BECD}" type="presParOf" srcId="{F6A1B9E0-4B4A-47A4-A011-67526CEEA770}" destId="{810D7AA7-A541-4507-BE7F-36CCF210089F}" srcOrd="2" destOrd="0" presId="urn:microsoft.com/office/officeart/2016/7/layout/AccentHomeChevronProcess"/>
    <dgm:cxn modelId="{A3B267C1-BAFC-42F0-A63A-6491CFDC1ED2}" type="presParOf" srcId="{F6A1B9E0-4B4A-47A4-A011-67526CEEA770}" destId="{4F7CDD44-32F1-4759-861F-8DABEBBA8D89}" srcOrd="3" destOrd="0" presId="urn:microsoft.com/office/officeart/2016/7/layout/AccentHomeChevronProcess"/>
    <dgm:cxn modelId="{80CC9289-BA8F-4ED7-A4ED-9FA5EF71D964}" type="presParOf" srcId="{594BF422-752C-42F3-A230-3D0E6AE9A886}" destId="{C9A9B9EA-6A1D-4A13-9C7F-C112F25D2888}" srcOrd="1" destOrd="0" presId="urn:microsoft.com/office/officeart/2016/7/layout/AccentHomeChevronProcess"/>
    <dgm:cxn modelId="{5B7985CA-BC92-461D-A77E-E2320D4992D0}" type="presParOf" srcId="{594BF422-752C-42F3-A230-3D0E6AE9A886}" destId="{EC37843F-14A6-4E20-B7AE-2B086A8F5F45}" srcOrd="2" destOrd="0" presId="urn:microsoft.com/office/officeart/2016/7/layout/AccentHomeChevronProcess"/>
    <dgm:cxn modelId="{1996E4D7-D809-45CA-9DF0-561A93BDAFB1}" type="presParOf" srcId="{EC37843F-14A6-4E20-B7AE-2B086A8F5F45}" destId="{E41E7729-FD3F-426D-804C-45BD60BD762D}" srcOrd="0" destOrd="0" presId="urn:microsoft.com/office/officeart/2016/7/layout/AccentHomeChevronProcess"/>
    <dgm:cxn modelId="{16E53752-1AB8-4CD2-BFD6-85C0CDA26E1B}" type="presParOf" srcId="{EC37843F-14A6-4E20-B7AE-2B086A8F5F45}" destId="{6C46E586-0364-4C52-98F9-74A7ACD803D1}" srcOrd="1" destOrd="0" presId="urn:microsoft.com/office/officeart/2016/7/layout/AccentHomeChevronProcess"/>
    <dgm:cxn modelId="{FAC2F23D-E510-4342-91C3-FCAB11B207C0}" type="presParOf" srcId="{EC37843F-14A6-4E20-B7AE-2B086A8F5F45}" destId="{5E07F9E4-149C-4A89-848F-4ABDD305F0C5}" srcOrd="2" destOrd="0" presId="urn:microsoft.com/office/officeart/2016/7/layout/AccentHomeChevronProcess"/>
    <dgm:cxn modelId="{3843A525-0A63-4743-B0E8-0F795D54B4E4}" type="presParOf" srcId="{EC37843F-14A6-4E20-B7AE-2B086A8F5F45}" destId="{2928FCAD-BE3F-45AC-93A5-FD98F8A50E00}" srcOrd="3" destOrd="0" presId="urn:microsoft.com/office/officeart/2016/7/layout/AccentHomeChevronProcess"/>
    <dgm:cxn modelId="{D179D84E-BE2C-46EF-8594-412D3A7F9213}" type="presParOf" srcId="{594BF422-752C-42F3-A230-3D0E6AE9A886}" destId="{C2DF8D93-19C7-4E07-BCAF-9FAAB62C8CF2}" srcOrd="3" destOrd="0" presId="urn:microsoft.com/office/officeart/2016/7/layout/AccentHomeChevronProcess"/>
    <dgm:cxn modelId="{D8554B98-FAA7-4800-BB76-916BA7A2B10E}" type="presParOf" srcId="{594BF422-752C-42F3-A230-3D0E6AE9A886}" destId="{86E313B1-36D3-44D7-907E-22A08CB8E9CC}" srcOrd="4" destOrd="0" presId="urn:microsoft.com/office/officeart/2016/7/layout/AccentHomeChevronProcess"/>
    <dgm:cxn modelId="{19D10FBF-8E65-4EB5-9B54-54A271982B0D}" type="presParOf" srcId="{86E313B1-36D3-44D7-907E-22A08CB8E9CC}" destId="{473F2067-7126-4D56-A328-5A8CFD3D8D52}" srcOrd="0" destOrd="0" presId="urn:microsoft.com/office/officeart/2016/7/layout/AccentHomeChevronProcess"/>
    <dgm:cxn modelId="{11A73768-8587-4E2B-BDDA-6254211FDF2D}" type="presParOf" srcId="{86E313B1-36D3-44D7-907E-22A08CB8E9CC}" destId="{7A0B5EFC-88FB-4ED5-994F-D5F6584C2293}" srcOrd="1" destOrd="0" presId="urn:microsoft.com/office/officeart/2016/7/layout/AccentHomeChevronProcess"/>
    <dgm:cxn modelId="{522D3FED-6E8C-40DF-8BA8-A80510ACC48F}" type="presParOf" srcId="{86E313B1-36D3-44D7-907E-22A08CB8E9CC}" destId="{FD7B29F2-0D66-4B4B-BC8A-82DA23575305}" srcOrd="2" destOrd="0" presId="urn:microsoft.com/office/officeart/2016/7/layout/AccentHomeChevronProcess"/>
    <dgm:cxn modelId="{8075A955-4651-4DD2-B114-EB147BF378DF}" type="presParOf" srcId="{86E313B1-36D3-44D7-907E-22A08CB8E9CC}" destId="{BABAA172-7B81-4C6B-BCF2-4572322515C5}" srcOrd="3" destOrd="0" presId="urn:microsoft.com/office/officeart/2016/7/layout/AccentHomeChevronProcess"/>
    <dgm:cxn modelId="{0D892E06-0223-4DDD-A69B-AE3BAE72C556}" type="presParOf" srcId="{594BF422-752C-42F3-A230-3D0E6AE9A886}" destId="{9B430585-A33C-48BC-927A-F5975DA99FE9}" srcOrd="5" destOrd="0" presId="urn:microsoft.com/office/officeart/2016/7/layout/AccentHomeChevronProcess"/>
    <dgm:cxn modelId="{CF9001DE-2BB7-4F73-B0E5-6DDC3A1EBCEB}" type="presParOf" srcId="{594BF422-752C-42F3-A230-3D0E6AE9A886}" destId="{F553A929-6D6B-4648-9E0A-4676637D5878}" srcOrd="6" destOrd="0" presId="urn:microsoft.com/office/officeart/2016/7/layout/AccentHomeChevronProcess"/>
    <dgm:cxn modelId="{D54F232A-45C6-4A3D-9314-502D94D3F105}" type="presParOf" srcId="{F553A929-6D6B-4648-9E0A-4676637D5878}" destId="{867247C7-675B-475B-B197-D1F36C803805}" srcOrd="0" destOrd="0" presId="urn:microsoft.com/office/officeart/2016/7/layout/AccentHomeChevronProcess"/>
    <dgm:cxn modelId="{AA7494C1-EE72-408F-B911-709CA5FB45E7}" type="presParOf" srcId="{F553A929-6D6B-4648-9E0A-4676637D5878}" destId="{7446AE26-64EA-49D6-8E58-02C11EFB9FB9}" srcOrd="1" destOrd="0" presId="urn:microsoft.com/office/officeart/2016/7/layout/AccentHomeChevronProcess"/>
    <dgm:cxn modelId="{6370E04A-5F78-4978-9A03-B823D47E1F89}" type="presParOf" srcId="{F553A929-6D6B-4648-9E0A-4676637D5878}" destId="{BBC1FACD-D752-4E1B-BCF3-249E980F80C6}" srcOrd="2" destOrd="0" presId="urn:microsoft.com/office/officeart/2016/7/layout/AccentHomeChevronProcess"/>
    <dgm:cxn modelId="{03F5644B-5B64-4816-8444-9BC57F710A54}" type="presParOf" srcId="{F553A929-6D6B-4648-9E0A-4676637D5878}" destId="{2300D505-2807-452D-8B87-CC893A0AD4C6}" srcOrd="3" destOrd="0" presId="urn:microsoft.com/office/officeart/2016/7/layout/AccentHomeChevronProcess"/>
    <dgm:cxn modelId="{D28AE5EA-A5CA-4998-A9B7-0A0738534CF9}" type="presParOf" srcId="{594BF422-752C-42F3-A230-3D0E6AE9A886}" destId="{E43A384A-738C-48DC-ABBA-E9CEF1C3134F}" srcOrd="7" destOrd="0" presId="urn:microsoft.com/office/officeart/2016/7/layout/AccentHomeChevronProcess"/>
    <dgm:cxn modelId="{ABB2197D-999F-450F-B91F-BBE9732E0B43}" type="presParOf" srcId="{594BF422-752C-42F3-A230-3D0E6AE9A886}" destId="{201F7223-C0B2-4D0A-B201-9959F2D8F3F8}" srcOrd="8" destOrd="0" presId="urn:microsoft.com/office/officeart/2016/7/layout/AccentHomeChevronProcess"/>
    <dgm:cxn modelId="{6BB2264A-E777-489C-8B6E-294FA0267940}" type="presParOf" srcId="{201F7223-C0B2-4D0A-B201-9959F2D8F3F8}" destId="{BC6B70BB-0DB1-43FE-AD96-2BCE8F8B8259}" srcOrd="0" destOrd="0" presId="urn:microsoft.com/office/officeart/2016/7/layout/AccentHomeChevronProcess"/>
    <dgm:cxn modelId="{DFFF249F-00A0-4F02-8505-8DD20A31667B}" type="presParOf" srcId="{201F7223-C0B2-4D0A-B201-9959F2D8F3F8}" destId="{AE404003-22FB-4F68-AF6B-EF354B112AF2}" srcOrd="1" destOrd="0" presId="urn:microsoft.com/office/officeart/2016/7/layout/AccentHomeChevronProcess"/>
    <dgm:cxn modelId="{43503672-37FA-4CE6-9274-99A5D1C03CA1}" type="presParOf" srcId="{201F7223-C0B2-4D0A-B201-9959F2D8F3F8}" destId="{2A14C8C8-7A8E-4776-AD4D-7003CC7FEBF2}" srcOrd="2" destOrd="0" presId="urn:microsoft.com/office/officeart/2016/7/layout/AccentHomeChevronProcess"/>
    <dgm:cxn modelId="{15B9729B-3357-4653-91B1-3194B8B5D8E3}" type="presParOf" srcId="{201F7223-C0B2-4D0A-B201-9959F2D8F3F8}" destId="{8CDAC814-83A8-4CDE-9B01-E851DE18D265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956552" y="1888564"/>
          <a:ext cx="2092404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2053" y="3022362"/>
          <a:ext cx="2189894" cy="697468"/>
        </a:xfrm>
        <a:prstGeom prst="homePlate">
          <a:avLst>
            <a:gd name="adj" fmla="val 25000"/>
          </a:avLst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20XX </a:t>
          </a:r>
          <a:r>
            <a:rPr lang="zh-CN" altLang="en-US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年 </a:t>
          </a:r>
          <a:r>
            <a:rPr lang="en-US" altLang="zh-CN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9 </a:t>
          </a:r>
          <a:r>
            <a:rPr lang="zh-CN" altLang="en-US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月</a:t>
          </a:r>
          <a:endParaRPr lang="zh-CN" altLang="en-US" sz="1600" b="1" kern="1200" cap="all" spc="200" baseline="0" noProof="0" dirty="0">
            <a:solidFill>
              <a:schemeClr val="accent2">
                <a:lumMod val="50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053" y="3022362"/>
        <a:ext cx="2102711" cy="697468"/>
      </dsp:txXfrm>
    </dsp:sp>
    <dsp:sp modelId="{810D7AA7-A541-4507-BE7F-36CCF210089F}">
      <dsp:nvSpPr>
        <dsp:cNvPr id="0" name=""/>
        <dsp:cNvSpPr/>
      </dsp:nvSpPr>
      <dsp:spPr>
        <a:xfrm>
          <a:off x="177245" y="1035072"/>
          <a:ext cx="1778194" cy="1482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711200" rtl="0">
            <a:lnSpc>
              <a:spcPct val="125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600" b="0" i="0" kern="1200" noProof="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rPr>
            <a:t>同步可缩放电子商务</a:t>
          </a:r>
        </a:p>
      </dsp:txBody>
      <dsp:txXfrm>
        <a:off x="177245" y="1035072"/>
        <a:ext cx="1778194" cy="1482540"/>
      </dsp:txXfrm>
    </dsp:sp>
    <dsp:sp modelId="{E41E7729-FD3F-426D-804C-45BD60BD762D}">
      <dsp:nvSpPr>
        <dsp:cNvPr id="0" name=""/>
        <dsp:cNvSpPr/>
      </dsp:nvSpPr>
      <dsp:spPr>
        <a:xfrm rot="5400000">
          <a:off x="1123846" y="1888564"/>
          <a:ext cx="2092404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-1502"/>
              <a:satOff val="3660"/>
              <a:lumOff val="28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2082453" y="3022362"/>
          <a:ext cx="2189894" cy="697468"/>
        </a:xfrm>
        <a:prstGeom prst="chevron">
          <a:avLst>
            <a:gd name="adj" fmla="val 25000"/>
          </a:avLst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20XX </a:t>
          </a:r>
          <a:r>
            <a:rPr lang="zh-CN" altLang="en-US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年 </a:t>
          </a:r>
          <a:r>
            <a:rPr lang="en-US" altLang="zh-CN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11</a:t>
          </a:r>
          <a:r>
            <a:rPr lang="zh-CN" altLang="en-US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月</a:t>
          </a:r>
          <a:endParaRPr lang="zh-CN" altLang="en-US" sz="1600" b="1" kern="1200" cap="all" spc="200" baseline="0" noProof="0" dirty="0">
            <a:solidFill>
              <a:schemeClr val="accent2">
                <a:lumMod val="50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256820" y="3022362"/>
        <a:ext cx="1841160" cy="697468"/>
      </dsp:txXfrm>
    </dsp:sp>
    <dsp:sp modelId="{5E07F9E4-149C-4A89-848F-4ABDD305F0C5}">
      <dsp:nvSpPr>
        <dsp:cNvPr id="0" name=""/>
        <dsp:cNvSpPr/>
      </dsp:nvSpPr>
      <dsp:spPr>
        <a:xfrm>
          <a:off x="2257644" y="1035072"/>
          <a:ext cx="1778194" cy="1482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711200" rtl="0">
            <a:lnSpc>
              <a:spcPct val="125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600" b="0" i="0" kern="1200" noProof="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rPr>
            <a:t>传播标准化指标</a:t>
          </a:r>
          <a:endParaRPr lang="zh-CN" altLang="en-US" sz="1600" kern="1200" noProof="0" dirty="0">
            <a:solidFill>
              <a:schemeClr val="bg1"/>
            </a:solidFill>
            <a:latin typeface="Microsoft YaHei UI Light" panose="020B0502040204020203" pitchFamily="34" charset="-122"/>
            <a:ea typeface="Microsoft YaHei UI Light" panose="020B0502040204020203" pitchFamily="34" charset="-122"/>
          </a:endParaRPr>
        </a:p>
      </dsp:txBody>
      <dsp:txXfrm>
        <a:off x="2257644" y="1035072"/>
        <a:ext cx="1778194" cy="1482540"/>
      </dsp:txXfrm>
    </dsp:sp>
    <dsp:sp modelId="{473F2067-7126-4D56-A328-5A8CFD3D8D52}">
      <dsp:nvSpPr>
        <dsp:cNvPr id="0" name=""/>
        <dsp:cNvSpPr/>
      </dsp:nvSpPr>
      <dsp:spPr>
        <a:xfrm rot="5400000">
          <a:off x="3204246" y="1888564"/>
          <a:ext cx="2092404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-3005"/>
              <a:satOff val="7319"/>
              <a:lumOff val="57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4162852" y="3022362"/>
          <a:ext cx="2189894" cy="697468"/>
        </a:xfrm>
        <a:prstGeom prst="chevron">
          <a:avLst>
            <a:gd name="adj" fmla="val 25000"/>
          </a:avLst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20XX </a:t>
          </a:r>
          <a:r>
            <a:rPr lang="zh-CN" altLang="en-US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年 </a:t>
          </a:r>
          <a:r>
            <a:rPr lang="en-US" altLang="zh-CN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1 </a:t>
          </a:r>
          <a:r>
            <a:rPr lang="zh-CN" altLang="en-US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月</a:t>
          </a:r>
          <a:endParaRPr lang="zh-CN" altLang="en-US" sz="1600" b="1" kern="1200" cap="all" spc="200" baseline="0" noProof="0" dirty="0">
            <a:solidFill>
              <a:schemeClr val="accent2">
                <a:lumMod val="50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4337219" y="3022362"/>
        <a:ext cx="1841160" cy="697468"/>
      </dsp:txXfrm>
    </dsp:sp>
    <dsp:sp modelId="{FD7B29F2-0D66-4B4B-BC8A-82DA23575305}">
      <dsp:nvSpPr>
        <dsp:cNvPr id="0" name=""/>
        <dsp:cNvSpPr/>
      </dsp:nvSpPr>
      <dsp:spPr>
        <a:xfrm>
          <a:off x="4338044" y="1035072"/>
          <a:ext cx="1778194" cy="1482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711200" rtl="0">
            <a:lnSpc>
              <a:spcPct val="125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600" b="0" i="0" kern="1200" noProof="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rPr>
            <a:t>协调电子商务应用程序</a:t>
          </a:r>
          <a:endParaRPr lang="zh-CN" altLang="en-US" sz="1600" kern="1200" noProof="0" dirty="0">
            <a:solidFill>
              <a:schemeClr val="bg1"/>
            </a:solidFill>
            <a:latin typeface="Microsoft YaHei UI Light" panose="020B0502040204020203" pitchFamily="34" charset="-122"/>
            <a:ea typeface="Microsoft YaHei UI Light" panose="020B0502040204020203" pitchFamily="34" charset="-122"/>
          </a:endParaRPr>
        </a:p>
      </dsp:txBody>
      <dsp:txXfrm>
        <a:off x="4338044" y="1035072"/>
        <a:ext cx="1778194" cy="1482540"/>
      </dsp:txXfrm>
    </dsp:sp>
    <dsp:sp modelId="{867247C7-675B-475B-B197-D1F36C803805}">
      <dsp:nvSpPr>
        <dsp:cNvPr id="0" name=""/>
        <dsp:cNvSpPr/>
      </dsp:nvSpPr>
      <dsp:spPr>
        <a:xfrm rot="5400000">
          <a:off x="5284645" y="1888564"/>
          <a:ext cx="2092404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-4507"/>
              <a:satOff val="10979"/>
              <a:lumOff val="86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6AE26-64EA-49D6-8E58-02C11EFB9FB9}">
      <dsp:nvSpPr>
        <dsp:cNvPr id="0" name=""/>
        <dsp:cNvSpPr/>
      </dsp:nvSpPr>
      <dsp:spPr>
        <a:xfrm>
          <a:off x="6243252" y="3022362"/>
          <a:ext cx="2189894" cy="697468"/>
        </a:xfrm>
        <a:prstGeom prst="chevron">
          <a:avLst>
            <a:gd name="adj" fmla="val 25000"/>
          </a:avLst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zh-CN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20YY </a:t>
          </a:r>
          <a:r>
            <a:rPr lang="zh-CN" altLang="en-US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年 </a:t>
          </a:r>
          <a:r>
            <a:rPr lang="en-US" altLang="zh-CN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3 </a:t>
          </a:r>
          <a:r>
            <a:rPr lang="zh-CN" altLang="en-US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月</a:t>
          </a:r>
          <a:endParaRPr lang="zh-CN" altLang="en-US" sz="1600" b="1" kern="1200" cap="all" spc="200" baseline="0" noProof="0" dirty="0">
            <a:solidFill>
              <a:schemeClr val="accent2">
                <a:lumMod val="50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417619" y="3022362"/>
        <a:ext cx="1841160" cy="697468"/>
      </dsp:txXfrm>
    </dsp:sp>
    <dsp:sp modelId="{BBC1FACD-D752-4E1B-BCF3-249E980F80C6}">
      <dsp:nvSpPr>
        <dsp:cNvPr id="0" name=""/>
        <dsp:cNvSpPr/>
      </dsp:nvSpPr>
      <dsp:spPr>
        <a:xfrm>
          <a:off x="6418443" y="1035072"/>
          <a:ext cx="1778194" cy="1482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711200" rtl="0">
            <a:lnSpc>
              <a:spcPct val="125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600" b="0" i="0" kern="1200" noProof="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rPr>
            <a:t>培养整体上卓越的方法</a:t>
          </a:r>
          <a:endParaRPr lang="zh-CN" altLang="en-US" sz="1600" kern="1200" noProof="0" dirty="0">
            <a:solidFill>
              <a:schemeClr val="bg1"/>
            </a:solidFill>
            <a:latin typeface="Microsoft YaHei UI Light" panose="020B0502040204020203" pitchFamily="34" charset="-122"/>
            <a:ea typeface="Microsoft YaHei UI Light" panose="020B0502040204020203" pitchFamily="34" charset="-122"/>
          </a:endParaRPr>
        </a:p>
      </dsp:txBody>
      <dsp:txXfrm>
        <a:off x="6418443" y="1035072"/>
        <a:ext cx="1778194" cy="1482540"/>
      </dsp:txXfrm>
    </dsp:sp>
    <dsp:sp modelId="{BC6B70BB-0DB1-43FE-AD96-2BCE8F8B8259}">
      <dsp:nvSpPr>
        <dsp:cNvPr id="0" name=""/>
        <dsp:cNvSpPr/>
      </dsp:nvSpPr>
      <dsp:spPr>
        <a:xfrm rot="5400000">
          <a:off x="7365045" y="1888564"/>
          <a:ext cx="2092404" cy="175191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-6009"/>
              <a:satOff val="14639"/>
              <a:lumOff val="11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04003-22FB-4F68-AF6B-EF354B112AF2}">
      <dsp:nvSpPr>
        <dsp:cNvPr id="0" name=""/>
        <dsp:cNvSpPr/>
      </dsp:nvSpPr>
      <dsp:spPr>
        <a:xfrm>
          <a:off x="8323651" y="3022362"/>
          <a:ext cx="2189894" cy="697468"/>
        </a:xfrm>
        <a:prstGeom prst="chevron">
          <a:avLst>
            <a:gd name="adj" fmla="val 25000"/>
          </a:avLst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20XX </a:t>
          </a:r>
          <a:r>
            <a:rPr lang="zh-CN" altLang="en-US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年 </a:t>
          </a:r>
          <a:r>
            <a:rPr lang="en-US" altLang="zh-CN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5 </a:t>
          </a:r>
          <a:r>
            <a:rPr lang="zh-CN" altLang="en-US" sz="1600" b="1" i="0" kern="1200" cap="all" spc="200" noProof="0" dirty="0">
              <a:solidFill>
                <a:schemeClr val="accent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月</a:t>
          </a:r>
          <a:endParaRPr lang="zh-CN" altLang="en-US" sz="1600" b="1" kern="1200" cap="all" spc="200" baseline="0" noProof="0" dirty="0">
            <a:solidFill>
              <a:schemeClr val="accent2">
                <a:lumMod val="50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8498018" y="3022362"/>
        <a:ext cx="1841160" cy="697468"/>
      </dsp:txXfrm>
    </dsp:sp>
    <dsp:sp modelId="{2A14C8C8-7A8E-4776-AD4D-7003CC7FEBF2}">
      <dsp:nvSpPr>
        <dsp:cNvPr id="0" name=""/>
        <dsp:cNvSpPr/>
      </dsp:nvSpPr>
      <dsp:spPr>
        <a:xfrm>
          <a:off x="8498843" y="1035072"/>
          <a:ext cx="1778194" cy="1482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711200" rtl="0">
            <a:lnSpc>
              <a:spcPct val="125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600" b="0" i="0" kern="1200" noProof="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rPr>
            <a:t>部署具有极具吸引力的战略网络 </a:t>
          </a:r>
        </a:p>
        <a:p>
          <a:pPr marL="0" lvl="0" indent="0" algn="l" defTabSz="711200" rtl="0">
            <a:lnSpc>
              <a:spcPct val="125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600" b="0" i="0" kern="1200" noProof="0" dirty="0">
              <a:solidFill>
                <a:schemeClr val="bg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rPr>
            <a:t>电子商务需要</a:t>
          </a:r>
          <a:endParaRPr lang="zh-CN" altLang="en-US" sz="1600" kern="1200" noProof="0" dirty="0">
            <a:solidFill>
              <a:schemeClr val="bg1"/>
            </a:solidFill>
            <a:latin typeface="Microsoft YaHei UI Light" panose="020B0502040204020203" pitchFamily="34" charset="-122"/>
            <a:ea typeface="Microsoft YaHei UI Light" panose="020B0502040204020203" pitchFamily="34" charset="-122"/>
          </a:endParaRPr>
        </a:p>
      </dsp:txBody>
      <dsp:txXfrm>
        <a:off x="8498843" y="1035072"/>
        <a:ext cx="1778194" cy="1482540"/>
      </dsp:txXfrm>
    </dsp:sp>
  </dsp:spTree>
</dsp:drawing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重点主页 V 形流程"/>
  <dgm:desc val="用于显示进度，日程表，任务、流程或工作流中的顺序步骤，或者强调移动或方向。级别 1 文本显示在 V 型形状中，但第一个形状嵌套在主页形状中；级别 2 文本显示在不可见矩形形状的上方。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8FCD50D-240B-4202-BA15-943630330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0986A40-88CC-4CF8-A82C-0522A84173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57254A-FBCC-4852-BEA7-F162CC55996D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2021/7/26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21F718-5D0C-484C-9E94-4002D1F60A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546DE25-1D25-4297-ACEE-43B0A6165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706342-55CD-4F55-9921-27DD6E1BACC4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5951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F31B0C6-072A-4444-BE58-723A2666F611}" type="datetime1">
              <a:rPr lang="zh-CN" altLang="en-US" noProof="0" smtClean="0"/>
              <a:t>2021/7/26</a:t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0C86772-94DE-41DD-845F-738AE05EE900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18425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14.xml.rels>&#65279;<?xml version="1.0" encoding="utf-8"?><Relationships xmlns="http://schemas.openxmlformats.org/package/2006/relationships"><Relationship Type="http://schemas.openxmlformats.org/officeDocument/2006/relationships/slide" Target="/ppt/slides/slide1014.xml" Id="rId2" /><Relationship Type="http://schemas.openxmlformats.org/officeDocument/2006/relationships/notesMaster" Target="/ppt/notesMasters/notesMaster11.xml" Id="rId1" /></Relationships>
</file>

<file path=ppt/notesSlides/_rels/notesSlide110.xml.rels>&#65279;<?xml version="1.0" encoding="utf-8"?><Relationships xmlns="http://schemas.openxmlformats.org/package/2006/relationships"><Relationship Type="http://schemas.openxmlformats.org/officeDocument/2006/relationships/slide" Target="/ppt/slides/slide110.xml" Id="rId2" /><Relationship Type="http://schemas.openxmlformats.org/officeDocument/2006/relationships/notesMaster" Target="/ppt/notesMasters/notesMaster11.xml" Id="rId1" /></Relationships>
</file>

<file path=ppt/notesSlides/_rels/notesSlide1111.xml.rels>&#65279;<?xml version="1.0" encoding="utf-8"?><Relationships xmlns="http://schemas.openxmlformats.org/package/2006/relationships"><Relationship Type="http://schemas.openxmlformats.org/officeDocument/2006/relationships/slide" Target="/ppt/slides/slide1111.xml" Id="rId2" /><Relationship Type="http://schemas.openxmlformats.org/officeDocument/2006/relationships/notesMaster" Target="/ppt/notesMasters/notesMaster11.xml" Id="rId1" /></Relationships>
</file>

<file path=ppt/notesSlides/_rels/notesSlide127.xml.rels>&#65279;<?xml version="1.0" encoding="utf-8"?><Relationships xmlns="http://schemas.openxmlformats.org/package/2006/relationships"><Relationship Type="http://schemas.openxmlformats.org/officeDocument/2006/relationships/slide" Target="/ppt/slides/slide127.xml" Id="rId2" /><Relationship Type="http://schemas.openxmlformats.org/officeDocument/2006/relationships/notesMaster" Target="/ppt/notesMasters/notesMaster11.xml" Id="rId1" /></Relationships>
</file>

<file path=ppt/notesSlides/_rels/notesSlide136.xml.rels>&#65279;<?xml version="1.0" encoding="utf-8"?><Relationships xmlns="http://schemas.openxmlformats.org/package/2006/relationships"><Relationship Type="http://schemas.openxmlformats.org/officeDocument/2006/relationships/slide" Target="/ppt/slides/slide136.xml" Id="rId2" /><Relationship Type="http://schemas.openxmlformats.org/officeDocument/2006/relationships/notesMaster" Target="/ppt/notesMasters/notesMaster11.xml" Id="rId1" /></Relationships>
</file>

<file path=ppt/notesSlides/_rels/notesSlide143.xml.rels>&#65279;<?xml version="1.0" encoding="utf-8"?><Relationships xmlns="http://schemas.openxmlformats.org/package/2006/relationships"><Relationship Type="http://schemas.openxmlformats.org/officeDocument/2006/relationships/slide" Target="/ppt/slides/slide143.xml" Id="rId2" /><Relationship Type="http://schemas.openxmlformats.org/officeDocument/2006/relationships/notesMaster" Target="/ppt/notesMasters/notesMaster11.xml" Id="rId1" /></Relationships>
</file>

<file path=ppt/notesSlides/_rels/notesSlide28.xml.rels>&#65279;<?xml version="1.0" encoding="utf-8"?><Relationships xmlns="http://schemas.openxmlformats.org/package/2006/relationships"><Relationship Type="http://schemas.openxmlformats.org/officeDocument/2006/relationships/slide" Target="/ppt/slides/slide28.xml" Id="rId2" /><Relationship Type="http://schemas.openxmlformats.org/officeDocument/2006/relationships/notesMaster" Target="/ppt/notesMasters/notesMaster11.xml" Id="rId1" /></Relationships>
</file>

<file path=ppt/notesSlides/_rels/notesSlide34.xml.rels>&#65279;<?xml version="1.0" encoding="utf-8"?><Relationships xmlns="http://schemas.openxmlformats.org/package/2006/relationships"><Relationship Type="http://schemas.openxmlformats.org/officeDocument/2006/relationships/slide" Target="/ppt/slides/slide34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3.xml.rels>&#65279;<?xml version="1.0" encoding="utf-8"?><Relationships xmlns="http://schemas.openxmlformats.org/package/2006/relationships"><Relationship Type="http://schemas.openxmlformats.org/officeDocument/2006/relationships/slide" Target="/ppt/slides/slide513.xml" Id="rId2" /><Relationship Type="http://schemas.openxmlformats.org/officeDocument/2006/relationships/notesMaster" Target="/ppt/notesMasters/notesMaster11.xml" Id="rId1" /></Relationships>
</file>

<file path=ppt/notesSlides/_rels/notesSlide612.xml.rels>&#65279;<?xml version="1.0" encoding="utf-8"?><Relationships xmlns="http://schemas.openxmlformats.org/package/2006/relationships"><Relationship Type="http://schemas.openxmlformats.org/officeDocument/2006/relationships/slide" Target="/ppt/slides/slide612.xml" Id="rId2" /><Relationship Type="http://schemas.openxmlformats.org/officeDocument/2006/relationships/notesMaster" Target="/ppt/notesMasters/notesMaster11.xml" Id="rId1" /></Relationships>
</file>

<file path=ppt/notesSlides/_rels/notesSlide79.xml.rels>&#65279;<?xml version="1.0" encoding="utf-8"?><Relationships xmlns="http://schemas.openxmlformats.org/package/2006/relationships"><Relationship Type="http://schemas.openxmlformats.org/officeDocument/2006/relationships/slide" Target="/ppt/slides/slide79.xml" Id="rId2" /><Relationship Type="http://schemas.openxmlformats.org/officeDocument/2006/relationships/notesMaster" Target="/ppt/notesMasters/notesMaster11.xml" Id="rId1" /></Relationships>
</file>

<file path=ppt/notesSlides/_rels/notesSlide85.xml.rels>&#65279;<?xml version="1.0" encoding="utf-8"?><Relationships xmlns="http://schemas.openxmlformats.org/package/2006/relationships"><Relationship Type="http://schemas.openxmlformats.org/officeDocument/2006/relationships/slide" Target="/ppt/slides/slide85.xml" Id="rId2" /><Relationship Type="http://schemas.openxmlformats.org/officeDocument/2006/relationships/notesMaster" Target="/ppt/notesMasters/notesMaster11.xml" Id="rId1" /></Relationships>
</file>

<file path=ppt/notesSlides/_rels/notesSlide9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notesSlide10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0C86772-94DE-41DD-845F-738AE05EE90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306770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0C86772-94DE-41DD-845F-738AE05EE90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9970986"/>
      </p:ext>
    </p:extLst>
  </p:cSld>
  <p:clrMapOvr>
    <a:masterClrMapping/>
  </p:clrMapOvr>
</p:notes>
</file>

<file path=ppt/notesSlides/notesSlide1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0C86772-94DE-41DD-845F-738AE05EE90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713862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0C86772-94DE-41DD-845F-738AE05EE90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563784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0C86772-94DE-41DD-845F-738AE05EE90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165350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0C86772-94DE-41DD-845F-738AE05EE90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5113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0C86772-94DE-41DD-845F-738AE05EE90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14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0C86772-94DE-41DD-845F-738AE05EE90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8684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0C86772-94DE-41DD-845F-738AE05EE90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0408646"/>
      </p:ext>
    </p:extLst>
  </p:cSld>
  <p:clrMapOvr>
    <a:masterClrMapping/>
  </p:clrMapOvr>
</p:notes>
</file>

<file path=ppt/notesSlides/notesSlide5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0C86772-94DE-41DD-845F-738AE05EE90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7165336"/>
      </p:ext>
    </p:extLst>
  </p:cSld>
  <p:clrMapOvr>
    <a:masterClrMapping/>
  </p:clrMapOvr>
</p:notes>
</file>

<file path=ppt/notesSlides/notesSlide6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0C86772-94DE-41DD-845F-738AE05EE90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892547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0C86772-94DE-41DD-845F-738AE05EE90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242857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0C86772-94DE-41DD-845F-738AE05EE90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338834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0C86772-94DE-41DD-845F-738AE05EE90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1923128"/>
      </p:ext>
    </p:extLst>
  </p:cSld>
  <p:clrMapOvr>
    <a:masterClrMapping/>
  </p:clrMapOvr>
</p:notes>
</file>

<file path=ppt/slideLayouts/_rels/slideLayout10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0.xml.rels>&#65279;<?xml version="1.0" encoding="utf-8"?><Relationships xmlns="http://schemas.openxmlformats.org/package/2006/relationships"><Relationship Type="http://schemas.openxmlformats.org/officeDocument/2006/relationships/image" Target="/ppt/media/image73.svg" Id="rId3" /><Relationship Type="http://schemas.openxmlformats.org/officeDocument/2006/relationships/image" Target="/ppt/media/image34.png" Id="rId2" /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5.xml.rels>&#65279;<?xml version="1.0" encoding="utf-8"?><Relationships xmlns="http://schemas.openxmlformats.org/package/2006/relationships"><Relationship Type="http://schemas.openxmlformats.org/officeDocument/2006/relationships/image" Target="/ppt/media/image95.svg" Id="rId3" /><Relationship Type="http://schemas.openxmlformats.org/officeDocument/2006/relationships/image" Target="/ppt/media/image85.png" Id="rId2" /><Relationship Type="http://schemas.openxmlformats.org/officeDocument/2006/relationships/slideMaster" Target="/ppt/slideMasters/slideMaster11.xml" Id="rId1" /></Relationships>
</file>

<file path=ppt/slideLayouts/_rels/slideLayout1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image" Target="/ppt/media/image22.svg" Id="rId3" /><Relationship Type="http://schemas.openxmlformats.org/officeDocument/2006/relationships/image" Target="/ppt/media/image13.png" Id="rId2" /><Relationship Type="http://schemas.openxmlformats.org/officeDocument/2006/relationships/slideMaster" Target="/ppt/slideMasters/slideMaster11.xml" Id="rId1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1.xml.rels>&#65279;<?xml version="1.0" encoding="utf-8"?><Relationships xmlns="http://schemas.openxmlformats.org/package/2006/relationships"><Relationship Type="http://schemas.openxmlformats.org/officeDocument/2006/relationships/image" Target="/ppt/media/image44.svg" Id="rId3" /><Relationship Type="http://schemas.openxmlformats.org/officeDocument/2006/relationships/image" Target="/ppt/media/image34.png" Id="rId2" /><Relationship Type="http://schemas.openxmlformats.org/officeDocument/2006/relationships/slideMaster" Target="/ppt/slideMasters/slideMaster11.xml" Id="rId1" /></Relationships>
</file>

<file path=ppt/slideLayouts/_rels/slideLayout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image" Target="/ppt/media/image6.svg" Id="rId3" /><Relationship Type="http://schemas.openxmlformats.org/officeDocument/2006/relationships/image" Target="/ppt/media/image52.png" Id="rId2" /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产品发布会计划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图形 43">
            <a:extLst>
              <a:ext uri="{FF2B5EF4-FFF2-40B4-BE49-F238E27FC236}">
                <a16:creationId xmlns:a16="http://schemas.microsoft.com/office/drawing/2014/main" id="{D76CD6FD-D22D-437F-BDAE-7B3ECB0EF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9937" y="0"/>
            <a:ext cx="7462063" cy="6858000"/>
          </a:xfrm>
          <a:custGeom>
            <a:avLst/>
            <a:gdLst>
              <a:gd name="connsiteX0" fmla="*/ 2766060 w 5591365"/>
              <a:gd name="connsiteY0" fmla="*/ 1566101 h 5138737"/>
              <a:gd name="connsiteX1" fmla="*/ 658749 w 5591365"/>
              <a:gd name="connsiteY1" fmla="*/ 2875979 h 5138737"/>
              <a:gd name="connsiteX2" fmla="*/ 0 w 5591365"/>
              <a:gd name="connsiteY2" fmla="*/ 4702016 h 5138737"/>
              <a:gd name="connsiteX3" fmla="*/ 26670 w 5591365"/>
              <a:gd name="connsiteY3" fmla="*/ 5138738 h 5138737"/>
              <a:gd name="connsiteX4" fmla="*/ 2675763 w 5591365"/>
              <a:gd name="connsiteY4" fmla="*/ 5138738 h 5138737"/>
              <a:gd name="connsiteX5" fmla="*/ 2481072 w 5591365"/>
              <a:gd name="connsiteY5" fmla="*/ 4439984 h 5138737"/>
              <a:gd name="connsiteX6" fmla="*/ 2804636 w 5591365"/>
              <a:gd name="connsiteY6" fmla="*/ 3584734 h 5138737"/>
              <a:gd name="connsiteX7" fmla="*/ 3798570 w 5591365"/>
              <a:gd name="connsiteY7" fmla="*/ 2814257 h 5138737"/>
              <a:gd name="connsiteX8" fmla="*/ 5378101 w 5591365"/>
              <a:gd name="connsiteY8" fmla="*/ 4717352 h 5138737"/>
              <a:gd name="connsiteX9" fmla="*/ 4949381 w 5591365"/>
              <a:gd name="connsiteY9" fmla="*/ 5138642 h 5138737"/>
              <a:gd name="connsiteX10" fmla="*/ 5591366 w 5591365"/>
              <a:gd name="connsiteY10" fmla="*/ 5138642 h 5138737"/>
              <a:gd name="connsiteX11" fmla="*/ 5591366 w 5591365"/>
              <a:gd name="connsiteY11" fmla="*/ 0 h 5138737"/>
              <a:gd name="connsiteX12" fmla="*/ 5397056 w 5591365"/>
              <a:gd name="connsiteY12" fmla="*/ 0 h 5138737"/>
              <a:gd name="connsiteX13" fmla="*/ 4684681 w 5591365"/>
              <a:gd name="connsiteY13" fmla="*/ 595217 h 5138737"/>
              <a:gd name="connsiteX14" fmla="*/ 4254627 w 5591365"/>
              <a:gd name="connsiteY14" fmla="*/ 0 h 5138737"/>
              <a:gd name="connsiteX15" fmla="*/ 1910620 w 5591365"/>
              <a:gd name="connsiteY15" fmla="*/ 0 h 5138737"/>
              <a:gd name="connsiteX16" fmla="*/ 2018633 w 5591365"/>
              <a:gd name="connsiteY16" fmla="*/ 314039 h 5138737"/>
              <a:gd name="connsiteX17" fmla="*/ 2766060 w 5591365"/>
              <a:gd name="connsiteY17" fmla="*/ 1566101 h 513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91365" h="5138737">
                <a:moveTo>
                  <a:pt x="2766060" y="1566101"/>
                </a:moveTo>
                <a:cubicBezTo>
                  <a:pt x="1800416" y="1946243"/>
                  <a:pt x="1097947" y="2382869"/>
                  <a:pt x="658749" y="2875979"/>
                </a:cubicBezTo>
                <a:cubicBezTo>
                  <a:pt x="219551" y="3368993"/>
                  <a:pt x="0" y="3977735"/>
                  <a:pt x="0" y="4702016"/>
                </a:cubicBezTo>
                <a:cubicBezTo>
                  <a:pt x="0" y="4853178"/>
                  <a:pt x="9049" y="4998720"/>
                  <a:pt x="26670" y="5138738"/>
                </a:cubicBezTo>
                <a:lnTo>
                  <a:pt x="2675763" y="5138738"/>
                </a:lnTo>
                <a:cubicBezTo>
                  <a:pt x="2546033" y="4937951"/>
                  <a:pt x="2481072" y="4705065"/>
                  <a:pt x="2481072" y="4439984"/>
                </a:cubicBezTo>
                <a:cubicBezTo>
                  <a:pt x="2481072" y="4136898"/>
                  <a:pt x="2588990" y="3851815"/>
                  <a:pt x="2804636" y="3584734"/>
                </a:cubicBezTo>
                <a:cubicBezTo>
                  <a:pt x="3020378" y="3317653"/>
                  <a:pt x="3351657" y="3060764"/>
                  <a:pt x="3798570" y="2814257"/>
                </a:cubicBezTo>
                <a:lnTo>
                  <a:pt x="5378101" y="4717352"/>
                </a:lnTo>
                <a:cubicBezTo>
                  <a:pt x="5225510" y="4879181"/>
                  <a:pt x="5082635" y="5019580"/>
                  <a:pt x="4949381" y="5138642"/>
                </a:cubicBezTo>
                <a:lnTo>
                  <a:pt x="5591366" y="5138642"/>
                </a:lnTo>
                <a:lnTo>
                  <a:pt x="5591366" y="0"/>
                </a:lnTo>
                <a:lnTo>
                  <a:pt x="5397056" y="0"/>
                </a:lnTo>
                <a:cubicBezTo>
                  <a:pt x="5226368" y="200978"/>
                  <a:pt x="4988910" y="399383"/>
                  <a:pt x="4684681" y="595217"/>
                </a:cubicBezTo>
                <a:cubicBezTo>
                  <a:pt x="4507230" y="377000"/>
                  <a:pt x="4364070" y="178689"/>
                  <a:pt x="4254627" y="0"/>
                </a:cubicBezTo>
                <a:lnTo>
                  <a:pt x="1910620" y="0"/>
                </a:lnTo>
                <a:cubicBezTo>
                  <a:pt x="1941005" y="105728"/>
                  <a:pt x="1976914" y="210407"/>
                  <a:pt x="2018633" y="314039"/>
                </a:cubicBezTo>
                <a:cubicBezTo>
                  <a:pt x="2172748" y="696754"/>
                  <a:pt x="2421922" y="1114044"/>
                  <a:pt x="2766060" y="15661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长方形 6">
            <a:extLst>
              <a:ext uri="{FF2B5EF4-FFF2-40B4-BE49-F238E27FC236}">
                <a16:creationId xmlns:a16="http://schemas.microsoft.com/office/drawing/2014/main" id="{C008A071-1D5B-4870-BDE1-3D7860940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982" y="1584731"/>
            <a:ext cx="1435618" cy="1239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长方形 8">
            <a:extLst>
              <a:ext uri="{FF2B5EF4-FFF2-40B4-BE49-F238E27FC236}">
                <a16:creationId xmlns:a16="http://schemas.microsoft.com/office/drawing/2014/main" id="{45C4D3E7-34AF-4BBC-820B-B9D5B5582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982" y="3058235"/>
            <a:ext cx="1435618" cy="1239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长方形 11">
            <a:extLst>
              <a:ext uri="{FF2B5EF4-FFF2-40B4-BE49-F238E27FC236}">
                <a16:creationId xmlns:a16="http://schemas.microsoft.com/office/drawing/2014/main" id="{AF35B180-197F-4655-9DF9-6F97871FD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982" y="4531739"/>
            <a:ext cx="1435618" cy="1239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长方形 13">
            <a:extLst>
              <a:ext uri="{FF2B5EF4-FFF2-40B4-BE49-F238E27FC236}">
                <a16:creationId xmlns:a16="http://schemas.microsoft.com/office/drawing/2014/main" id="{70E411CF-DDD5-47E6-AE48-6E78CED74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8164" y="1584731"/>
            <a:ext cx="1435618" cy="1239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长方形 15">
            <a:extLst>
              <a:ext uri="{FF2B5EF4-FFF2-40B4-BE49-F238E27FC236}">
                <a16:creationId xmlns:a16="http://schemas.microsoft.com/office/drawing/2014/main" id="{1D1CE1B6-B343-4CB0-8870-8F3029C9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8164" y="3058235"/>
            <a:ext cx="1435618" cy="1239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24DF789-75CD-4A82-A55E-B3FA178A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531" y="521208"/>
            <a:ext cx="10302551" cy="535197"/>
          </a:xfrm>
          <a:prstGeom prst="rect">
            <a:avLst/>
          </a:prstGeom>
        </p:spPr>
        <p:txBody>
          <a:bodyPr rtlCol="0"/>
          <a:lstStyle>
            <a:lvl1pPr>
              <a:defRPr sz="32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单击此处添加标题</a:t>
            </a:r>
          </a:p>
        </p:txBody>
      </p:sp>
      <p:sp>
        <p:nvSpPr>
          <p:cNvPr id="27" name="文本占位符 14">
            <a:extLst>
              <a:ext uri="{FF2B5EF4-FFF2-40B4-BE49-F238E27FC236}">
                <a16:creationId xmlns:a16="http://schemas.microsoft.com/office/drawing/2014/main" id="{8148E7C4-0020-4D4D-98B4-CF74932ABA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1983" y="1584731"/>
            <a:ext cx="1435618" cy="123952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 i="0" cap="all" spc="200" baseline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/>
              <a:t>添加#</a:t>
            </a:r>
          </a:p>
        </p:txBody>
      </p:sp>
      <p:sp>
        <p:nvSpPr>
          <p:cNvPr id="17" name="文本占位符 14">
            <a:extLst>
              <a:ext uri="{FF2B5EF4-FFF2-40B4-BE49-F238E27FC236}">
                <a16:creationId xmlns:a16="http://schemas.microsoft.com/office/drawing/2014/main" id="{B661FBF8-345F-44C0-8E07-2ADA2912EB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8239" y="1530267"/>
            <a:ext cx="3365361" cy="36512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000" b="1" i="0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/>
              <a:t>单击此处添加副标题 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F443AAEC-2D13-4AEA-B6F3-64CD19F537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78031" y="1798653"/>
            <a:ext cx="3365018" cy="102559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b="0" spc="5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dirty="0"/>
              <a:t>单击此处添加文本</a:t>
            </a:r>
          </a:p>
        </p:txBody>
      </p:sp>
      <p:sp>
        <p:nvSpPr>
          <p:cNvPr id="33" name="文本占位符 14">
            <a:extLst>
              <a:ext uri="{FF2B5EF4-FFF2-40B4-BE49-F238E27FC236}">
                <a16:creationId xmlns:a16="http://schemas.microsoft.com/office/drawing/2014/main" id="{E645377D-2B37-46EC-85C8-CA0175FE7C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8439" y="1584731"/>
            <a:ext cx="1435618" cy="123952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 i="0" cap="all" spc="200" baseline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/>
              <a:t>添加#</a:t>
            </a:r>
          </a:p>
        </p:txBody>
      </p:sp>
      <p:sp>
        <p:nvSpPr>
          <p:cNvPr id="23" name="文本占位符 14">
            <a:extLst>
              <a:ext uri="{FF2B5EF4-FFF2-40B4-BE49-F238E27FC236}">
                <a16:creationId xmlns:a16="http://schemas.microsoft.com/office/drawing/2014/main" id="{2BEF198A-8B55-4495-8E2C-7353D5ECB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22399" y="1530267"/>
            <a:ext cx="3365361" cy="36512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000" b="1" i="0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/>
              <a:t>单击此处添加副标题 </a:t>
            </a:r>
          </a:p>
        </p:txBody>
      </p:sp>
      <p:sp>
        <p:nvSpPr>
          <p:cNvPr id="24" name="文本占位符 17">
            <a:extLst>
              <a:ext uri="{FF2B5EF4-FFF2-40B4-BE49-F238E27FC236}">
                <a16:creationId xmlns:a16="http://schemas.microsoft.com/office/drawing/2014/main" id="{C1789F23-CF61-46B6-8E1F-7AB61D2742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2191" y="1798653"/>
            <a:ext cx="3365018" cy="102559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b="0" spc="5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/>
              <a:t>单击此处添加文本</a:t>
            </a:r>
          </a:p>
        </p:txBody>
      </p:sp>
      <p:sp>
        <p:nvSpPr>
          <p:cNvPr id="31" name="文本占位符 14">
            <a:extLst>
              <a:ext uri="{FF2B5EF4-FFF2-40B4-BE49-F238E27FC236}">
                <a16:creationId xmlns:a16="http://schemas.microsoft.com/office/drawing/2014/main" id="{4F3E1A50-0136-4F59-B77E-5F459F00AF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1982" y="3058235"/>
            <a:ext cx="1435618" cy="123952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 i="0" cap="all" spc="200" baseline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/>
              <a:t>添加#</a:t>
            </a:r>
          </a:p>
        </p:txBody>
      </p:sp>
      <p:sp>
        <p:nvSpPr>
          <p:cNvPr id="35" name="文本占位符 14">
            <a:extLst>
              <a:ext uri="{FF2B5EF4-FFF2-40B4-BE49-F238E27FC236}">
                <a16:creationId xmlns:a16="http://schemas.microsoft.com/office/drawing/2014/main" id="{0D867EC1-9F32-4507-9D3D-FD5C7065FB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68798" y="3025216"/>
            <a:ext cx="3365361" cy="36512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000" b="1" i="0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/>
              <a:t>单击此处添加副标题 </a:t>
            </a:r>
          </a:p>
        </p:txBody>
      </p:sp>
      <p:sp>
        <p:nvSpPr>
          <p:cNvPr id="36" name="文本占位符 17">
            <a:extLst>
              <a:ext uri="{FF2B5EF4-FFF2-40B4-BE49-F238E27FC236}">
                <a16:creationId xmlns:a16="http://schemas.microsoft.com/office/drawing/2014/main" id="{273B4FE0-4DD8-43E5-A806-A3B5C60656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68590" y="3293602"/>
            <a:ext cx="3365018" cy="100317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b="0" spc="5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/>
              <a:t>单击此处添加文本</a:t>
            </a:r>
          </a:p>
        </p:txBody>
      </p:sp>
      <p:sp>
        <p:nvSpPr>
          <p:cNvPr id="34" name="文本占位符 14">
            <a:extLst>
              <a:ext uri="{FF2B5EF4-FFF2-40B4-BE49-F238E27FC236}">
                <a16:creationId xmlns:a16="http://schemas.microsoft.com/office/drawing/2014/main" id="{49B6558B-2AB2-4BB0-B77C-1E54894F06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8438" y="3058235"/>
            <a:ext cx="1435618" cy="1239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 i="0" cap="all" spc="200" baseline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/>
              <a:t>添加 #</a:t>
            </a:r>
          </a:p>
        </p:txBody>
      </p:sp>
      <p:sp>
        <p:nvSpPr>
          <p:cNvPr id="37" name="文本占位符 14">
            <a:extLst>
              <a:ext uri="{FF2B5EF4-FFF2-40B4-BE49-F238E27FC236}">
                <a16:creationId xmlns:a16="http://schemas.microsoft.com/office/drawing/2014/main" id="{0AF68C32-9E9C-41F0-9ACB-81A5B8E061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2958" y="3025216"/>
            <a:ext cx="3365361" cy="36512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000" b="1" i="0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/>
              <a:t>单击此处添加副标题 </a:t>
            </a:r>
          </a:p>
        </p:txBody>
      </p:sp>
      <p:sp>
        <p:nvSpPr>
          <p:cNvPr id="38" name="文本占位符 17">
            <a:extLst>
              <a:ext uri="{FF2B5EF4-FFF2-40B4-BE49-F238E27FC236}">
                <a16:creationId xmlns:a16="http://schemas.microsoft.com/office/drawing/2014/main" id="{B4555F9F-B048-4A3C-B1BD-6092008CEC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2750" y="3293602"/>
            <a:ext cx="3365018" cy="100317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b="0" spc="5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/>
              <a:t>单击此处添加文本</a:t>
            </a:r>
          </a:p>
        </p:txBody>
      </p:sp>
      <p:sp>
        <p:nvSpPr>
          <p:cNvPr id="32" name="文本占位符 14">
            <a:extLst>
              <a:ext uri="{FF2B5EF4-FFF2-40B4-BE49-F238E27FC236}">
                <a16:creationId xmlns:a16="http://schemas.microsoft.com/office/drawing/2014/main" id="{F587FCAF-B449-43EB-AE84-1BF56D4ADA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1982" y="4531739"/>
            <a:ext cx="1435618" cy="1239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 i="0" cap="all" spc="200" baseline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/>
              <a:t>添加#</a:t>
            </a:r>
          </a:p>
        </p:txBody>
      </p:sp>
      <p:sp>
        <p:nvSpPr>
          <p:cNvPr id="39" name="文本占位符 14">
            <a:extLst>
              <a:ext uri="{FF2B5EF4-FFF2-40B4-BE49-F238E27FC236}">
                <a16:creationId xmlns:a16="http://schemas.microsoft.com/office/drawing/2014/main" id="{C2A235B5-899D-4620-B89E-715B10591A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3951" y="4494630"/>
            <a:ext cx="3365361" cy="36512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000" b="1" i="0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/>
              <a:t>单击此处添加副标题 </a:t>
            </a:r>
          </a:p>
        </p:txBody>
      </p:sp>
      <p:sp>
        <p:nvSpPr>
          <p:cNvPr id="40" name="文本占位符 17">
            <a:extLst>
              <a:ext uri="{FF2B5EF4-FFF2-40B4-BE49-F238E27FC236}">
                <a16:creationId xmlns:a16="http://schemas.microsoft.com/office/drawing/2014/main" id="{7EA8C6DF-B88C-428A-90D8-86C317465F2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63743" y="4763016"/>
            <a:ext cx="3365018" cy="100317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b="0" spc="5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/>
              <a:t>单击此处添加文本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7A3E0C1B-BDF6-473C-82EC-3298F22A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A9E80BB-C0DF-4F1B-8821-E3FD53412E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9F3231-43C6-49F7-B336-0E3A56D6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/>
              <a:t>演示文稿标题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41B9FC-FE60-4D5B-A7C5-BE8486B6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88632"/>
      </p:ext>
    </p:extLst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程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AE419E45-DB97-4DFC-BDE1-B4AD51B0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503644"/>
            <a:ext cx="12192001" cy="5364865"/>
          </a:xfrm>
          <a:prstGeom prst="rect">
            <a:avLst/>
          </a:prstGeom>
        </p:spPr>
      </p:pic>
      <p:sp>
        <p:nvSpPr>
          <p:cNvPr id="9" name="标题 8">
            <a:extLst>
              <a:ext uri="{FF2B5EF4-FFF2-40B4-BE49-F238E27FC236}">
                <a16:creationId xmlns:a16="http://schemas.microsoft.com/office/drawing/2014/main" id="{281C62C9-FFA2-4AEE-8FC3-A4DAEFE274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562" y="514418"/>
            <a:ext cx="10515600" cy="501852"/>
          </a:xfrm>
          <a:prstGeom prst="rect">
            <a:avLst/>
          </a:prstGeom>
        </p:spPr>
        <p:txBody>
          <a:bodyPr rtlCol="0"/>
          <a:lstStyle>
            <a:lvl1pPr>
              <a:defRPr sz="3200" b="1" cap="all" spc="20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单击此处添加标题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E7AA5994-F868-4A06-B33A-66C8B51E9E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495425"/>
            <a:ext cx="10515600" cy="46497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b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zh-cn" dirty="0"/>
              <a:t>单击此处添加内容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81A47C33-5A7A-4AED-9A52-3C23B79C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A9E80BB-C0DF-4F1B-8821-E3FD53412E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5DD258-4C4D-43B4-8A76-71FB3C4F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/>
              <a:t>演示文稿标题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DB112-1E48-4647-82C7-DB5A1769B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744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区域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形 11">
            <a:extLst>
              <a:ext uri="{FF2B5EF4-FFF2-40B4-BE49-F238E27FC236}">
                <a16:creationId xmlns:a16="http://schemas.microsoft.com/office/drawing/2014/main" id="{EC3DDEF0-31D2-4F9A-BC90-624839FC6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73204" y="0"/>
            <a:ext cx="7641807" cy="6858000"/>
          </a:xfrm>
          <a:custGeom>
            <a:avLst/>
            <a:gdLst>
              <a:gd name="connsiteX0" fmla="*/ 1545336 w 5726048"/>
              <a:gd name="connsiteY0" fmla="*/ 0 h 5138737"/>
              <a:gd name="connsiteX1" fmla="*/ 0 w 5726048"/>
              <a:gd name="connsiteY1" fmla="*/ 5138738 h 5138737"/>
              <a:gd name="connsiteX2" fmla="*/ 1837754 w 5726048"/>
              <a:gd name="connsiteY2" fmla="*/ 5138738 h 5138737"/>
              <a:gd name="connsiteX3" fmla="*/ 2697385 w 5726048"/>
              <a:gd name="connsiteY3" fmla="*/ 1510760 h 5138737"/>
              <a:gd name="connsiteX4" fmla="*/ 3593211 w 5726048"/>
              <a:gd name="connsiteY4" fmla="*/ 5138738 h 5138737"/>
              <a:gd name="connsiteX5" fmla="*/ 5726049 w 5726048"/>
              <a:gd name="connsiteY5" fmla="*/ 5138738 h 5138737"/>
              <a:gd name="connsiteX6" fmla="*/ 4256056 w 5726048"/>
              <a:gd name="connsiteY6" fmla="*/ 0 h 513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6048" h="5138737">
                <a:moveTo>
                  <a:pt x="1545336" y="0"/>
                </a:moveTo>
                <a:lnTo>
                  <a:pt x="0" y="5138738"/>
                </a:lnTo>
                <a:lnTo>
                  <a:pt x="1837754" y="5138738"/>
                </a:lnTo>
                <a:lnTo>
                  <a:pt x="2697385" y="1510760"/>
                </a:lnTo>
                <a:lnTo>
                  <a:pt x="3593211" y="5138738"/>
                </a:lnTo>
                <a:lnTo>
                  <a:pt x="5726049" y="5138738"/>
                </a:lnTo>
                <a:lnTo>
                  <a:pt x="4256056" y="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b="1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CD52DBD-FCE3-4200-8796-599AD76DB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862" y="894716"/>
            <a:ext cx="10515600" cy="495300"/>
          </a:xfrm>
          <a:prstGeom prst="rect">
            <a:avLst/>
          </a:prstGeom>
        </p:spPr>
        <p:txBody>
          <a:bodyPr rtlCol="0"/>
          <a:lstStyle>
            <a:lvl1pPr algn="ctr">
              <a:defRPr sz="3200" b="1" cap="all" spc="200" baseline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6" name="文本占位符 14">
            <a:extLst>
              <a:ext uri="{FF2B5EF4-FFF2-40B4-BE49-F238E27FC236}">
                <a16:creationId xmlns:a16="http://schemas.microsoft.com/office/drawing/2014/main" id="{4275A5D8-FFDD-4BA1-A19F-78CC721D9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0915" y="2215197"/>
            <a:ext cx="4376935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000" b="1" i="0" cap="all" spc="200" baseline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单击此处添加副标题 </a:t>
            </a:r>
          </a:p>
        </p:txBody>
      </p:sp>
      <p:sp>
        <p:nvSpPr>
          <p:cNvPr id="8" name="文本占位符 17">
            <a:extLst>
              <a:ext uri="{FF2B5EF4-FFF2-40B4-BE49-F238E27FC236}">
                <a16:creationId xmlns:a16="http://schemas.microsoft.com/office/drawing/2014/main" id="{0916AEE1-7FDC-405E-B7F8-C3A7FEBD07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0707" y="2637562"/>
            <a:ext cx="4376489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b="0" spc="5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  <p:sp>
        <p:nvSpPr>
          <p:cNvPr id="7" name="文本占位符 14">
            <a:extLst>
              <a:ext uri="{FF2B5EF4-FFF2-40B4-BE49-F238E27FC236}">
                <a16:creationId xmlns:a16="http://schemas.microsoft.com/office/drawing/2014/main" id="{C244466E-4E38-43BC-A275-2E83B5987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3464" y="2215196"/>
            <a:ext cx="4376935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000" b="1" i="0" cap="all" spc="200" baseline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单击此处添加副标题 </a:t>
            </a:r>
          </a:p>
        </p:txBody>
      </p:sp>
      <p:sp>
        <p:nvSpPr>
          <p:cNvPr id="9" name="文本占位符 17">
            <a:extLst>
              <a:ext uri="{FF2B5EF4-FFF2-40B4-BE49-F238E27FC236}">
                <a16:creationId xmlns:a16="http://schemas.microsoft.com/office/drawing/2014/main" id="{BDF3609D-E7F8-453C-B1CF-2E48118DEE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3945" y="2637561"/>
            <a:ext cx="4376490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b="0" spc="5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F8B6E9-9794-42AA-BDE2-2F9DF183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A9E80BB-C0DF-4F1B-8821-E3FD53412EFF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59A997-FE21-4068-BD9C-7510BF6E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演示文稿标题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242B91-07C6-4985-8E15-8D98F1A5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531360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我们如何实现目标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 11">
            <a:extLst>
              <a:ext uri="{FF2B5EF4-FFF2-40B4-BE49-F238E27FC236}">
                <a16:creationId xmlns:a16="http://schemas.microsoft.com/office/drawing/2014/main" id="{F35C7915-2A65-44A0-8407-F3A9430EA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73204" y="0"/>
            <a:ext cx="7641807" cy="6858000"/>
          </a:xfrm>
          <a:custGeom>
            <a:avLst/>
            <a:gdLst>
              <a:gd name="connsiteX0" fmla="*/ 1545336 w 5726048"/>
              <a:gd name="connsiteY0" fmla="*/ 0 h 5138737"/>
              <a:gd name="connsiteX1" fmla="*/ 0 w 5726048"/>
              <a:gd name="connsiteY1" fmla="*/ 5138738 h 5138737"/>
              <a:gd name="connsiteX2" fmla="*/ 1837754 w 5726048"/>
              <a:gd name="connsiteY2" fmla="*/ 5138738 h 5138737"/>
              <a:gd name="connsiteX3" fmla="*/ 2697385 w 5726048"/>
              <a:gd name="connsiteY3" fmla="*/ 1510760 h 5138737"/>
              <a:gd name="connsiteX4" fmla="*/ 3593211 w 5726048"/>
              <a:gd name="connsiteY4" fmla="*/ 5138738 h 5138737"/>
              <a:gd name="connsiteX5" fmla="*/ 5726049 w 5726048"/>
              <a:gd name="connsiteY5" fmla="*/ 5138738 h 5138737"/>
              <a:gd name="connsiteX6" fmla="*/ 4256056 w 5726048"/>
              <a:gd name="connsiteY6" fmla="*/ 0 h 513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6048" h="5138737">
                <a:moveTo>
                  <a:pt x="1545336" y="0"/>
                </a:moveTo>
                <a:lnTo>
                  <a:pt x="0" y="5138738"/>
                </a:lnTo>
                <a:lnTo>
                  <a:pt x="1837754" y="5138738"/>
                </a:lnTo>
                <a:lnTo>
                  <a:pt x="2697385" y="1510760"/>
                </a:lnTo>
                <a:lnTo>
                  <a:pt x="3593211" y="5138738"/>
                </a:lnTo>
                <a:lnTo>
                  <a:pt x="5726049" y="5138738"/>
                </a:lnTo>
                <a:lnTo>
                  <a:pt x="4256056" y="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b="1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5F257D4-C810-4CFA-8B86-45EE05E1BC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8869" y="893674"/>
            <a:ext cx="10515600" cy="495300"/>
          </a:xfrm>
          <a:prstGeom prst="rect">
            <a:avLst/>
          </a:prstGeom>
        </p:spPr>
        <p:txBody>
          <a:bodyPr rtlCol="0"/>
          <a:lstStyle>
            <a:lvl1pPr algn="ctr">
              <a:defRPr sz="3200" b="1" cap="all" spc="200" baseline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8" name="文本占位符 14">
            <a:extLst>
              <a:ext uri="{FF2B5EF4-FFF2-40B4-BE49-F238E27FC236}">
                <a16:creationId xmlns:a16="http://schemas.microsoft.com/office/drawing/2014/main" id="{23C10DEF-E8ED-436F-B228-86D73E3D4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100" y="2216238"/>
            <a:ext cx="3604193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000" b="1" i="0" cap="all" spc="200" baseline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单击此处添加副标题 </a:t>
            </a:r>
          </a:p>
        </p:txBody>
      </p:sp>
      <p:sp>
        <p:nvSpPr>
          <p:cNvPr id="9" name="文本占位符 17">
            <a:extLst>
              <a:ext uri="{FF2B5EF4-FFF2-40B4-BE49-F238E27FC236}">
                <a16:creationId xmlns:a16="http://schemas.microsoft.com/office/drawing/2014/main" id="{4CD509E6-3210-4BEC-B28E-BFF3CBD218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893" y="2638603"/>
            <a:ext cx="3603826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b="0" spc="5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  <p:sp>
        <p:nvSpPr>
          <p:cNvPr id="11" name="文本占位符 14">
            <a:extLst>
              <a:ext uri="{FF2B5EF4-FFF2-40B4-BE49-F238E27FC236}">
                <a16:creationId xmlns:a16="http://schemas.microsoft.com/office/drawing/2014/main" id="{98D55AF8-203B-4573-910D-40DAA7E391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6540" y="2216238"/>
            <a:ext cx="3604193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000" b="1" i="0" cap="all" spc="200" baseline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单击此处添加副标题 </a:t>
            </a:r>
          </a:p>
        </p:txBody>
      </p:sp>
      <p:sp>
        <p:nvSpPr>
          <p:cNvPr id="12" name="文本占位符 17">
            <a:extLst>
              <a:ext uri="{FF2B5EF4-FFF2-40B4-BE49-F238E27FC236}">
                <a16:creationId xmlns:a16="http://schemas.microsoft.com/office/drawing/2014/main" id="{AD2DFF4B-F817-4BFC-B12F-1E0457EF0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6333" y="2638603"/>
            <a:ext cx="3603826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b="0" spc="5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1C8EFF5B-8675-4033-9576-3B84EED6C6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7980" y="2216238"/>
            <a:ext cx="3387610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000" b="1" i="0" cap="all" spc="200" baseline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单击此处添加副标题 </a:t>
            </a:r>
          </a:p>
        </p:txBody>
      </p:sp>
      <p:sp>
        <p:nvSpPr>
          <p:cNvPr id="16" name="文本占位符 17">
            <a:extLst>
              <a:ext uri="{FF2B5EF4-FFF2-40B4-BE49-F238E27FC236}">
                <a16:creationId xmlns:a16="http://schemas.microsoft.com/office/drawing/2014/main" id="{B47FAE44-E9F0-4F90-9E79-AFB6CE26F4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7772" y="2638603"/>
            <a:ext cx="3387265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b="0" spc="5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EEB9BDF-11CB-4EA0-B2E4-1CD82B6E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A9E80BB-C0DF-4F1B-8821-E3FD53412EFF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940558-56C3-4F42-A159-12BF8872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演示文稿标题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091AB6-67A9-4FEE-98C9-495A1CCB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24570357"/>
      </p:ext>
    </p:extLst>
  </p:cSld>
  <p:clrMapOvr>
    <a:masterClrMapping/>
  </p:clrMapOvr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摘要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85036E8E-72DC-4FB2-BC8F-CA1AD2F3B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0" y="0"/>
            <a:ext cx="6095998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F5E96FC-B47B-4DA1-9369-B765A705F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287" y="2068863"/>
            <a:ext cx="4594823" cy="557552"/>
          </a:xfrm>
          <a:prstGeom prst="rect">
            <a:avLst/>
          </a:prstGeom>
        </p:spPr>
        <p:txBody>
          <a:bodyPr rtlCol="0"/>
          <a:lstStyle>
            <a:lvl1pPr>
              <a:defRPr sz="32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11" name="文本占位符 12">
            <a:extLst>
              <a:ext uri="{FF2B5EF4-FFF2-40B4-BE49-F238E27FC236}">
                <a16:creationId xmlns:a16="http://schemas.microsoft.com/office/drawing/2014/main" id="{8800B990-833E-4C0D-A433-B21CF9A79B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287" y="2626414"/>
            <a:ext cx="4259684" cy="2859991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125000"/>
              </a:lnSpc>
              <a:buNone/>
              <a:defRPr sz="1600" cap="none" spc="1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4" name="幻灯片编号占位符 5">
            <a:extLst>
              <a:ext uri="{FF2B5EF4-FFF2-40B4-BE49-F238E27FC236}">
                <a16:creationId xmlns:a16="http://schemas.microsoft.com/office/drawing/2014/main" id="{87627E8A-9EB4-41E2-8847-B5BDD7FC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862" y="6356350"/>
            <a:ext cx="2743200" cy="365125"/>
          </a:xfrm>
        </p:spPr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A9E80BB-C0DF-4F1B-8821-E3FD53412EFF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162D8A98-3508-4B88-A239-BBFF76D51F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8" name="图片占位符 6">
            <a:extLst>
              <a:ext uri="{FF2B5EF4-FFF2-40B4-BE49-F238E27FC236}">
                <a16:creationId xmlns:a16="http://schemas.microsoft.com/office/drawing/2014/main" id="{6C103218-0175-45B7-900A-DF77A2CC6B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3429000"/>
            <a:ext cx="6096000" cy="3429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13" name="页脚占位符 4">
            <a:extLst>
              <a:ext uri="{FF2B5EF4-FFF2-40B4-BE49-F238E27FC236}">
                <a16:creationId xmlns:a16="http://schemas.microsoft.com/office/drawing/2014/main" id="{8F1478D8-A909-4307-9777-531032CF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8" y="6356350"/>
            <a:ext cx="3249170" cy="501649"/>
          </a:xfrm>
          <a:solidFill>
            <a:schemeClr val="accent1">
              <a:lumMod val="50000"/>
              <a:alpha val="9000"/>
            </a:schemeClr>
          </a:solidFill>
        </p:spPr>
        <p:txBody>
          <a:bodyPr lIns="365760" bIns="182880" rtlCol="0" anchor="b"/>
          <a:lstStyle>
            <a:lvl1pPr algn="l"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演示文稿标题</a:t>
            </a:r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F33DDC16-EF3C-4507-A82A-86B1B82C8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5167" y="6356350"/>
            <a:ext cx="2846831" cy="501650"/>
          </a:xfrm>
          <a:solidFill>
            <a:schemeClr val="accent1">
              <a:lumMod val="50000"/>
              <a:alpha val="9000"/>
            </a:schemeClr>
          </a:solidFill>
        </p:spPr>
        <p:txBody>
          <a:bodyPr rIns="594360" bIns="182880" rtlCol="0" anchor="b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20XX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999934"/>
      </p:ext>
    </p:extLst>
  </p:cSld>
  <p:clrMapOvr>
    <a:masterClrMapping/>
  </p:clrMapOvr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谢谢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>
            <a:extLst>
              <a:ext uri="{FF2B5EF4-FFF2-40B4-BE49-F238E27FC236}">
                <a16:creationId xmlns:a16="http://schemas.microsoft.com/office/drawing/2014/main" id="{61E42000-EF35-469E-8324-0C7BD97E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b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单击此处添加照片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26FEB11-3B93-4C0A-A820-D5B092929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575851" cy="4210387"/>
          </a:xfrm>
          <a:prstGeom prst="rect">
            <a:avLst/>
          </a:prstGeom>
          <a:solidFill>
            <a:schemeClr val="accent1">
              <a:lumMod val="50000"/>
              <a:alpha val="9000"/>
            </a:schemeClr>
          </a:solidFill>
        </p:spPr>
        <p:txBody>
          <a:bodyPr lIns="868680" bIns="182880" rtlCol="0" anchor="b"/>
          <a:lstStyle>
            <a:lvl1pPr>
              <a:defRPr sz="32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添加标题</a:t>
            </a:r>
          </a:p>
        </p:txBody>
      </p:sp>
      <p:sp>
        <p:nvSpPr>
          <p:cNvPr id="8" name="文本占位符 12">
            <a:extLst>
              <a:ext uri="{FF2B5EF4-FFF2-40B4-BE49-F238E27FC236}">
                <a16:creationId xmlns:a16="http://schemas.microsoft.com/office/drawing/2014/main" id="{CE695F7E-76BA-4A5F-9C71-C47DD1B56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210388"/>
            <a:ext cx="5575849" cy="2118216"/>
          </a:xfrm>
          <a:prstGeom prst="rect">
            <a:avLst/>
          </a:prstGeom>
          <a:solidFill>
            <a:schemeClr val="accent1">
              <a:lumMod val="50000"/>
              <a:alpha val="9000"/>
            </a:schemeClr>
          </a:solidFill>
        </p:spPr>
        <p:txBody>
          <a:bodyPr lIns="822960" rtlCol="0" anchor="t"/>
          <a:lstStyle>
            <a:lvl1pPr marL="0" indent="0">
              <a:lnSpc>
                <a:spcPct val="125000"/>
              </a:lnSpc>
              <a:buNone/>
              <a:defRPr sz="1600" b="0" cap="none" spc="1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66E471-F864-4D68-9682-2E010837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31226"/>
            <a:ext cx="3497063" cy="526774"/>
          </a:xfrm>
          <a:solidFill>
            <a:schemeClr val="accent1">
              <a:lumMod val="50000"/>
              <a:alpha val="9000"/>
            </a:schemeClr>
          </a:solidFill>
        </p:spPr>
        <p:txBody>
          <a:bodyPr lIns="850392" bIns="137160"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A9E80BB-C0DF-4F1B-8821-E3FD53412EFF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32384D-15A3-4765-AA16-FD8F27E5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7062" y="6336472"/>
            <a:ext cx="5197878" cy="529397"/>
          </a:xfrm>
          <a:solidFill>
            <a:schemeClr val="accent1">
              <a:lumMod val="50000"/>
              <a:alpha val="9000"/>
            </a:schemeClr>
          </a:solidFill>
        </p:spPr>
        <p:txBody>
          <a:bodyPr bIns="182880"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演示文稿标题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BEB306-C51D-4724-AA0E-9EFA95D6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4940" y="6328604"/>
            <a:ext cx="3497060" cy="529396"/>
          </a:xfrm>
          <a:solidFill>
            <a:schemeClr val="accent1">
              <a:lumMod val="50000"/>
              <a:alpha val="9000"/>
            </a:schemeClr>
          </a:solidFill>
        </p:spPr>
        <p:txBody>
          <a:bodyPr rIns="585216" bIns="182880"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85546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>
            <a:extLst>
              <a:ext uri="{FF2B5EF4-FFF2-40B4-BE49-F238E27FC236}">
                <a16:creationId xmlns:a16="http://schemas.microsoft.com/office/drawing/2014/main" id="{0BE5F371-5525-435D-A976-3813CDC7E2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8332B57-459F-4669-8A88-96A6A1E14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925" y="0"/>
            <a:ext cx="5758075" cy="5391215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</p:spPr>
        <p:txBody>
          <a:bodyPr tIns="5394960" rtlCol="0" anchor="b"/>
          <a:lstStyle>
            <a:lvl1pPr>
              <a:lnSpc>
                <a:spcPct val="80000"/>
              </a:lnSpc>
              <a:defRPr sz="60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10" name="文本占位符 12">
            <a:extLst>
              <a:ext uri="{FF2B5EF4-FFF2-40B4-BE49-F238E27FC236}">
                <a16:creationId xmlns:a16="http://schemas.microsoft.com/office/drawing/2014/main" id="{F4472392-D2F6-424E-BA23-46AF83099F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926" y="5391215"/>
            <a:ext cx="5758074" cy="1466785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000" i="0" cap="none" spc="1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F49209FF-BA53-4DEA-823A-B6660FF16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434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1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议程​​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3ECBA8-B670-42D7-A41A-9EEF3453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826" y="1209670"/>
            <a:ext cx="5135764" cy="495300"/>
          </a:xfrm>
          <a:prstGeom prst="rect">
            <a:avLst/>
          </a:prstGeom>
        </p:spPr>
        <p:txBody>
          <a:bodyPr rtlCol="0"/>
          <a:lstStyle>
            <a:lvl1pPr>
              <a:defRPr sz="32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8" name="图片占位符 7">
            <a:extLst>
              <a:ext uri="{FF2B5EF4-FFF2-40B4-BE49-F238E27FC236}">
                <a16:creationId xmlns:a16="http://schemas.microsoft.com/office/drawing/2014/main" id="{4D74CE58-DADF-49AA-ACA2-255E4E0CEF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单击此处添加照片</a:t>
            </a:r>
          </a:p>
        </p:txBody>
      </p:sp>
      <p:sp>
        <p:nvSpPr>
          <p:cNvPr id="14" name="文本占位符 12">
            <a:extLst>
              <a:ext uri="{FF2B5EF4-FFF2-40B4-BE49-F238E27FC236}">
                <a16:creationId xmlns:a16="http://schemas.microsoft.com/office/drawing/2014/main" id="{908065E7-24BC-4E6E-B716-10D3EFBE3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9826" y="1789866"/>
            <a:ext cx="5135764" cy="357725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buNone/>
              <a:defRPr sz="1800" cap="none" spc="1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F66810BB-89E8-42E9-835D-08D37EEA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A9E80BB-C0DF-4F1B-8821-E3FD53412EFF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A8AC4F-C5EE-4991-A325-A93AAFB4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3368" y="6356350"/>
            <a:ext cx="2971800" cy="365125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演示文稿标题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67D8A0-22D0-4A0F-9295-1F6FA4AA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528" y="6356350"/>
            <a:ext cx="17560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20XX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46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简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FB531-EB7A-4EBE-8F44-25261902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463" y="986268"/>
            <a:ext cx="2893813" cy="1034385"/>
          </a:xfrm>
          <a:prstGeom prst="rect">
            <a:avLst/>
          </a:prstGeom>
        </p:spPr>
        <p:txBody>
          <a:bodyPr rtlCol="0" anchor="ctr"/>
          <a:lstStyle>
            <a:lvl1pPr algn="r">
              <a:defRPr sz="3200" b="1" cap="all" spc="20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9" name="文本占位符 12">
            <a:extLst>
              <a:ext uri="{FF2B5EF4-FFF2-40B4-BE49-F238E27FC236}">
                <a16:creationId xmlns:a16="http://schemas.microsoft.com/office/drawing/2014/main" id="{546163CD-B898-4FBF-A465-61F3E3E87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1407" y="699461"/>
            <a:ext cx="6547507" cy="1552015"/>
          </a:xfrm>
          <a:prstGeom prst="rect">
            <a:avLst/>
          </a:prstGeom>
        </p:spPr>
        <p:txBody>
          <a:bodyPr rtlCol="0" anchor="ctr"/>
          <a:lstStyle>
            <a:lvl1pPr marL="0" indent="0">
              <a:lnSpc>
                <a:spcPct val="125000"/>
              </a:lnSpc>
              <a:buNone/>
              <a:defRPr sz="1600" cap="none" spc="100" baseline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7" name="图片占位符 7">
            <a:extLst>
              <a:ext uri="{FF2B5EF4-FFF2-40B4-BE49-F238E27FC236}">
                <a16:creationId xmlns:a16="http://schemas.microsoft.com/office/drawing/2014/main" id="{E661CDF2-6D55-4CB0-89A5-D6E2B7AA89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993571"/>
            <a:ext cx="12192000" cy="386442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32125E9E-378B-4941-AEA1-E4C3CD15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3497062" cy="501650"/>
          </a:xfrm>
          <a:solidFill>
            <a:schemeClr val="accent6">
              <a:alpha val="7000"/>
            </a:schemeClr>
          </a:solidFill>
        </p:spPr>
        <p:txBody>
          <a:bodyPr lIns="841248" bIns="137160"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A9E80BB-C0DF-4F1B-8821-E3FD53412EFF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2E291-B9AF-4251-9B9C-43126377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7062" y="6356350"/>
            <a:ext cx="5197878" cy="501650"/>
          </a:xfrm>
          <a:solidFill>
            <a:schemeClr val="accent6">
              <a:alpha val="7000"/>
            </a:schemeClr>
          </a:solidFill>
        </p:spPr>
        <p:txBody>
          <a:bodyPr bIns="182880"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演示文稿标题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657E80-C904-497A-A70B-BB9ADEB3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4940" y="6356350"/>
            <a:ext cx="3497060" cy="501650"/>
          </a:xfrm>
          <a:solidFill>
            <a:schemeClr val="accent6">
              <a:alpha val="7000"/>
            </a:schemeClr>
          </a:solidFill>
        </p:spPr>
        <p:txBody>
          <a:bodyPr rIns="576072" bIns="182880"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20XX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183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要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>
            <a:extLst>
              <a:ext uri="{FF2B5EF4-FFF2-40B4-BE49-F238E27FC236}">
                <a16:creationId xmlns:a16="http://schemas.microsoft.com/office/drawing/2014/main" id="{1FA64E0E-E550-49C2-B38B-9C648C6A5B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78B791D-4947-41E3-B728-76AB29D7C5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176" y="0"/>
            <a:ext cx="4020824" cy="2300397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</p:spPr>
        <p:txBody>
          <a:bodyPr rIns="822960" rtlCol="0" anchor="b"/>
          <a:lstStyle>
            <a:lvl1pPr>
              <a:lnSpc>
                <a:spcPct val="80000"/>
              </a:lnSpc>
              <a:defRPr sz="4800" b="1" cap="all" spc="200" baseline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10" name="文本占位符 12">
            <a:extLst>
              <a:ext uri="{FF2B5EF4-FFF2-40B4-BE49-F238E27FC236}">
                <a16:creationId xmlns:a16="http://schemas.microsoft.com/office/drawing/2014/main" id="{3B94FF5B-17D8-4363-BD43-E7FFC770F6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1176" y="2300396"/>
            <a:ext cx="4020824" cy="4557603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</p:spPr>
        <p:txBody>
          <a:bodyPr tIns="0" rtlCol="0" anchor="t"/>
          <a:lstStyle>
            <a:lvl1pPr marL="0" indent="0">
              <a:lnSpc>
                <a:spcPct val="100000"/>
              </a:lnSpc>
              <a:buNone/>
              <a:defRPr sz="2000" i="0" cap="none" spc="1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484090729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季度绩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10">
            <a:extLst>
              <a:ext uri="{FF2B5EF4-FFF2-40B4-BE49-F238E27FC236}">
                <a16:creationId xmlns:a16="http://schemas.microsoft.com/office/drawing/2014/main" id="{C985EDE1-FE1A-4043-AB3E-E13190B78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503644"/>
            <a:ext cx="12192001" cy="5364865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CF8FCAF0-1279-48CD-BFE0-EFED8A677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562" y="522081"/>
            <a:ext cx="10515600" cy="495300"/>
          </a:xfrm>
          <a:prstGeom prst="rect">
            <a:avLst/>
          </a:prstGeom>
        </p:spPr>
        <p:txBody>
          <a:bodyPr rtlCol="0" anchor="ctr"/>
          <a:lstStyle>
            <a:lvl1pPr>
              <a:defRPr sz="3200" b="1" cap="all" spc="20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单击此处添加标题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EAAD25-9222-493C-B78E-39CBE372C9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3862" y="2025650"/>
            <a:ext cx="10580888" cy="400526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b="0"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dirty="0"/>
              <a:t>单击此处添加内容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A9E80BB-C0DF-4F1B-8821-E3FD53412E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A9F8B16-6E70-48F1-ABCB-F2148C86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/>
              <a:t>演示文稿标题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BEE72C9-BAB9-4BA3-B9CD-76AF01FE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18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增长领域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方形 9">
            <a:extLst>
              <a:ext uri="{FF2B5EF4-FFF2-40B4-BE49-F238E27FC236}">
                <a16:creationId xmlns:a16="http://schemas.microsoft.com/office/drawing/2014/main" id="{D713D239-DB55-46D9-B88F-C809680A2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153398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="1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标题 12">
            <a:extLst>
              <a:ext uri="{FF2B5EF4-FFF2-40B4-BE49-F238E27FC236}">
                <a16:creationId xmlns:a16="http://schemas.microsoft.com/office/drawing/2014/main" id="{19D5FC72-7358-4D0F-9641-569FD46E3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193" y="546310"/>
            <a:ext cx="7121174" cy="495301"/>
          </a:xfrm>
          <a:prstGeom prst="rect">
            <a:avLst/>
          </a:prstGeom>
        </p:spPr>
        <p:txBody>
          <a:bodyPr rtlCol="0"/>
          <a:lstStyle>
            <a:lvl1pPr>
              <a:defRPr sz="32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F33C1F73-10F3-4E1E-9979-32DF28584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7725" y="1528474"/>
            <a:ext cx="6450013" cy="4128733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zh-CN" altLang="en-US" noProof="0"/>
              <a:t>单击此处添加内容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EB65BE-7BDE-4397-B2E2-054F84A8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A9E80BB-C0DF-4F1B-8821-E3FD53412EFF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ED511C-2385-406C-93EF-6DBAA0E3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演示文稿标题</a:t>
            </a:r>
          </a:p>
        </p:txBody>
      </p:sp>
      <p:sp>
        <p:nvSpPr>
          <p:cNvPr id="7" name="图片占位符 7">
            <a:extLst>
              <a:ext uri="{FF2B5EF4-FFF2-40B4-BE49-F238E27FC236}">
                <a16:creationId xmlns:a16="http://schemas.microsoft.com/office/drawing/2014/main" id="{52731805-E2BE-413D-92F8-D2E87559B2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53398" y="0"/>
            <a:ext cx="4038602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9D6116-4671-4C7B-A118-E31B1369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20XX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3836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7">
            <a:extLst>
              <a:ext uri="{FF2B5EF4-FFF2-40B4-BE49-F238E27FC236}">
                <a16:creationId xmlns:a16="http://schemas.microsoft.com/office/drawing/2014/main" id="{650337A3-2F47-4D9A-B240-572DD3AE3F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83DDD687-62AC-4FD3-A6C3-9857FD31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970123" cy="4684719"/>
          </a:xfrm>
          <a:prstGeom prst="rect">
            <a:avLst/>
          </a:prstGeom>
          <a:solidFill>
            <a:schemeClr val="accent1">
              <a:lumMod val="50000"/>
              <a:alpha val="9000"/>
            </a:schemeClr>
          </a:solidFill>
        </p:spPr>
        <p:txBody>
          <a:bodyPr lIns="822960" rtlCol="0" anchor="b"/>
          <a:lstStyle>
            <a:lvl1pPr>
              <a:lnSpc>
                <a:spcPct val="80000"/>
              </a:lnSpc>
              <a:spcBef>
                <a:spcPts val="1000"/>
              </a:spcBef>
              <a:defRPr sz="4000" b="1" cap="all" spc="200" baseline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7" name="文本占位符 12">
            <a:extLst>
              <a:ext uri="{FF2B5EF4-FFF2-40B4-BE49-F238E27FC236}">
                <a16:creationId xmlns:a16="http://schemas.microsoft.com/office/drawing/2014/main" id="{72DB0EA3-58EE-48BD-8592-2D27FEC19C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684719"/>
            <a:ext cx="5970123" cy="2173281"/>
          </a:xfrm>
          <a:prstGeom prst="rect">
            <a:avLst/>
          </a:prstGeom>
          <a:solidFill>
            <a:schemeClr val="accent1">
              <a:lumMod val="50000"/>
              <a:alpha val="9000"/>
            </a:schemeClr>
          </a:solidFill>
        </p:spPr>
        <p:txBody>
          <a:bodyPr lIns="822960" tIns="182880" rtlCol="0" anchor="t"/>
          <a:lstStyle>
            <a:lvl1pPr marL="0" indent="0">
              <a:lnSpc>
                <a:spcPct val="100000"/>
              </a:lnSpc>
              <a:buNone/>
              <a:defRPr sz="2000" i="0" cap="none" spc="1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D3E4EC-869C-4BBF-B0EC-C2DCA314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A9E80BB-C0DF-4F1B-8821-E3FD53412EFF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D793A8E-14B8-4534-832A-F3787F73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演示文稿标题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A466EFA-EBB1-46E4-BC21-6BD36CBA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20XX</a:t>
            </a:r>
            <a:endParaRPr lang="zh-CN" altLang="en-US"/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EE2DC116-1C4B-4BAE-B1C8-8EA04BBB8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0122" y="0"/>
            <a:ext cx="6221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016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认识我的团队成员_4-U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图形 31">
            <a:extLst>
              <a:ext uri="{FF2B5EF4-FFF2-40B4-BE49-F238E27FC236}">
                <a16:creationId xmlns:a16="http://schemas.microsoft.com/office/drawing/2014/main" id="{CF0790E0-1B60-43FC-9885-BE17713C5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" y="0"/>
            <a:ext cx="12203044" cy="6857999"/>
            <a:chOff x="1524000" y="857250"/>
            <a:chExt cx="9143809" cy="5138737"/>
          </a:xfrm>
          <a:solidFill>
            <a:schemeClr val="accent2">
              <a:lumMod val="20000"/>
              <a:lumOff val="80000"/>
              <a:alpha val="10000"/>
            </a:schemeClr>
          </a:solidFill>
        </p:grpSpPr>
        <p:sp>
          <p:nvSpPr>
            <p:cNvPr id="34" name="图形 31">
              <a:extLst>
                <a:ext uri="{FF2B5EF4-FFF2-40B4-BE49-F238E27FC236}">
                  <a16:creationId xmlns:a16="http://schemas.microsoft.com/office/drawing/2014/main" id="{34F66DF3-E60A-4AA6-B3DB-F4D6D7BB0CA2}"/>
                </a:ext>
              </a:extLst>
            </p:cNvPr>
            <p:cNvSpPr/>
            <p:nvPr/>
          </p:nvSpPr>
          <p:spPr>
            <a:xfrm>
              <a:off x="1524000" y="857250"/>
              <a:ext cx="2959036" cy="5138737"/>
            </a:xfrm>
            <a:custGeom>
              <a:avLst/>
              <a:gdLst>
                <a:gd name="connsiteX0" fmla="*/ 0 w 2959036"/>
                <a:gd name="connsiteY0" fmla="*/ 0 h 5138737"/>
                <a:gd name="connsiteX1" fmla="*/ 0 w 2959036"/>
                <a:gd name="connsiteY1" fmla="*/ 5138738 h 5138737"/>
                <a:gd name="connsiteX2" fmla="*/ 2959037 w 2959036"/>
                <a:gd name="connsiteY2" fmla="*/ 5138738 h 5138737"/>
                <a:gd name="connsiteX3" fmla="*/ 926306 w 2959036"/>
                <a:gd name="connsiteY3" fmla="*/ 0 h 513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9036" h="5138737">
                  <a:moveTo>
                    <a:pt x="0" y="0"/>
                  </a:moveTo>
                  <a:lnTo>
                    <a:pt x="0" y="5138738"/>
                  </a:lnTo>
                  <a:lnTo>
                    <a:pt x="2959037" y="5138738"/>
                  </a:lnTo>
                  <a:lnTo>
                    <a:pt x="92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35" name="图形 31">
              <a:extLst>
                <a:ext uri="{FF2B5EF4-FFF2-40B4-BE49-F238E27FC236}">
                  <a16:creationId xmlns:a16="http://schemas.microsoft.com/office/drawing/2014/main" id="{EE7F6774-879D-4323-A44D-99E0E5F5A719}"/>
                </a:ext>
              </a:extLst>
            </p:cNvPr>
            <p:cNvSpPr/>
            <p:nvPr/>
          </p:nvSpPr>
          <p:spPr>
            <a:xfrm>
              <a:off x="7712011" y="857250"/>
              <a:ext cx="2955798" cy="5138737"/>
            </a:xfrm>
            <a:custGeom>
              <a:avLst/>
              <a:gdLst>
                <a:gd name="connsiteX0" fmla="*/ 2032731 w 2955798"/>
                <a:gd name="connsiteY0" fmla="*/ 0 h 5138737"/>
                <a:gd name="connsiteX1" fmla="*/ 0 w 2955798"/>
                <a:gd name="connsiteY1" fmla="*/ 5138738 h 5138737"/>
                <a:gd name="connsiteX2" fmla="*/ 2955798 w 2955798"/>
                <a:gd name="connsiteY2" fmla="*/ 5138738 h 5138737"/>
                <a:gd name="connsiteX3" fmla="*/ 2955798 w 2955798"/>
                <a:gd name="connsiteY3" fmla="*/ 0 h 513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5798" h="5138737">
                  <a:moveTo>
                    <a:pt x="2032731" y="0"/>
                  </a:moveTo>
                  <a:lnTo>
                    <a:pt x="0" y="5138738"/>
                  </a:lnTo>
                  <a:lnTo>
                    <a:pt x="2955798" y="5138738"/>
                  </a:lnTo>
                  <a:lnTo>
                    <a:pt x="295579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8030753C-2041-4585-A2AE-13937CA090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62" y="524565"/>
            <a:ext cx="10941728" cy="576447"/>
          </a:xfrm>
          <a:prstGeom prst="rect">
            <a:avLst/>
          </a:prstGeom>
        </p:spPr>
        <p:txBody>
          <a:bodyPr rtlCol="0"/>
          <a:lstStyle>
            <a:lvl1pPr algn="ctr">
              <a:defRPr sz="32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F5EA5C7E-24B9-4B88-95BD-424B41B489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4172" y="2121764"/>
            <a:ext cx="2357652" cy="20025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11" name="文本占位符 17">
            <a:extLst>
              <a:ext uri="{FF2B5EF4-FFF2-40B4-BE49-F238E27FC236}">
                <a16:creationId xmlns:a16="http://schemas.microsoft.com/office/drawing/2014/main" id="{A4C2DF15-CF4F-4138-B50F-1BF33309B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170" y="4124337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12" name="文本占位符 17">
            <a:extLst>
              <a:ext uri="{FF2B5EF4-FFF2-40B4-BE49-F238E27FC236}">
                <a16:creationId xmlns:a16="http://schemas.microsoft.com/office/drawing/2014/main" id="{F76B399A-F991-43E9-ACD8-BEE6C345D7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4170" y="4599485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b="0" i="0" cap="none" spc="2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单击标题</a:t>
            </a:r>
          </a:p>
        </p:txBody>
      </p:sp>
      <p:sp>
        <p:nvSpPr>
          <p:cNvPr id="13" name="图片占位符 9">
            <a:extLst>
              <a:ext uri="{FF2B5EF4-FFF2-40B4-BE49-F238E27FC236}">
                <a16:creationId xmlns:a16="http://schemas.microsoft.com/office/drawing/2014/main" id="{B1EB9900-27EA-4146-A3BC-990DAA7362E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82316" y="2121764"/>
            <a:ext cx="2357652" cy="20025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14" name="文本占位符 17">
            <a:extLst>
              <a:ext uri="{FF2B5EF4-FFF2-40B4-BE49-F238E27FC236}">
                <a16:creationId xmlns:a16="http://schemas.microsoft.com/office/drawing/2014/main" id="{F295B36C-312A-4F68-8785-926AF39DEC4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82314" y="4124337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15" name="文本占位符 17">
            <a:extLst>
              <a:ext uri="{FF2B5EF4-FFF2-40B4-BE49-F238E27FC236}">
                <a16:creationId xmlns:a16="http://schemas.microsoft.com/office/drawing/2014/main" id="{5A69567D-C005-4D58-8A97-3779831CA0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82314" y="4599485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b="0" i="0" cap="none" spc="2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单击标题</a:t>
            </a:r>
          </a:p>
        </p:txBody>
      </p:sp>
      <p:sp>
        <p:nvSpPr>
          <p:cNvPr id="16" name="图片占位符 9">
            <a:extLst>
              <a:ext uri="{FF2B5EF4-FFF2-40B4-BE49-F238E27FC236}">
                <a16:creationId xmlns:a16="http://schemas.microsoft.com/office/drawing/2014/main" id="{64FE9303-BBC0-4C8D-B7AB-5CD3E76A981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20462" y="2121764"/>
            <a:ext cx="2357652" cy="20025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17" name="文本占位符 17">
            <a:extLst>
              <a:ext uri="{FF2B5EF4-FFF2-40B4-BE49-F238E27FC236}">
                <a16:creationId xmlns:a16="http://schemas.microsoft.com/office/drawing/2014/main" id="{CA8A35E4-E339-4851-8E87-ADD5A47D8B7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20460" y="4124337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C46C1B6D-3302-4939-ABCB-D64D49E0C0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20460" y="4599485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b="0" i="0" cap="none" spc="2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单击标题</a:t>
            </a:r>
          </a:p>
        </p:txBody>
      </p:sp>
      <p:sp>
        <p:nvSpPr>
          <p:cNvPr id="19" name="图片占位符 9">
            <a:extLst>
              <a:ext uri="{FF2B5EF4-FFF2-40B4-BE49-F238E27FC236}">
                <a16:creationId xmlns:a16="http://schemas.microsoft.com/office/drawing/2014/main" id="{3BE0235D-B66F-4F0B-A4C1-5F7D63C93E9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58606" y="2121764"/>
            <a:ext cx="2357652" cy="20025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20" name="文本占位符 17">
            <a:extLst>
              <a:ext uri="{FF2B5EF4-FFF2-40B4-BE49-F238E27FC236}">
                <a16:creationId xmlns:a16="http://schemas.microsoft.com/office/drawing/2014/main" id="{DB1DD411-2914-4927-88D8-49C5F77DBF7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58604" y="4124337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21" name="文本占位符 17">
            <a:extLst>
              <a:ext uri="{FF2B5EF4-FFF2-40B4-BE49-F238E27FC236}">
                <a16:creationId xmlns:a16="http://schemas.microsoft.com/office/drawing/2014/main" id="{D913D89D-8800-41B2-9284-538E008D44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858604" y="4599485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b="0" i="0" cap="none" spc="2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单击标题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6B141C-4594-45E3-A576-83731131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A9E80BB-C0DF-4F1B-8821-E3FD53412EFF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524755-F827-42EA-8E6C-044C8D7B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演示文稿标题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5C860E-9305-4F6A-96A9-2F014B27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20XX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765263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与我的团队成员见面_8-U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图形 31">
            <a:extLst>
              <a:ext uri="{FF2B5EF4-FFF2-40B4-BE49-F238E27FC236}">
                <a16:creationId xmlns:a16="http://schemas.microsoft.com/office/drawing/2014/main" id="{1E04AE1B-EA25-4B01-8936-C5A4E253B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" y="0"/>
            <a:ext cx="12203044" cy="6857999"/>
            <a:chOff x="1524000" y="857250"/>
            <a:chExt cx="9143809" cy="5138737"/>
          </a:xfrm>
          <a:solidFill>
            <a:schemeClr val="accent2">
              <a:lumMod val="20000"/>
              <a:lumOff val="80000"/>
              <a:alpha val="10000"/>
            </a:schemeClr>
          </a:solidFill>
        </p:grpSpPr>
        <p:sp>
          <p:nvSpPr>
            <p:cNvPr id="20" name="图形 31">
              <a:extLst>
                <a:ext uri="{FF2B5EF4-FFF2-40B4-BE49-F238E27FC236}">
                  <a16:creationId xmlns:a16="http://schemas.microsoft.com/office/drawing/2014/main" id="{22105375-AFBE-4CFC-B01F-D4EDF8518F26}"/>
                </a:ext>
              </a:extLst>
            </p:cNvPr>
            <p:cNvSpPr/>
            <p:nvPr/>
          </p:nvSpPr>
          <p:spPr>
            <a:xfrm>
              <a:off x="1524000" y="857250"/>
              <a:ext cx="2959036" cy="5138737"/>
            </a:xfrm>
            <a:custGeom>
              <a:avLst/>
              <a:gdLst>
                <a:gd name="connsiteX0" fmla="*/ 0 w 2959036"/>
                <a:gd name="connsiteY0" fmla="*/ 0 h 5138737"/>
                <a:gd name="connsiteX1" fmla="*/ 0 w 2959036"/>
                <a:gd name="connsiteY1" fmla="*/ 5138738 h 5138737"/>
                <a:gd name="connsiteX2" fmla="*/ 2959037 w 2959036"/>
                <a:gd name="connsiteY2" fmla="*/ 5138738 h 5138737"/>
                <a:gd name="connsiteX3" fmla="*/ 926306 w 2959036"/>
                <a:gd name="connsiteY3" fmla="*/ 0 h 513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9036" h="5138737">
                  <a:moveTo>
                    <a:pt x="0" y="0"/>
                  </a:moveTo>
                  <a:lnTo>
                    <a:pt x="0" y="5138738"/>
                  </a:lnTo>
                  <a:lnTo>
                    <a:pt x="2959037" y="5138738"/>
                  </a:lnTo>
                  <a:lnTo>
                    <a:pt x="92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  <p:sp>
          <p:nvSpPr>
            <p:cNvPr id="21" name="图形 31">
              <a:extLst>
                <a:ext uri="{FF2B5EF4-FFF2-40B4-BE49-F238E27FC236}">
                  <a16:creationId xmlns:a16="http://schemas.microsoft.com/office/drawing/2014/main" id="{0E3207F4-D40C-44E6-8726-1386115F5870}"/>
                </a:ext>
              </a:extLst>
            </p:cNvPr>
            <p:cNvSpPr/>
            <p:nvPr/>
          </p:nvSpPr>
          <p:spPr>
            <a:xfrm>
              <a:off x="7712011" y="857250"/>
              <a:ext cx="2955798" cy="5138737"/>
            </a:xfrm>
            <a:custGeom>
              <a:avLst/>
              <a:gdLst>
                <a:gd name="connsiteX0" fmla="*/ 2032731 w 2955798"/>
                <a:gd name="connsiteY0" fmla="*/ 0 h 5138737"/>
                <a:gd name="connsiteX1" fmla="*/ 0 w 2955798"/>
                <a:gd name="connsiteY1" fmla="*/ 5138738 h 5138737"/>
                <a:gd name="connsiteX2" fmla="*/ 2955798 w 2955798"/>
                <a:gd name="connsiteY2" fmla="*/ 5138738 h 5138737"/>
                <a:gd name="connsiteX3" fmla="*/ 2955798 w 2955798"/>
                <a:gd name="connsiteY3" fmla="*/ 0 h 513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5798" h="5138737">
                  <a:moveTo>
                    <a:pt x="2032731" y="0"/>
                  </a:moveTo>
                  <a:lnTo>
                    <a:pt x="0" y="5138738"/>
                  </a:lnTo>
                  <a:lnTo>
                    <a:pt x="2955798" y="5138738"/>
                  </a:lnTo>
                  <a:lnTo>
                    <a:pt x="295579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noProof="0"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E1C1735E-0205-42E3-A5CB-FC6DF991A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8829" y="523748"/>
            <a:ext cx="10515600" cy="556795"/>
          </a:xfrm>
          <a:prstGeom prst="rect">
            <a:avLst/>
          </a:prstGeom>
        </p:spPr>
        <p:txBody>
          <a:bodyPr rtlCol="0"/>
          <a:lstStyle>
            <a:lvl1pPr algn="ctr">
              <a:defRPr sz="32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58" name="图片占位符 9">
            <a:extLst>
              <a:ext uri="{FF2B5EF4-FFF2-40B4-BE49-F238E27FC236}">
                <a16:creationId xmlns:a16="http://schemas.microsoft.com/office/drawing/2014/main" id="{92A77282-5267-4F71-A0BF-DF82ED909EC1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1620451" y="1520596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56" name="文本占位符 17">
            <a:extLst>
              <a:ext uri="{FF2B5EF4-FFF2-40B4-BE49-F238E27FC236}">
                <a16:creationId xmlns:a16="http://schemas.microsoft.com/office/drawing/2014/main" id="{3EA4E6FE-F090-4542-81C0-C6D241E746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291631" y="2673057"/>
            <a:ext cx="2069691" cy="47640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57" name="文本占位符 17">
            <a:extLst>
              <a:ext uri="{FF2B5EF4-FFF2-40B4-BE49-F238E27FC236}">
                <a16:creationId xmlns:a16="http://schemas.microsoft.com/office/drawing/2014/main" id="{E99767A9-AC54-4743-BBA3-FB9452700C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291631" y="3148500"/>
            <a:ext cx="2069691" cy="57322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单击此处添加标题</a:t>
            </a:r>
          </a:p>
        </p:txBody>
      </p:sp>
      <p:sp>
        <p:nvSpPr>
          <p:cNvPr id="59" name="图片占位符 9">
            <a:extLst>
              <a:ext uri="{FF2B5EF4-FFF2-40B4-BE49-F238E27FC236}">
                <a16:creationId xmlns:a16="http://schemas.microsoft.com/office/drawing/2014/main" id="{E8AE39FE-294D-4DF3-8C81-E1072C748094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4119392" y="1520596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62" name="文本占位符 17">
            <a:extLst>
              <a:ext uri="{FF2B5EF4-FFF2-40B4-BE49-F238E27FC236}">
                <a16:creationId xmlns:a16="http://schemas.microsoft.com/office/drawing/2014/main" id="{1707D82F-527A-4E2B-A75C-1AAA60F6634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791533" y="2674147"/>
            <a:ext cx="2069691" cy="47640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63" name="文本占位符 17">
            <a:extLst>
              <a:ext uri="{FF2B5EF4-FFF2-40B4-BE49-F238E27FC236}">
                <a16:creationId xmlns:a16="http://schemas.microsoft.com/office/drawing/2014/main" id="{5BBF407E-9CF1-4FD6-B672-644EDFEDD63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791533" y="3149590"/>
            <a:ext cx="2069691" cy="57322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单击此处添加标题</a:t>
            </a:r>
          </a:p>
        </p:txBody>
      </p:sp>
      <p:sp>
        <p:nvSpPr>
          <p:cNvPr id="60" name="图片占位符 9">
            <a:extLst>
              <a:ext uri="{FF2B5EF4-FFF2-40B4-BE49-F238E27FC236}">
                <a16:creationId xmlns:a16="http://schemas.microsoft.com/office/drawing/2014/main" id="{1A3ECF3D-730A-4424-B01D-D8F4C0DA9491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549002" y="1520596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64" name="文本占位符 17">
            <a:extLst>
              <a:ext uri="{FF2B5EF4-FFF2-40B4-BE49-F238E27FC236}">
                <a16:creationId xmlns:a16="http://schemas.microsoft.com/office/drawing/2014/main" id="{225B5D42-F20D-409F-8623-A64142EC2C4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23796" y="2667872"/>
            <a:ext cx="2069691" cy="47640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65" name="文本占位符 17">
            <a:extLst>
              <a:ext uri="{FF2B5EF4-FFF2-40B4-BE49-F238E27FC236}">
                <a16:creationId xmlns:a16="http://schemas.microsoft.com/office/drawing/2014/main" id="{D20F4DBB-A572-46A8-A5B4-3BA6B7FC2B4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23796" y="3143315"/>
            <a:ext cx="2069691" cy="57322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单击此处添加标题</a:t>
            </a:r>
          </a:p>
        </p:txBody>
      </p:sp>
      <p:sp>
        <p:nvSpPr>
          <p:cNvPr id="61" name="图片占位符 9">
            <a:extLst>
              <a:ext uri="{FF2B5EF4-FFF2-40B4-BE49-F238E27FC236}">
                <a16:creationId xmlns:a16="http://schemas.microsoft.com/office/drawing/2014/main" id="{91595987-3A61-4A00-9863-883E32AD8340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74860" y="1520596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66" name="文本占位符 17">
            <a:extLst>
              <a:ext uri="{FF2B5EF4-FFF2-40B4-BE49-F238E27FC236}">
                <a16:creationId xmlns:a16="http://schemas.microsoft.com/office/drawing/2014/main" id="{B38C024F-59AC-4BC0-9508-BEBF057E1A9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846039" y="2666912"/>
            <a:ext cx="2069691" cy="47640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67" name="文本占位符 17">
            <a:extLst>
              <a:ext uri="{FF2B5EF4-FFF2-40B4-BE49-F238E27FC236}">
                <a16:creationId xmlns:a16="http://schemas.microsoft.com/office/drawing/2014/main" id="{BDB9CAD8-A37F-40F0-9C11-F79C660A79D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846039" y="3142355"/>
            <a:ext cx="2069691" cy="57322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单击此处添加标题</a:t>
            </a:r>
          </a:p>
        </p:txBody>
      </p:sp>
      <p:sp>
        <p:nvSpPr>
          <p:cNvPr id="38" name="图片占位符 9">
            <a:extLst>
              <a:ext uri="{FF2B5EF4-FFF2-40B4-BE49-F238E27FC236}">
                <a16:creationId xmlns:a16="http://schemas.microsoft.com/office/drawing/2014/main" id="{4CC2980B-7671-4F8C-BADD-CF2C88294E8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620451" y="3853061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30" name="文本占位符 17">
            <a:extLst>
              <a:ext uri="{FF2B5EF4-FFF2-40B4-BE49-F238E27FC236}">
                <a16:creationId xmlns:a16="http://schemas.microsoft.com/office/drawing/2014/main" id="{E962E00C-0CE9-4ED2-8C51-91478F7776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91631" y="5005522"/>
            <a:ext cx="2069691" cy="47640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31" name="文本占位符 17">
            <a:extLst>
              <a:ext uri="{FF2B5EF4-FFF2-40B4-BE49-F238E27FC236}">
                <a16:creationId xmlns:a16="http://schemas.microsoft.com/office/drawing/2014/main" id="{285E7C77-6013-467F-AA0B-DB65984B25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91631" y="5480965"/>
            <a:ext cx="2069691" cy="55679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单击此处添加标题</a:t>
            </a:r>
          </a:p>
        </p:txBody>
      </p:sp>
      <p:sp>
        <p:nvSpPr>
          <p:cNvPr id="39" name="图片占位符 9">
            <a:extLst>
              <a:ext uri="{FF2B5EF4-FFF2-40B4-BE49-F238E27FC236}">
                <a16:creationId xmlns:a16="http://schemas.microsoft.com/office/drawing/2014/main" id="{7D6F633A-FD80-4D2C-8476-8100D39C6B6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19392" y="3853061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50" name="文本占位符 17">
            <a:extLst>
              <a:ext uri="{FF2B5EF4-FFF2-40B4-BE49-F238E27FC236}">
                <a16:creationId xmlns:a16="http://schemas.microsoft.com/office/drawing/2014/main" id="{534B036E-ECDB-4305-8A01-66F6D547169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1533" y="5006612"/>
            <a:ext cx="2069691" cy="47640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51" name="文本占位符 17">
            <a:extLst>
              <a:ext uri="{FF2B5EF4-FFF2-40B4-BE49-F238E27FC236}">
                <a16:creationId xmlns:a16="http://schemas.microsoft.com/office/drawing/2014/main" id="{F074C60B-FADB-4F44-B718-C0687D1D436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791533" y="5482055"/>
            <a:ext cx="2069691" cy="55679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单击此处添加标题</a:t>
            </a:r>
          </a:p>
        </p:txBody>
      </p:sp>
      <p:sp>
        <p:nvSpPr>
          <p:cNvPr id="40" name="图片占位符 9">
            <a:extLst>
              <a:ext uri="{FF2B5EF4-FFF2-40B4-BE49-F238E27FC236}">
                <a16:creationId xmlns:a16="http://schemas.microsoft.com/office/drawing/2014/main" id="{A34BA53B-3CF1-462B-979A-000E74575C1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549002" y="3853061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52" name="文本占位符 17">
            <a:extLst>
              <a:ext uri="{FF2B5EF4-FFF2-40B4-BE49-F238E27FC236}">
                <a16:creationId xmlns:a16="http://schemas.microsoft.com/office/drawing/2014/main" id="{B1AAC15F-0501-4CB6-BA46-F9C01D493E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23796" y="5000337"/>
            <a:ext cx="2069691" cy="47640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53" name="文本占位符 17">
            <a:extLst>
              <a:ext uri="{FF2B5EF4-FFF2-40B4-BE49-F238E27FC236}">
                <a16:creationId xmlns:a16="http://schemas.microsoft.com/office/drawing/2014/main" id="{2C0B84A3-071D-46B3-B912-276ED1F152E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23796" y="5475780"/>
            <a:ext cx="2069691" cy="55679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单击此处添加标题</a:t>
            </a:r>
          </a:p>
        </p:txBody>
      </p:sp>
      <p:sp>
        <p:nvSpPr>
          <p:cNvPr id="46" name="图片占位符 9">
            <a:extLst>
              <a:ext uri="{FF2B5EF4-FFF2-40B4-BE49-F238E27FC236}">
                <a16:creationId xmlns:a16="http://schemas.microsoft.com/office/drawing/2014/main" id="{447CE363-8048-45D8-BC95-4E89354EF49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74860" y="3853061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单击此处添加照片</a:t>
            </a:r>
          </a:p>
        </p:txBody>
      </p:sp>
      <p:sp>
        <p:nvSpPr>
          <p:cNvPr id="54" name="文本占位符 17">
            <a:extLst>
              <a:ext uri="{FF2B5EF4-FFF2-40B4-BE49-F238E27FC236}">
                <a16:creationId xmlns:a16="http://schemas.microsoft.com/office/drawing/2014/main" id="{EEB77DBC-08C4-4B28-9828-33089140761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846039" y="4999377"/>
            <a:ext cx="2069691" cy="47640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b="1" cap="all" spc="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55" name="文本占位符 17">
            <a:extLst>
              <a:ext uri="{FF2B5EF4-FFF2-40B4-BE49-F238E27FC236}">
                <a16:creationId xmlns:a16="http://schemas.microsoft.com/office/drawing/2014/main" id="{C4D2FA18-AB3C-482C-AA57-12C2463265A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846039" y="5474820"/>
            <a:ext cx="2069691" cy="556795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单击此处添加标题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5FF793-7D5A-4D82-9EB0-6D4ED7DE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A9E80BB-C0DF-4F1B-8821-E3FD53412EFF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9EE964-1EA4-4134-AB68-1D151221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演示文稿标题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DAF8D0-8415-4A9D-B4F5-92650ECA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20XX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80952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27.xml" Id="rId2" /><Relationship Type="http://schemas.openxmlformats.org/officeDocument/2006/relationships/theme" Target="/ppt/theme/theme12.xml" Id="rId16" /><Relationship Type="http://schemas.openxmlformats.org/officeDocument/2006/relationships/slideLayout" Target="/ppt/slideLayouts/slideLayout18.xml" Id="rId1" /><Relationship Type="http://schemas.openxmlformats.org/officeDocument/2006/relationships/slideLayout" Target="/ppt/slideLayouts/slideLayout69.xml" Id="rId6" /><Relationship Type="http://schemas.openxmlformats.org/officeDocument/2006/relationships/slideLayout" Target="/ppt/slideLayouts/slideLayout1110.xml" Id="rId11" /><Relationship Type="http://schemas.openxmlformats.org/officeDocument/2006/relationships/slideLayout" Target="/ppt/slideLayouts/slideLayout511.xml" Id="rId5" /><Relationship Type="http://schemas.openxmlformats.org/officeDocument/2006/relationships/slideLayout" Target="/ppt/slideLayouts/slideLayout1512.xml" Id="rId15" /><Relationship Type="http://schemas.openxmlformats.org/officeDocument/2006/relationships/slideLayout" Target="/ppt/slideLayouts/slideLayout1013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4.xml" Id="rId9" /><Relationship Type="http://schemas.openxmlformats.org/officeDocument/2006/relationships/slideLayout" Target="/ppt/slideLayouts/slideLayout1415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42C545-ABF3-4111-9C70-0C513622F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5239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all" spc="20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/>
              <a:t>20XX</a:t>
            </a:r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EA851B-24D4-40F7-88DA-C06AE1709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cap="all" spc="20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/>
              <a:t>演示文稿标题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2B107E50-40B2-4772-B85C-0CC91BEBC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38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spc="20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A9E80BB-C0DF-4F1B-8821-E3FD53412E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9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14.xml.rels>&#65279;<?xml version="1.0" encoding="utf-8"?><Relationships xmlns="http://schemas.openxmlformats.org/package/2006/relationships"><Relationship Type="http://schemas.openxmlformats.org/officeDocument/2006/relationships/diagramData" Target="/ppt/diagrams/data11.xml" Id="rId3" /><Relationship Type="http://schemas.microsoft.com/office/2007/relationships/diagramDrawing" Target="/ppt/diagrams/drawing1.xml" Id="rId7" /><Relationship Type="http://schemas.openxmlformats.org/officeDocument/2006/relationships/notesSlide" Target="/ppt/notesSlides/notesSlide1014.xml" Id="rId2" /><Relationship Type="http://schemas.openxmlformats.org/officeDocument/2006/relationships/slideLayout" Target="/ppt/slideLayouts/slideLayout1110.xml" Id="rId1" /><Relationship Type="http://schemas.openxmlformats.org/officeDocument/2006/relationships/diagramColors" Target="/ppt/diagrams/colors11.xml" Id="rId6" /><Relationship Type="http://schemas.openxmlformats.org/officeDocument/2006/relationships/diagramQuickStyle" Target="/ppt/diagrams/quickStyle11.xml" Id="rId5" /><Relationship Type="http://schemas.openxmlformats.org/officeDocument/2006/relationships/diagramLayout" Target="/ppt/diagrams/layout11.xml" Id="rId4" /></Relationships>
</file>

<file path=ppt/slides/_rels/slide110.xml.rels>&#65279;<?xml version="1.0" encoding="utf-8"?><Relationships xmlns="http://schemas.openxmlformats.org/package/2006/relationships"><Relationship Type="http://schemas.openxmlformats.org/officeDocument/2006/relationships/image" Target="/ppt/media/image1013.png" Id="rId3" /><Relationship Type="http://schemas.openxmlformats.org/officeDocument/2006/relationships/image" Target="/ppt/media/image128.svg" Id="rId7" /><Relationship Type="http://schemas.openxmlformats.org/officeDocument/2006/relationships/notesSlide" Target="/ppt/notesSlides/notesSlide110.xml" Id="rId2" /><Relationship Type="http://schemas.openxmlformats.org/officeDocument/2006/relationships/slideLayout" Target="/ppt/slideLayouts/slideLayout18.xml" Id="rId1" /><Relationship Type="http://schemas.openxmlformats.org/officeDocument/2006/relationships/image" Target="/ppt/media/image1114.png" Id="rId6" /><Relationship Type="http://schemas.openxmlformats.org/officeDocument/2006/relationships/image" Target="/ppt/media/image22.svg" Id="rId5" /><Relationship Type="http://schemas.openxmlformats.org/officeDocument/2006/relationships/image" Target="/ppt/media/image13.png" Id="rId4" /></Relationships>
</file>

<file path=ppt/slides/_rels/slide1111.xml.rels>&#65279;<?xml version="1.0" encoding="utf-8"?><Relationships xmlns="http://schemas.openxmlformats.org/package/2006/relationships"><Relationship Type="http://schemas.openxmlformats.org/officeDocument/2006/relationships/notesSlide" Target="/ppt/notesSlides/notesSlide1111.xml" Id="rId2" /><Relationship Type="http://schemas.openxmlformats.org/officeDocument/2006/relationships/slideLayout" Target="/ppt/slideLayouts/slideLayout126.xml" Id="rId1" /></Relationships>
</file>

<file path=ppt/slides/_rels/slide127.xml.rels>&#65279;<?xml version="1.0" encoding="utf-8"?><Relationships xmlns="http://schemas.openxmlformats.org/package/2006/relationships"><Relationship Type="http://schemas.openxmlformats.org/officeDocument/2006/relationships/notesSlide" Target="/ppt/notesSlides/notesSlide127.xml" Id="rId2" /><Relationship Type="http://schemas.openxmlformats.org/officeDocument/2006/relationships/slideLayout" Target="/ppt/slideLayouts/slideLayout133.xml" Id="rId1" /></Relationships>
</file>

<file path=ppt/slides/_rels/slide136.xml.rels>&#65279;<?xml version="1.0" encoding="utf-8"?><Relationships xmlns="http://schemas.openxmlformats.org/package/2006/relationships"><Relationship Type="http://schemas.openxmlformats.org/officeDocument/2006/relationships/image" Target="/ppt/media/image349.png" Id="rId3" /><Relationship Type="http://schemas.openxmlformats.org/officeDocument/2006/relationships/notesSlide" Target="/ppt/notesSlides/notesSlide136.xml" Id="rId2" /><Relationship Type="http://schemas.openxmlformats.org/officeDocument/2006/relationships/slideLayout" Target="/ppt/slideLayouts/slideLayout1415.xml" Id="rId1" /><Relationship Type="http://schemas.openxmlformats.org/officeDocument/2006/relationships/image" Target="/ppt/media/image6.svg" Id="rId6" /><Relationship Type="http://schemas.openxmlformats.org/officeDocument/2006/relationships/image" Target="/ppt/media/image52.png" Id="rId5" /><Relationship Type="http://schemas.openxmlformats.org/officeDocument/2006/relationships/image" Target="/ppt/media/image3510.png" Id="rId4" /></Relationships>
</file>

<file path=ppt/slides/_rels/slide143.xml.rels>&#65279;<?xml version="1.0" encoding="utf-8"?><Relationships xmlns="http://schemas.openxmlformats.org/package/2006/relationships"><Relationship Type="http://schemas.openxmlformats.org/officeDocument/2006/relationships/image" Target="/ppt/media/image366.png" Id="rId3" /><Relationship Type="http://schemas.openxmlformats.org/officeDocument/2006/relationships/notesSlide" Target="/ppt/notesSlides/notesSlide143.xml" Id="rId2" /><Relationship Type="http://schemas.openxmlformats.org/officeDocument/2006/relationships/slideLayout" Target="/ppt/slideLayouts/slideLayout1512.xml" Id="rId1" /><Relationship Type="http://schemas.openxmlformats.org/officeDocument/2006/relationships/image" Target="/ppt/media/image6.svg" Id="rId5" /><Relationship Type="http://schemas.openxmlformats.org/officeDocument/2006/relationships/image" Target="/ppt/media/image52.png" Id="rId4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image" Target="/ppt/media/image1311.png" Id="rId3" /><Relationship Type="http://schemas.openxmlformats.org/officeDocument/2006/relationships/image" Target="/ppt/media/image157.svg" Id="rId7" /><Relationship Type="http://schemas.openxmlformats.org/officeDocument/2006/relationships/notesSlide" Target="/ppt/notesSlides/notesSlide28.xml" Id="rId2" /><Relationship Type="http://schemas.openxmlformats.org/officeDocument/2006/relationships/slideLayout" Target="/ppt/slideLayouts/slideLayout27.xml" Id="rId1" /><Relationship Type="http://schemas.openxmlformats.org/officeDocument/2006/relationships/image" Target="/ppt/media/image1412.png" Id="rId6" /><Relationship Type="http://schemas.openxmlformats.org/officeDocument/2006/relationships/image" Target="/ppt/media/image6.svg" Id="rId5" /><Relationship Type="http://schemas.openxmlformats.org/officeDocument/2006/relationships/image" Target="/ppt/media/image52.png" Id="rId4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image" Target="/ppt/media/image167.png" Id="rId3" /><Relationship Type="http://schemas.openxmlformats.org/officeDocument/2006/relationships/notesSlide" Target="/ppt/notesSlides/notesSlide34.xml" Id="rId2" /><Relationship Type="http://schemas.openxmlformats.org/officeDocument/2006/relationships/slideLayout" Target="/ppt/slideLayouts/slideLayout34.xml" Id="rId1" /><Relationship Type="http://schemas.openxmlformats.org/officeDocument/2006/relationships/image" Target="/ppt/media/image186.svg" Id="rId5" /><Relationship Type="http://schemas.openxmlformats.org/officeDocument/2006/relationships/image" Target="/ppt/media/image178.png" Id="rId4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19.pn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Relationship Type="http://schemas.openxmlformats.org/officeDocument/2006/relationships/image" Target="/ppt/media/image22.svg" Id="rId5" /><Relationship Type="http://schemas.openxmlformats.org/officeDocument/2006/relationships/image" Target="/ppt/media/image13.png" Id="rId4" /></Relationships>
</file>

<file path=ppt/slides/_rels/slide513.xml.rels>&#65279;<?xml version="1.0" encoding="utf-8"?><Relationships xmlns="http://schemas.openxmlformats.org/package/2006/relationships"><Relationship Type="http://schemas.openxmlformats.org/officeDocument/2006/relationships/image" Target="/ppt/media/image2016.png" Id="rId3" /><Relationship Type="http://schemas.openxmlformats.org/officeDocument/2006/relationships/notesSlide" Target="/ppt/notesSlides/notesSlide513.xml" Id="rId2" /><Relationship Type="http://schemas.openxmlformats.org/officeDocument/2006/relationships/slideLayout" Target="/ppt/slideLayouts/slideLayout69.xml" Id="rId1" /><Relationship Type="http://schemas.openxmlformats.org/officeDocument/2006/relationships/image" Target="/ppt/media/image186.svg" Id="rId5" /><Relationship Type="http://schemas.openxmlformats.org/officeDocument/2006/relationships/image" Target="/ppt/media/image178.png" Id="rId4" /></Relationships>
</file>

<file path=ppt/slides/_rels/slide612.xml.rels>&#65279;<?xml version="1.0" encoding="utf-8"?><Relationships xmlns="http://schemas.openxmlformats.org/package/2006/relationships"><Relationship Type="http://schemas.openxmlformats.org/officeDocument/2006/relationships/image" Target="/ppt/media/image2115.png" Id="rId3" /><Relationship Type="http://schemas.openxmlformats.org/officeDocument/2006/relationships/notesSlide" Target="/ppt/notesSlides/notesSlide612.xml" Id="rId2" /><Relationship Type="http://schemas.openxmlformats.org/officeDocument/2006/relationships/slideLayout" Target="/ppt/slideLayouts/slideLayout75.xml" Id="rId1" /></Relationships>
</file>

<file path=ppt/slides/_rels/slide79.xml.rels>&#65279;<?xml version="1.0" encoding="utf-8"?><Relationships xmlns="http://schemas.openxmlformats.org/package/2006/relationships"><Relationship Type="http://schemas.openxmlformats.org/officeDocument/2006/relationships/image" Target="/ppt/media/image229.jpeg" Id="rId3" /><Relationship Type="http://schemas.openxmlformats.org/officeDocument/2006/relationships/notesSlide" Target="/ppt/notesSlides/notesSlide79.xml" Id="rId2" /><Relationship Type="http://schemas.openxmlformats.org/officeDocument/2006/relationships/slideLayout" Target="/ppt/slideLayouts/slideLayout82.xml" Id="rId1" /><Relationship Type="http://schemas.openxmlformats.org/officeDocument/2006/relationships/image" Target="/ppt/media/image2510.jpeg" Id="rId6" /><Relationship Type="http://schemas.openxmlformats.org/officeDocument/2006/relationships/image" Target="/ppt/media/image2411.jpeg" Id="rId5" /><Relationship Type="http://schemas.openxmlformats.org/officeDocument/2006/relationships/image" Target="/ppt/media/image2312.jpeg" Id="rId4" /></Relationships>
</file>

<file path=ppt/slides/_rels/slide85.xml.rels>&#65279;<?xml version="1.0" encoding="utf-8"?><Relationships xmlns="http://schemas.openxmlformats.org/package/2006/relationships"><Relationship Type="http://schemas.openxmlformats.org/officeDocument/2006/relationships/image" Target="/ppt/media/image31.jpeg" Id="rId8" /><Relationship Type="http://schemas.openxmlformats.org/officeDocument/2006/relationships/image" Target="/ppt/media/image262.jpeg" Id="rId3" /><Relationship Type="http://schemas.openxmlformats.org/officeDocument/2006/relationships/image" Target="/ppt/media/image303.jpeg" Id="rId7" /><Relationship Type="http://schemas.openxmlformats.org/officeDocument/2006/relationships/notesSlide" Target="/ppt/notesSlides/notesSlide85.xml" Id="rId2" /><Relationship Type="http://schemas.openxmlformats.org/officeDocument/2006/relationships/slideLayout" Target="/ppt/slideLayouts/slideLayout914.xml" Id="rId1" /><Relationship Type="http://schemas.openxmlformats.org/officeDocument/2006/relationships/image" Target="/ppt/media/image294.jpeg" Id="rId6" /><Relationship Type="http://schemas.openxmlformats.org/officeDocument/2006/relationships/image" Target="/ppt/media/image285.jpeg" Id="rId5" /><Relationship Type="http://schemas.openxmlformats.org/officeDocument/2006/relationships/image" Target="/ppt/media/image336.jpeg" Id="rId10" /><Relationship Type="http://schemas.openxmlformats.org/officeDocument/2006/relationships/image" Target="/ppt/media/image277.jpeg" Id="rId4" /><Relationship Type="http://schemas.openxmlformats.org/officeDocument/2006/relationships/image" Target="/ppt/media/image328.jpeg" Id="rId9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notesSlide" Target="/ppt/notesSlides/notesSlide92.xml" Id="rId2" /><Relationship Type="http://schemas.openxmlformats.org/officeDocument/2006/relationships/slideLayout" Target="/ppt/slideLayouts/slideLayout1013.xml" Id="rId1" /></Relationships>
</file>

<file path=ppt/slides/slide10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4">
            <a:extLst>
              <a:ext uri="{FF2B5EF4-FFF2-40B4-BE49-F238E27FC236}">
                <a16:creationId xmlns:a16="http://schemas.microsoft.com/office/drawing/2014/main" id="{A6B93859-6CC9-460B-B8B1-418AD8A8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2" y="514418"/>
            <a:ext cx="10515600" cy="501852"/>
          </a:xfrm>
        </p:spPr>
        <p:txBody>
          <a:bodyPr rtlCol="0"/>
          <a:lstStyle/>
          <a:p>
            <a:pPr rtl="0"/>
            <a:r>
              <a:rPr lang="zh-CN" altLang="en-US" dirty="0"/>
              <a:t>日程表</a:t>
            </a:r>
          </a:p>
        </p:txBody>
      </p:sp>
      <p:graphicFrame>
        <p:nvGraphicFramePr>
          <p:cNvPr id="20" name="内容占位符 6">
            <a:extLst>
              <a:ext uri="{FF2B5EF4-FFF2-40B4-BE49-F238E27FC236}">
                <a16:creationId xmlns:a16="http://schemas.microsoft.com/office/drawing/2014/main" id="{8975F31C-03AB-4E9E-A587-C6229931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795119382"/>
              </p:ext>
            </p:extLst>
          </p:nvPr>
        </p:nvGraphicFramePr>
        <p:xfrm>
          <a:off x="838200" y="1495425"/>
          <a:ext cx="10515600" cy="464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2D2F98-0CDA-431A-810A-FD67B395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862" y="6356350"/>
            <a:ext cx="2743200" cy="365125"/>
          </a:xfrm>
        </p:spPr>
        <p:txBody>
          <a:bodyPr rtlCol="0"/>
          <a:lstStyle/>
          <a:p>
            <a:pPr rtl="0"/>
            <a:fld id="{7A9E80BB-C0DF-4F1B-8821-E3FD53412EFF}" type="slidenum">
              <a:rPr lang="en-US" altLang="zh-CN" smtClean="0"/>
              <a:pPr/>
              <a:t>10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BDE209-C6C2-47F7-90FF-57BA5CD5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 dirty="0"/>
              <a:t>演示文稿标题</a:t>
            </a:r>
          </a:p>
        </p:txBody>
      </p:sp>
    </p:spTree>
    <p:extLst>
      <p:ext uri="{BB962C8B-B14F-4D97-AF65-F5344CB8AC3E}">
        <p14:creationId xmlns:p14="http://schemas.microsoft.com/office/powerpoint/2010/main" val="33008868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拉小提琴的人">
            <a:extLst>
              <a:ext uri="{FF2B5EF4-FFF2-40B4-BE49-F238E27FC236}">
                <a16:creationId xmlns:a16="http://schemas.microsoft.com/office/drawing/2014/main" id="{82AD9B64-C3B2-4F92-B013-F9D95DDAC0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8" name="标题 17">
            <a:extLst>
              <a:ext uri="{FF2B5EF4-FFF2-40B4-BE49-F238E27FC236}">
                <a16:creationId xmlns:a16="http://schemas.microsoft.com/office/drawing/2014/main" id="{40701852-AE6C-4783-8DBD-B0CBAC16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925" y="0"/>
            <a:ext cx="5758075" cy="5391215"/>
          </a:xfrm>
        </p:spPr>
        <p:txBody>
          <a:bodyPr rtlCol="0"/>
          <a:lstStyle/>
          <a:p>
            <a:pPr rtl="0"/>
            <a:r>
              <a:rPr lang="zh-CN" altLang="en-US"/>
              <a:t>演示文稿标题</a:t>
            </a: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749F6AF1-A89E-415F-93B2-6E9E72D0DD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3926" y="5391215"/>
            <a:ext cx="5758074" cy="1466785"/>
          </a:xfrm>
        </p:spPr>
        <p:txBody>
          <a:bodyPr rtlCol="0"/>
          <a:lstStyle/>
          <a:p>
            <a:pPr rtl="0"/>
            <a:r>
              <a:rPr lang="en-US" altLang="zh-CN"/>
              <a:t>Mirjam Nilsson</a:t>
            </a:r>
          </a:p>
        </p:txBody>
      </p:sp>
      <p:pic>
        <p:nvPicPr>
          <p:cNvPr id="36" name="图形 35">
            <a:extLst>
              <a:ext uri="{FF2B5EF4-FFF2-40B4-BE49-F238E27FC236}">
                <a16:creationId xmlns:a16="http://schemas.microsoft.com/office/drawing/2014/main" id="{3CD0F96C-C036-4A88-B85A-765408F6F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434138" cy="685800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224A1F6-21F4-4A67-8DDD-53AC739DF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5981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40923"/>
      </p:ext>
    </p:extLst>
  </p:cSld>
  <p:clrMapOvr>
    <a:masterClrMapping/>
  </p:clrMapOvr>
</p:sld>
</file>

<file path=ppt/slides/slide1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32">
            <a:extLst>
              <a:ext uri="{FF2B5EF4-FFF2-40B4-BE49-F238E27FC236}">
                <a16:creationId xmlns:a16="http://schemas.microsoft.com/office/drawing/2014/main" id="{FF872A7D-E6CA-4BD5-B88B-0498D0B75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862" y="894716"/>
            <a:ext cx="10515600" cy="495300"/>
          </a:xfrm>
        </p:spPr>
        <p:txBody>
          <a:bodyPr rtlCol="0"/>
          <a:lstStyle/>
          <a:p>
            <a:pPr rtl="0"/>
            <a:r>
              <a:rPr lang="zh-CN" altLang="en-US"/>
              <a:t>重点区域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D9FC41A5-6D3B-4D54-8B6D-00B49FDE21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0915" y="2215197"/>
            <a:ext cx="4376935" cy="422365"/>
          </a:xfrm>
        </p:spPr>
        <p:txBody>
          <a:bodyPr rtlCol="0"/>
          <a:lstStyle/>
          <a:p>
            <a:pPr rtl="0"/>
            <a:r>
              <a:rPr lang="en-US" altLang="zh-CN" dirty="0"/>
              <a:t>B2B </a:t>
            </a:r>
            <a:r>
              <a:rPr lang="zh-CN" altLang="en-US" dirty="0"/>
              <a:t>市场应用场景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956112D0-BBBB-4761-B916-CEA43C08D4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0707" y="2637562"/>
            <a:ext cx="4376489" cy="3325723"/>
          </a:xfrm>
        </p:spPr>
        <p:txBody>
          <a:bodyPr rtlCol="0"/>
          <a:lstStyle/>
          <a:p>
            <a:pPr rtl="0"/>
            <a:r>
              <a:rPr lang="zh-CN" altLang="en-US"/>
              <a:t>制定取胜策略，在竞争中保持领先</a:t>
            </a:r>
          </a:p>
          <a:p>
            <a:pPr rtl="0"/>
            <a:r>
              <a:rPr lang="zh-CN" altLang="en-US"/>
              <a:t>利用低悬空水果识别棒球场价值</a:t>
            </a:r>
          </a:p>
          <a:p>
            <a:pPr rtl="0"/>
            <a:r>
              <a:rPr lang="zh-CN" altLang="en-US"/>
              <a:t>可视化客户定向收敛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A9B987E6-40EA-4DAD-817D-CF8573D44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464" y="2215196"/>
            <a:ext cx="4376935" cy="422365"/>
          </a:xfrm>
        </p:spPr>
        <p:txBody>
          <a:bodyPr rtlCol="0"/>
          <a:lstStyle/>
          <a:p>
            <a:pPr rtl="0"/>
            <a:r>
              <a:rPr lang="zh-CN" altLang="en-US"/>
              <a:t>基于云的机遇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4B0C446C-77D9-4469-AAF2-69CF65C0BA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73945" y="2637561"/>
            <a:ext cx="4376490" cy="3325723"/>
          </a:xfrm>
        </p:spPr>
        <p:txBody>
          <a:bodyPr rtlCol="0"/>
          <a:lstStyle/>
          <a:p>
            <a:pPr rtl="0"/>
            <a:r>
              <a:rPr lang="zh-CN" altLang="en-US"/>
              <a:t>公司战略的迭代方法</a:t>
            </a:r>
          </a:p>
          <a:p>
            <a:pPr rtl="0"/>
            <a:r>
              <a:rPr lang="zh-CN" altLang="en-US"/>
              <a:t>从内部建立管理框架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585B73-7A1C-4790-86F0-401CF741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862" y="6356350"/>
            <a:ext cx="2743200" cy="365125"/>
          </a:xfrm>
        </p:spPr>
        <p:txBody>
          <a:bodyPr rtlCol="0"/>
          <a:lstStyle/>
          <a:p>
            <a:pPr rtl="0"/>
            <a:fld id="{7A9E80BB-C0DF-4F1B-8821-E3FD53412EFF}" type="slidenum">
              <a:rPr lang="en-US" altLang="zh-CN" smtClean="0"/>
              <a:pPr/>
              <a:t>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AE8AC66-7A3E-4F83-9C65-F437FD59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演示文稿标题</a:t>
            </a:r>
          </a:p>
        </p:txBody>
      </p:sp>
    </p:spTree>
    <p:extLst>
      <p:ext uri="{BB962C8B-B14F-4D97-AF65-F5344CB8AC3E}">
        <p14:creationId xmlns:p14="http://schemas.microsoft.com/office/powerpoint/2010/main" val="262633461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50">
            <a:extLst>
              <a:ext uri="{FF2B5EF4-FFF2-40B4-BE49-F238E27FC236}">
                <a16:creationId xmlns:a16="http://schemas.microsoft.com/office/drawing/2014/main" id="{321B8428-BD78-4FC4-BEAE-596AB2DC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69" y="893674"/>
            <a:ext cx="10515600" cy="495300"/>
          </a:xfrm>
        </p:spPr>
        <p:txBody>
          <a:bodyPr rtlCol="0"/>
          <a:lstStyle/>
          <a:p>
            <a:pPr rtl="0"/>
            <a:r>
              <a:rPr lang="zh-CN" altLang="en-US"/>
              <a:t>我们如何实现目标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60EC01CC-BDB2-4B49-9150-62F71FB5BA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100" y="2216238"/>
            <a:ext cx="3604193" cy="422365"/>
          </a:xfrm>
        </p:spPr>
        <p:txBody>
          <a:bodyPr rtlCol="0"/>
          <a:lstStyle/>
          <a:p>
            <a:pPr rtl="0"/>
            <a:r>
              <a:rPr lang="en-US" altLang="zh-CN"/>
              <a:t>ROI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9693BC51-0015-426C-B454-8FE219279B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893" y="2638603"/>
            <a:ext cx="3603826" cy="3325723"/>
          </a:xfrm>
        </p:spPr>
        <p:txBody>
          <a:bodyPr rtlCol="0"/>
          <a:lstStyle/>
          <a:p>
            <a:pPr rtl="0"/>
            <a:r>
              <a:rPr lang="zh-CN" altLang="en-US"/>
              <a:t>构想基于多媒体的专业知识和跨媒体增长战略</a:t>
            </a:r>
          </a:p>
          <a:p>
            <a:pPr rtl="0"/>
            <a:r>
              <a:rPr lang="zh-CN" altLang="en-US"/>
              <a:t>可视化优质知识资产</a:t>
            </a:r>
          </a:p>
          <a:p>
            <a:pPr rtl="0"/>
            <a:r>
              <a:rPr lang="zh-CN" altLang="en-US"/>
              <a:t>通过基于 </a:t>
            </a:r>
            <a:r>
              <a:rPr lang="en-US" altLang="zh-CN"/>
              <a:t>Web </a:t>
            </a:r>
            <a:r>
              <a:rPr lang="zh-CN" altLang="en-US"/>
              <a:t>的技术在球开展互动的方法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F1E1E5D2-27DA-46E0-A610-1788217055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6540" y="2216238"/>
            <a:ext cx="3604193" cy="422365"/>
          </a:xfrm>
        </p:spPr>
        <p:txBody>
          <a:bodyPr rtlCol="0"/>
          <a:lstStyle/>
          <a:p>
            <a:pPr rtl="0"/>
            <a:r>
              <a:rPr lang="zh-CN" altLang="en-US"/>
              <a:t>利基市场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8A8DD9AB-3A66-4584-96A7-CEB27FC80F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06333" y="2638603"/>
            <a:ext cx="3603826" cy="3325723"/>
          </a:xfrm>
        </p:spPr>
        <p:txBody>
          <a:bodyPr rtlCol="0"/>
          <a:lstStyle/>
          <a:p>
            <a:pPr rtl="0"/>
            <a:r>
              <a:rPr lang="zh-CN" altLang="en-US"/>
              <a:t>采用可持续发挥策略实现可缩放的客户服务</a:t>
            </a:r>
          </a:p>
          <a:p>
            <a:pPr rtl="0"/>
            <a:r>
              <a:rPr lang="zh-CN" altLang="en-US"/>
              <a:t>通过先进的可交付结果吸引顶级 </a:t>
            </a:r>
            <a:r>
              <a:rPr lang="en-US" altLang="zh-CN"/>
              <a:t>Web </a:t>
            </a:r>
            <a:r>
              <a:rPr lang="zh-CN" altLang="en-US"/>
              <a:t>服务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ACF0A168-0337-4144-ABFC-E4E9B9F9D4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07980" y="2216238"/>
            <a:ext cx="3387610" cy="422365"/>
          </a:xfrm>
        </p:spPr>
        <p:txBody>
          <a:bodyPr rtlCol="0"/>
          <a:lstStyle/>
          <a:p>
            <a:pPr rtl="0"/>
            <a:r>
              <a:rPr lang="zh-CN" altLang="en-US"/>
              <a:t>供应链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BBE8F214-43D4-4084-AA5E-191C202D83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07772" y="2638603"/>
            <a:ext cx="3387265" cy="3325723"/>
          </a:xfrm>
        </p:spPr>
        <p:txBody>
          <a:bodyPr rtlCol="0"/>
          <a:lstStyle/>
          <a:p>
            <a:pPr rtl="0"/>
            <a:r>
              <a:rPr lang="zh-CN" altLang="en-US"/>
              <a:t>使用精妙的创意培养一对一客户服务</a:t>
            </a:r>
          </a:p>
          <a:p>
            <a:pPr rtl="0"/>
            <a:r>
              <a:rPr lang="zh-CN" altLang="en-US"/>
              <a:t>最大化实时架构的及时可交付结果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D9FEDE-21F6-49AC-9079-4A0E154F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862" y="6356350"/>
            <a:ext cx="2743200" cy="365125"/>
          </a:xfrm>
        </p:spPr>
        <p:txBody>
          <a:bodyPr rtlCol="0"/>
          <a:lstStyle/>
          <a:p>
            <a:pPr rtl="0"/>
            <a:fld id="{7A9E80BB-C0DF-4F1B-8821-E3FD53412EFF}" type="slidenum">
              <a:rPr lang="en-US" altLang="zh-CN" smtClean="0"/>
              <a:pPr/>
              <a:t>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219309-A8E7-49FC-A769-AFEF4A12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演示文稿标题</a:t>
            </a:r>
          </a:p>
        </p:txBody>
      </p:sp>
    </p:spTree>
    <p:extLst>
      <p:ext uri="{BB962C8B-B14F-4D97-AF65-F5344CB8AC3E}">
        <p14:creationId xmlns:p14="http://schemas.microsoft.com/office/powerpoint/2010/main" val="404414881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>
            <a:extLst>
              <a:ext uri="{FF2B5EF4-FFF2-40B4-BE49-F238E27FC236}">
                <a16:creationId xmlns:a16="http://schemas.microsoft.com/office/drawing/2014/main" id="{C0982996-A1AC-4484-BA1F-92D9D810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287" y="2068863"/>
            <a:ext cx="4594823" cy="557552"/>
          </a:xfrm>
        </p:spPr>
        <p:txBody>
          <a:bodyPr rtlCol="0"/>
          <a:lstStyle/>
          <a:p>
            <a:pPr rtl="0"/>
            <a:r>
              <a:rPr lang="zh-CN" altLang="en-US"/>
              <a:t>摘要</a:t>
            </a:r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CA793C47-D157-471A-9E0C-E14D53BAD1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2287" y="2626414"/>
            <a:ext cx="4259684" cy="2859991"/>
          </a:xfrm>
        </p:spPr>
        <p:txBody>
          <a:bodyPr rtlCol="0"/>
          <a:lstStyle/>
          <a:p>
            <a:pPr rtl="0"/>
            <a:r>
              <a:rPr lang="zh-CN" altLang="en-US"/>
              <a:t>在 </a:t>
            </a:r>
            <a:r>
              <a:rPr lang="en-US" altLang="zh-CN"/>
              <a:t>Contoso</a:t>
            </a:r>
            <a:r>
              <a:rPr lang="zh-CN" altLang="en-US"/>
              <a:t>，我们相信拼尽全力。通过使用下一代数据架构，我们帮助组织几乎管理所有敏捷工作流。我们的发展要得益于自身的市场知识和强大的团队作为支撑。正如我们的首席执行官所言：“效率源自于主动改变我们的业务模式。”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2F91BA-BDFB-418F-9EC0-4A13DF4D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862" y="6356350"/>
            <a:ext cx="2743200" cy="365125"/>
          </a:xfrm>
        </p:spPr>
        <p:txBody>
          <a:bodyPr rtlCol="0"/>
          <a:lstStyle/>
          <a:p>
            <a:pPr rtl="0"/>
            <a:fld id="{7A9E80BB-C0DF-4F1B-8821-E3FD53412EFF}" type="slidenum">
              <a:rPr lang="en-US" altLang="zh-CN" smtClean="0"/>
              <a:pPr/>
              <a:t>13</a:t>
            </a:fld>
            <a:endParaRPr lang="zh-CN" altLang="en-US"/>
          </a:p>
        </p:txBody>
      </p:sp>
      <p:pic>
        <p:nvPicPr>
          <p:cNvPr id="8" name="图片占位符 7" descr="图片：握持的手，特写">
            <a:extLst>
              <a:ext uri="{FF2B5EF4-FFF2-40B4-BE49-F238E27FC236}">
                <a16:creationId xmlns:a16="http://schemas.microsoft.com/office/drawing/2014/main" id="{D7B14CA7-CA0B-4739-BC97-C9A872B60D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3429000"/>
          </a:xfrm>
        </p:spPr>
      </p:pic>
      <p:pic>
        <p:nvPicPr>
          <p:cNvPr id="12" name="图片占位符 11" descr="图片：吉他演奏特写&#10;">
            <a:extLst>
              <a:ext uri="{FF2B5EF4-FFF2-40B4-BE49-F238E27FC236}">
                <a16:creationId xmlns:a16="http://schemas.microsoft.com/office/drawing/2014/main" id="{BE123916-6ABD-4B33-A665-DEFF8AB606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 b="7529"/>
          <a:stretch/>
        </p:blipFill>
        <p:spPr>
          <a:xfrm>
            <a:off x="6095999" y="3429000"/>
            <a:ext cx="6096000" cy="3429000"/>
          </a:xfrm>
        </p:spPr>
      </p:pic>
      <p:sp>
        <p:nvSpPr>
          <p:cNvPr id="90" name="页脚占位符 89">
            <a:extLst>
              <a:ext uri="{FF2B5EF4-FFF2-40B4-BE49-F238E27FC236}">
                <a16:creationId xmlns:a16="http://schemas.microsoft.com/office/drawing/2014/main" id="{97A8CAD8-86CB-41BE-94C8-0A11213F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8" y="6356350"/>
            <a:ext cx="3249170" cy="501649"/>
          </a:xfrm>
        </p:spPr>
        <p:txBody>
          <a:bodyPr rtlCol="0"/>
          <a:lstStyle/>
          <a:p>
            <a:pPr rtl="0"/>
            <a:r>
              <a:rPr lang="zh-CN" altLang="en-US"/>
              <a:t>演示文稿标题</a:t>
            </a:r>
          </a:p>
        </p:txBody>
      </p:sp>
      <p:pic>
        <p:nvPicPr>
          <p:cNvPr id="88" name="图形 87">
            <a:extLst>
              <a:ext uri="{FF2B5EF4-FFF2-40B4-BE49-F238E27FC236}">
                <a16:creationId xmlns:a16="http://schemas.microsoft.com/office/drawing/2014/main" id="{D06E87D9-4622-47F1-9F9E-D57861E8F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4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1"/>
            <a:ext cx="6096000" cy="63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7139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一组 xylophone 的特写">
            <a:extLst>
              <a:ext uri="{FF2B5EF4-FFF2-40B4-BE49-F238E27FC236}">
                <a16:creationId xmlns:a16="http://schemas.microsoft.com/office/drawing/2014/main" id="{8F9D2BDD-1685-481F-B253-8421541A56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标题 31">
            <a:extLst>
              <a:ext uri="{FF2B5EF4-FFF2-40B4-BE49-F238E27FC236}">
                <a16:creationId xmlns:a16="http://schemas.microsoft.com/office/drawing/2014/main" id="{8D996758-284E-4C63-9A4B-2C107FDF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75851" cy="4210387"/>
          </a:xfrm>
        </p:spPr>
        <p:txBody>
          <a:bodyPr rtlCol="0"/>
          <a:lstStyle/>
          <a:p>
            <a:pPr rtl="0"/>
            <a:r>
              <a:rPr lang="zh-CN" altLang="en-US"/>
              <a:t>谢谢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A0206A59-E2C8-4E81-AE9D-B2F7ADEEAB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4210388"/>
            <a:ext cx="5575849" cy="2118216"/>
          </a:xfrm>
        </p:spPr>
        <p:txBody>
          <a:bodyPr rtlCol="0"/>
          <a:lstStyle/>
          <a:p>
            <a:pPr rtl="0"/>
            <a:r>
              <a:rPr lang="en-US" altLang="zh-CN"/>
              <a:t>Mirjam Nilsson​</a:t>
            </a:r>
          </a:p>
          <a:p>
            <a:pPr rtl="0"/>
            <a:r>
              <a:rPr lang="en-US" altLang="zh-CN"/>
              <a:t>mirjam@contoso.com</a:t>
            </a:r>
            <a:r>
              <a:rPr lang="zh-CN" altLang="en-US"/>
              <a:t>​</a:t>
            </a:r>
          </a:p>
          <a:p>
            <a:pPr rtl="0"/>
            <a:r>
              <a:rPr lang="en-US" altLang="zh-CN"/>
              <a:t>www.contoso.com</a:t>
            </a:r>
            <a:r>
              <a:rPr lang="zh-CN" altLang="en-US"/>
              <a:t>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9BE851-241B-47F9-98FE-19965576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31226"/>
            <a:ext cx="3497063" cy="526774"/>
          </a:xfrm>
        </p:spPr>
        <p:txBody>
          <a:bodyPr rtlCol="0"/>
          <a:lstStyle/>
          <a:p>
            <a:pPr rtl="0"/>
            <a:fld id="{7A9E80BB-C0DF-4F1B-8821-E3FD53412EFF}" type="slidenum">
              <a:rPr lang="en-US" altLang="zh-CN" smtClean="0"/>
              <a:pPr/>
              <a:t>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3CF198-93B6-4140-8171-3CD9176A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7062" y="6336472"/>
            <a:ext cx="5197878" cy="529397"/>
          </a:xfrm>
        </p:spPr>
        <p:txBody>
          <a:bodyPr rtlCol="0"/>
          <a:lstStyle/>
          <a:p>
            <a:pPr rtl="0"/>
            <a:r>
              <a:rPr lang="zh-CN" altLang="en-US"/>
              <a:t>演示文稿标题</a:t>
            </a:r>
          </a:p>
        </p:txBody>
      </p:sp>
      <p:pic>
        <p:nvPicPr>
          <p:cNvPr id="51" name="图形 50">
            <a:extLst>
              <a:ext uri="{FF2B5EF4-FFF2-40B4-BE49-F238E27FC236}">
                <a16:creationId xmlns:a16="http://schemas.microsoft.com/office/drawing/2014/main" id="{90C92756-0BB5-41BC-A43D-39DE7F346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5850" y="1"/>
            <a:ext cx="6616149" cy="63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45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>
            <a:extLst>
              <a:ext uri="{FF2B5EF4-FFF2-40B4-BE49-F238E27FC236}">
                <a16:creationId xmlns:a16="http://schemas.microsoft.com/office/drawing/2014/main" id="{FE58CE81-79F8-4E88-A7B1-6103D70D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26" y="1209670"/>
            <a:ext cx="5135764" cy="495300"/>
          </a:xfrm>
        </p:spPr>
        <p:txBody>
          <a:bodyPr rtlCol="0"/>
          <a:lstStyle/>
          <a:p>
            <a:pPr rtl="0"/>
            <a:r>
              <a:rPr lang="zh-CN" altLang="en-US"/>
              <a:t>议程</a:t>
            </a:r>
          </a:p>
        </p:txBody>
      </p:sp>
      <p:pic>
        <p:nvPicPr>
          <p:cNvPr id="8" name="图片占位符 7" descr="架子鼓特写">
            <a:extLst>
              <a:ext uri="{FF2B5EF4-FFF2-40B4-BE49-F238E27FC236}">
                <a16:creationId xmlns:a16="http://schemas.microsoft.com/office/drawing/2014/main" id="{D100A0FD-C488-4726-8EF3-3E53B4E7A7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E104D264-19F5-47BB-9134-C9A3CEBC78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9826" y="1789866"/>
            <a:ext cx="5135764" cy="3577259"/>
          </a:xfrm>
        </p:spPr>
        <p:txBody>
          <a:bodyPr rtlCol="0"/>
          <a:lstStyle/>
          <a:p>
            <a:pPr rtl="0"/>
            <a:r>
              <a:rPr lang="zh-CN" altLang="en-US"/>
              <a:t>简介</a:t>
            </a:r>
          </a:p>
          <a:p>
            <a:pPr rtl="0"/>
            <a:r>
              <a:rPr lang="zh-CN" altLang="en-US"/>
              <a:t>主要目标</a:t>
            </a:r>
          </a:p>
          <a:p>
            <a:pPr rtl="0"/>
            <a:r>
              <a:rPr lang="zh-CN" altLang="en-US"/>
              <a:t>增长领域</a:t>
            </a:r>
          </a:p>
          <a:p>
            <a:pPr rtl="0"/>
            <a:r>
              <a:rPr lang="zh-CN" altLang="en-US"/>
              <a:t>日程表</a:t>
            </a:r>
          </a:p>
          <a:p>
            <a:pPr rtl="0"/>
            <a:r>
              <a:rPr lang="zh-CN" altLang="en-US"/>
              <a:t>总结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084D5E-27CA-4C1F-A2EC-760AE93F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862" y="6356350"/>
            <a:ext cx="2743200" cy="365125"/>
          </a:xfrm>
        </p:spPr>
        <p:txBody>
          <a:bodyPr rtlCol="0"/>
          <a:lstStyle/>
          <a:p>
            <a:pPr rtl="0"/>
            <a:fld id="{7A9E80BB-C0DF-4F1B-8821-E3FD53412EFF}" type="slidenum">
              <a:rPr lang="en-US" altLang="zh-CN" smtClean="0"/>
              <a:pPr/>
              <a:t>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1B54F8-5CA5-46A9-86AA-1BF047C3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3368" y="6356350"/>
            <a:ext cx="2971800" cy="365125"/>
          </a:xfrm>
        </p:spPr>
        <p:txBody>
          <a:bodyPr rtlCol="0"/>
          <a:lstStyle/>
          <a:p>
            <a:pPr rtl="0"/>
            <a:r>
              <a:rPr lang="zh-CN" altLang="en-US"/>
              <a:t>演示文稿标题</a:t>
            </a: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A2A52314-D977-4B70-A52B-BD18C4129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4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000" r="25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62" name="图形 61">
            <a:extLst>
              <a:ext uri="{FF2B5EF4-FFF2-40B4-BE49-F238E27FC236}">
                <a16:creationId xmlns:a16="http://schemas.microsoft.com/office/drawing/2014/main" id="{08453B12-6818-452E-8213-837B2C23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7101" y="0"/>
            <a:ext cx="364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94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FFDFC4E2-C9DE-4F2E-A89C-715209C0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63" y="986268"/>
            <a:ext cx="2893813" cy="1034385"/>
          </a:xfrm>
        </p:spPr>
        <p:txBody>
          <a:bodyPr rtlCol="0"/>
          <a:lstStyle/>
          <a:p>
            <a:pPr rtl="0"/>
            <a:r>
              <a:rPr lang="zh-CN" altLang="en-US"/>
              <a:t>简介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56E7A249-5611-42FD-975D-23A8754CDE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41407" y="699461"/>
            <a:ext cx="6547507" cy="1552015"/>
          </a:xfrm>
        </p:spPr>
        <p:txBody>
          <a:bodyPr rtlCol="0"/>
          <a:lstStyle/>
          <a:p>
            <a:pPr rtl="0"/>
            <a:r>
              <a:rPr lang="zh-CN" altLang="en-US"/>
              <a:t>在 </a:t>
            </a:r>
            <a:r>
              <a:rPr lang="en-US" altLang="zh-CN"/>
              <a:t>Contoso</a:t>
            </a:r>
            <a:r>
              <a:rPr lang="zh-CN" altLang="en-US"/>
              <a:t>，我们使组织能够培养协作思维，以进一步推动工作场所创新。通过闭环和利用敏捷框架，我们帮助企业实现有机增长，并培养消费者至上的思维方式。</a:t>
            </a:r>
          </a:p>
        </p:txBody>
      </p:sp>
      <p:pic>
        <p:nvPicPr>
          <p:cNvPr id="8" name="图片占位符 7" descr="黑白钢琴特写">
            <a:extLst>
              <a:ext uri="{FF2B5EF4-FFF2-40B4-BE49-F238E27FC236}">
                <a16:creationId xmlns:a16="http://schemas.microsoft.com/office/drawing/2014/main" id="{E9674C4A-15EC-49F9-9558-66BD79A9AF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93571"/>
            <a:ext cx="12192000" cy="3864429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C93D79-8EC5-46CD-AA16-7851250E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3497062" cy="501650"/>
          </a:xfrm>
        </p:spPr>
        <p:txBody>
          <a:bodyPr rtlCol="0"/>
          <a:lstStyle/>
          <a:p>
            <a:pPr rtl="0"/>
            <a:fld id="{7A9E80BB-C0DF-4F1B-8821-E3FD53412EFF}" type="slidenum">
              <a:rPr lang="en-US" altLang="zh-CN" smtClean="0"/>
              <a:pPr/>
              <a:t>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4BF3A7C-6F25-4CD0-85C5-EE1A21BC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7062" y="6356350"/>
            <a:ext cx="5197878" cy="501650"/>
          </a:xfrm>
        </p:spPr>
        <p:txBody>
          <a:bodyPr rtlCol="0"/>
          <a:lstStyle/>
          <a:p>
            <a:pPr rtl="0"/>
            <a:r>
              <a:rPr lang="zh-CN" altLang="en-US"/>
              <a:t>演示文稿标题</a:t>
            </a: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D16FC2FA-E7D5-403B-BB1A-1AC8E2901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993570"/>
            <a:ext cx="12192000" cy="3864430"/>
          </a:xfrm>
          <a:prstGeom prst="rect">
            <a:avLst/>
          </a:prstGeom>
        </p:spPr>
      </p:pic>
      <p:pic>
        <p:nvPicPr>
          <p:cNvPr id="47" name="图形 46">
            <a:extLst>
              <a:ext uri="{FF2B5EF4-FFF2-40B4-BE49-F238E27FC236}">
                <a16:creationId xmlns:a16="http://schemas.microsoft.com/office/drawing/2014/main" id="{FEC87FBB-9057-4D42-BFB8-C20E962A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993570"/>
            <a:ext cx="12192000" cy="33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42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64296C7E-93C4-4BC6-9879-EA4FCBAEB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2" name="标题 11">
            <a:extLst>
              <a:ext uri="{FF2B5EF4-FFF2-40B4-BE49-F238E27FC236}">
                <a16:creationId xmlns:a16="http://schemas.microsoft.com/office/drawing/2014/main" id="{0A365D2C-2AF4-4356-BA8C-0913B319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176" y="0"/>
            <a:ext cx="4020824" cy="2300397"/>
          </a:xfrm>
        </p:spPr>
        <p:txBody>
          <a:bodyPr rtlCol="0"/>
          <a:lstStyle/>
          <a:p>
            <a:pPr rtl="0"/>
            <a:r>
              <a:rPr lang="zh-CN" altLang="en-US"/>
              <a:t>主要目标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4DB887E2-88ED-403F-BA2A-36081EE10F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1176" y="2300396"/>
            <a:ext cx="4020824" cy="4557603"/>
          </a:xfrm>
        </p:spPr>
        <p:txBody>
          <a:bodyPr rtlCol="0"/>
          <a:lstStyle/>
          <a:p>
            <a:pPr rtl="0"/>
            <a:r>
              <a:rPr lang="zh-CN" altLang="en-US"/>
              <a:t>年度收入增长</a:t>
            </a:r>
          </a:p>
        </p:txBody>
      </p:sp>
      <p:sp>
        <p:nvSpPr>
          <p:cNvPr id="31" name="图片占位符 6">
            <a:extLst>
              <a:ext uri="{FF2B5EF4-FFF2-40B4-BE49-F238E27FC236}">
                <a16:creationId xmlns:a16="http://schemas.microsoft.com/office/drawing/2014/main" id="{D6FF8AB6-8818-4C07-B454-6096C7ACAD65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-CN" altLang="en-US"/>
              <a:t>单击此处添加照片</a:t>
            </a:r>
          </a:p>
        </p:txBody>
      </p:sp>
      <p:pic>
        <p:nvPicPr>
          <p:cNvPr id="30" name="图形 29">
            <a:extLst>
              <a:ext uri="{FF2B5EF4-FFF2-40B4-BE49-F238E27FC236}">
                <a16:creationId xmlns:a16="http://schemas.microsoft.com/office/drawing/2014/main" id="{FA004D3C-FBF8-40B2-B45E-0AE725F36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817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37869"/>
      </p:ext>
    </p:extLst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30">
            <a:extLst>
              <a:ext uri="{FF2B5EF4-FFF2-40B4-BE49-F238E27FC236}">
                <a16:creationId xmlns:a16="http://schemas.microsoft.com/office/drawing/2014/main" id="{CDE244DC-8B9E-4E7D-B4FF-FDF35DD4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93" y="546310"/>
            <a:ext cx="7121174" cy="495301"/>
          </a:xfrm>
        </p:spPr>
        <p:txBody>
          <a:bodyPr rtlCol="0"/>
          <a:lstStyle/>
          <a:p>
            <a:pPr rtl="0"/>
            <a:r>
              <a:rPr lang="zh-CN" altLang="en-US"/>
              <a:t>增长领域</a:t>
            </a:r>
          </a:p>
        </p:txBody>
      </p:sp>
      <p:graphicFrame>
        <p:nvGraphicFramePr>
          <p:cNvPr id="26" name="表 4">
            <a:extLst>
              <a:ext uri="{FF2B5EF4-FFF2-40B4-BE49-F238E27FC236}">
                <a16:creationId xmlns:a16="http://schemas.microsoft.com/office/drawing/2014/main" id="{BA4A45FE-A868-4C85-887C-6277B7C957BF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815852858"/>
              </p:ext>
            </p:extLst>
          </p:nvPr>
        </p:nvGraphicFramePr>
        <p:xfrm>
          <a:off x="847725" y="1528763"/>
          <a:ext cx="6449426" cy="412873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30792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1182757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441174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1841155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959757">
                <a:tc>
                  <a:txBody>
                    <a:bodyPr/>
                    <a:lstStyle/>
                    <a:p>
                      <a:pPr algn="ctr" rtl="0"/>
                      <a:endParaRPr lang="en-US" sz="1600" b="0" dirty="0">
                        <a:latin typeface="Microsoft YaHei UI Light" panose="020B0502040204020203" pitchFamily="34" charset="-122"/>
                        <a:ea typeface="Microsoft YaHei UI Light" panose="020B0502040204020203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 b="1" cap="all" spc="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B2B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5000"/>
                        </a:lnSpc>
                      </a:pPr>
                      <a:r>
                        <a:rPr lang="zh-cn" sz="1600" b="1" cap="all" spc="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供应链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 b="1" cap="all" spc="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ROI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 b="1" cap="all" spc="10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电子商务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792244">
                <a:tc>
                  <a:txBody>
                    <a:bodyPr/>
                    <a:lstStyle/>
                    <a:p>
                      <a:pPr algn="ctr" rtl="0"/>
                      <a:r>
                        <a:rPr lang="zh-cn" sz="16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第 1 季度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5.0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792244">
                <a:tc>
                  <a:txBody>
                    <a:bodyPr/>
                    <a:lstStyle/>
                    <a:p>
                      <a:pPr algn="ctr" rtl="0"/>
                      <a:r>
                        <a:rPr lang="zh-cn" sz="16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第 2 季度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5.1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3.0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792244">
                <a:tc>
                  <a:txBody>
                    <a:bodyPr/>
                    <a:lstStyle/>
                    <a:p>
                      <a:pPr algn="ctr" rtl="0"/>
                      <a:r>
                        <a:rPr lang="zh-cn" sz="16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第 3 季度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2.8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792244">
                <a:tc>
                  <a:txBody>
                    <a:bodyPr/>
                    <a:lstStyle/>
                    <a:p>
                      <a:pPr algn="ctr" rtl="0"/>
                      <a:r>
                        <a:rPr lang="zh-cn" sz="1600" b="1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第 4 季度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4.5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2.2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1.7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UI Light" panose="020B0502040204020203" pitchFamily="34" charset="-122"/>
                          <a:ea typeface="Microsoft YaHei UI Light" panose="020B0502040204020203" pitchFamily="34" charset="-122"/>
                        </a:rPr>
                        <a:t>7.0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C5D0B6-77C2-4F55-BD1D-6E4B255F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862" y="6356350"/>
            <a:ext cx="2743200" cy="365125"/>
          </a:xfrm>
        </p:spPr>
        <p:txBody>
          <a:bodyPr rtlCol="0"/>
          <a:lstStyle/>
          <a:p>
            <a:pPr rtl="0"/>
            <a:fld id="{7A9E80BB-C0DF-4F1B-8821-E3FD53412EFF}" type="slidenum">
              <a:rPr lang="en-US" altLang="zh-CN" smtClean="0"/>
              <a:pPr/>
              <a:t>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2BD61EE-1013-46B0-9F60-955DB3B32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演示文稿标题</a:t>
            </a:r>
          </a:p>
        </p:txBody>
      </p:sp>
      <p:pic>
        <p:nvPicPr>
          <p:cNvPr id="25" name="图片占位符 24" descr="钢琴琴键特写">
            <a:extLst>
              <a:ext uri="{FF2B5EF4-FFF2-40B4-BE49-F238E27FC236}">
                <a16:creationId xmlns:a16="http://schemas.microsoft.com/office/drawing/2014/main" id="{0C86ED0F-C10D-48DF-A586-0050618B1C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398" y="0"/>
            <a:ext cx="4038602" cy="6858000"/>
          </a:xfr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89F4E802-6616-4662-937B-2F06B7104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3108" y="0"/>
            <a:ext cx="4038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55624"/>
      </p:ext>
    </p:extLst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支架上的麦克风">
            <a:extLst>
              <a:ext uri="{FF2B5EF4-FFF2-40B4-BE49-F238E27FC236}">
                <a16:creationId xmlns:a16="http://schemas.microsoft.com/office/drawing/2014/main" id="{ED3D65D2-9DE9-4232-8700-901200E717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 b="7529"/>
          <a:stretch/>
        </p:blipFill>
        <p:spPr>
          <a:xfrm>
            <a:off x="0" y="0"/>
            <a:ext cx="12192000" cy="6858000"/>
          </a:xfrm>
        </p:spPr>
      </p:pic>
      <p:sp>
        <p:nvSpPr>
          <p:cNvPr id="19" name="标题 18">
            <a:extLst>
              <a:ext uri="{FF2B5EF4-FFF2-40B4-BE49-F238E27FC236}">
                <a16:creationId xmlns:a16="http://schemas.microsoft.com/office/drawing/2014/main" id="{31EBF600-1098-4A50-AF3D-91E026D3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70123" cy="4684719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-CN" altLang="en-US" dirty="0"/>
              <a:t>业务机遇就像公共汽车。总有另一个会到来。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CFA71AD6-2CA1-4664-ABEF-DBF332EE45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4684719"/>
            <a:ext cx="5970123" cy="2173281"/>
          </a:xfrm>
        </p:spPr>
        <p:txBody>
          <a:bodyPr rtlCol="0"/>
          <a:lstStyle/>
          <a:p>
            <a:pPr rtl="0"/>
            <a:r>
              <a:rPr lang="en-US" altLang="zh-CN"/>
              <a:t>Richard Branson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D583E7-034B-4949-8B1B-89B6E90E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862" y="6356350"/>
            <a:ext cx="2743200" cy="365125"/>
          </a:xfrm>
        </p:spPr>
        <p:txBody>
          <a:bodyPr rtlCol="0"/>
          <a:lstStyle/>
          <a:p>
            <a:pPr rtl="0"/>
            <a:fld id="{7A9E80BB-C0DF-4F1B-8821-E3FD53412EFF}" type="slidenum">
              <a:rPr lang="en-US" altLang="zh-CN" smtClean="0"/>
              <a:pPr/>
              <a:t>6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09D3D4E-0011-469E-AA24-739408B7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演示文稿标题</a:t>
            </a:r>
          </a:p>
        </p:txBody>
      </p:sp>
      <p:sp>
        <p:nvSpPr>
          <p:cNvPr id="21" name="图形 19">
            <a:extLst>
              <a:ext uri="{FF2B5EF4-FFF2-40B4-BE49-F238E27FC236}">
                <a16:creationId xmlns:a16="http://schemas.microsoft.com/office/drawing/2014/main" id="{ADED2ED2-D5D8-4799-AA3B-2CD98F011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7062" y="1"/>
            <a:ext cx="10604938" cy="6858000"/>
          </a:xfrm>
          <a:custGeom>
            <a:avLst/>
            <a:gdLst>
              <a:gd name="connsiteX0" fmla="*/ 8623173 w 8623173"/>
              <a:gd name="connsiteY0" fmla="*/ 1435608 h 5138737"/>
              <a:gd name="connsiteX1" fmla="*/ 5890641 w 8623173"/>
              <a:gd name="connsiteY1" fmla="*/ 0 h 5138737"/>
              <a:gd name="connsiteX2" fmla="*/ 0 w 8623173"/>
              <a:gd name="connsiteY2" fmla="*/ 0 h 5138737"/>
              <a:gd name="connsiteX3" fmla="*/ 5300091 w 8623173"/>
              <a:gd name="connsiteY3" fmla="*/ 2752535 h 5138737"/>
              <a:gd name="connsiteX4" fmla="*/ 659797 w 8623173"/>
              <a:gd name="connsiteY4" fmla="*/ 5138738 h 5138737"/>
              <a:gd name="connsiteX5" fmla="*/ 6609683 w 8623173"/>
              <a:gd name="connsiteY5" fmla="*/ 5138738 h 5138737"/>
              <a:gd name="connsiteX6" fmla="*/ 8623173 w 8623173"/>
              <a:gd name="connsiteY6" fmla="*/ 4083177 h 513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3173" h="5138737">
                <a:moveTo>
                  <a:pt x="8623173" y="1435608"/>
                </a:moveTo>
                <a:lnTo>
                  <a:pt x="5890641" y="0"/>
                </a:lnTo>
                <a:lnTo>
                  <a:pt x="0" y="0"/>
                </a:lnTo>
                <a:lnTo>
                  <a:pt x="5300091" y="2752535"/>
                </a:lnTo>
                <a:lnTo>
                  <a:pt x="659797" y="5138738"/>
                </a:lnTo>
                <a:lnTo>
                  <a:pt x="6609683" y="5138738"/>
                </a:lnTo>
                <a:lnTo>
                  <a:pt x="8623173" y="4083177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8289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标题 115">
            <a:extLst>
              <a:ext uri="{FF2B5EF4-FFF2-40B4-BE49-F238E27FC236}">
                <a16:creationId xmlns:a16="http://schemas.microsoft.com/office/drawing/2014/main" id="{0E21B6C9-B13E-4630-B3E3-696DE284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62" y="524565"/>
            <a:ext cx="10941728" cy="576447"/>
          </a:xfrm>
        </p:spPr>
        <p:txBody>
          <a:bodyPr rtlCol="0"/>
          <a:lstStyle/>
          <a:p>
            <a:pPr rtl="0"/>
            <a:r>
              <a:rPr lang="zh-CN" altLang="en-US"/>
              <a:t>团队简介</a:t>
            </a:r>
          </a:p>
        </p:txBody>
      </p:sp>
      <p:pic>
        <p:nvPicPr>
          <p:cNvPr id="25" name="图片占位符 24" descr="成员的头像">
            <a:extLst>
              <a:ext uri="{FF2B5EF4-FFF2-40B4-BE49-F238E27FC236}">
                <a16:creationId xmlns:a16="http://schemas.microsoft.com/office/drawing/2014/main" id="{F35EA76C-D533-4B0A-9764-B033BCE0988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172" y="2121764"/>
            <a:ext cx="2357652" cy="2002576"/>
          </a:xfrm>
        </p:spPr>
      </p:pic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5851D7AC-393C-46B8-AFDE-8528D616B0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8930" y="4124337"/>
            <a:ext cx="2748132" cy="475149"/>
          </a:xfrm>
        </p:spPr>
        <p:txBody>
          <a:bodyPr rtlCol="0"/>
          <a:lstStyle/>
          <a:p>
            <a:pPr rtl="0"/>
            <a:r>
              <a:rPr lang="en-US" altLang="zh-CN"/>
              <a:t>Takuma Hayashi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9BF25EEC-C9FE-4770-AC5B-005A78638AD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4170" y="4599485"/>
            <a:ext cx="2357652" cy="475147"/>
          </a:xfrm>
        </p:spPr>
        <p:txBody>
          <a:bodyPr rtlCol="0"/>
          <a:lstStyle/>
          <a:p>
            <a:pPr rtl="0"/>
            <a:r>
              <a:rPr lang="zh-CN" altLang="en-US"/>
              <a:t>总裁</a:t>
            </a:r>
          </a:p>
        </p:txBody>
      </p:sp>
      <p:pic>
        <p:nvPicPr>
          <p:cNvPr id="31" name="图片占位符 30" descr="成员的头像">
            <a:extLst>
              <a:ext uri="{FF2B5EF4-FFF2-40B4-BE49-F238E27FC236}">
                <a16:creationId xmlns:a16="http://schemas.microsoft.com/office/drawing/2014/main" id="{321792FD-577A-4202-9436-69E0EE2D30D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316" y="2121764"/>
            <a:ext cx="2357652" cy="2002576"/>
          </a:xfrm>
        </p:spPr>
      </p:pic>
      <p:sp>
        <p:nvSpPr>
          <p:cNvPr id="32" name="文本占位符 31">
            <a:extLst>
              <a:ext uri="{FF2B5EF4-FFF2-40B4-BE49-F238E27FC236}">
                <a16:creationId xmlns:a16="http://schemas.microsoft.com/office/drawing/2014/main" id="{73F0F196-3E9E-46C2-88BB-0C30FEFD56E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26280" y="4124337"/>
            <a:ext cx="2669720" cy="475149"/>
          </a:xfrm>
        </p:spPr>
        <p:txBody>
          <a:bodyPr rtlCol="0"/>
          <a:lstStyle/>
          <a:p>
            <a:pPr rtl="0"/>
            <a:r>
              <a:rPr lang="en-US" altLang="zh-CN"/>
              <a:t>Mirjam Nilsson</a:t>
            </a:r>
          </a:p>
        </p:txBody>
      </p:sp>
      <p:sp>
        <p:nvSpPr>
          <p:cNvPr id="33" name="文本占位符 32">
            <a:extLst>
              <a:ext uri="{FF2B5EF4-FFF2-40B4-BE49-F238E27FC236}">
                <a16:creationId xmlns:a16="http://schemas.microsoft.com/office/drawing/2014/main" id="{4026F844-E21F-4FB3-BC14-72A64AF2627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582314" y="4599485"/>
            <a:ext cx="2357652" cy="475147"/>
          </a:xfrm>
        </p:spPr>
        <p:txBody>
          <a:bodyPr rtlCol="0"/>
          <a:lstStyle/>
          <a:p>
            <a:pPr rtl="0"/>
            <a:r>
              <a:rPr lang="zh-CN" altLang="en-US"/>
              <a:t>首席执行官</a:t>
            </a:r>
          </a:p>
        </p:txBody>
      </p:sp>
      <p:pic>
        <p:nvPicPr>
          <p:cNvPr id="41" name="图片占位符 40" descr="成员的头像">
            <a:extLst>
              <a:ext uri="{FF2B5EF4-FFF2-40B4-BE49-F238E27FC236}">
                <a16:creationId xmlns:a16="http://schemas.microsoft.com/office/drawing/2014/main" id="{F67AF7B8-93EC-406F-9CC8-BD0557CF3C29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0462" y="2121764"/>
            <a:ext cx="2357652" cy="2002576"/>
          </a:xfrm>
        </p:spPr>
      </p:pic>
      <p:sp>
        <p:nvSpPr>
          <p:cNvPr id="35" name="文本占位符 34">
            <a:extLst>
              <a:ext uri="{FF2B5EF4-FFF2-40B4-BE49-F238E27FC236}">
                <a16:creationId xmlns:a16="http://schemas.microsoft.com/office/drawing/2014/main" id="{C4984B8B-5A39-4866-8658-FB66C8DB4F8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03632" y="4124337"/>
            <a:ext cx="2591308" cy="475149"/>
          </a:xfrm>
        </p:spPr>
        <p:txBody>
          <a:bodyPr rtlCol="0"/>
          <a:lstStyle/>
          <a:p>
            <a:pPr rtl="0"/>
            <a:r>
              <a:rPr lang="en-US" altLang="zh-CN"/>
              <a:t>Flora Berggren</a:t>
            </a:r>
          </a:p>
        </p:txBody>
      </p:sp>
      <p:sp>
        <p:nvSpPr>
          <p:cNvPr id="36" name="文本占位符 35">
            <a:extLst>
              <a:ext uri="{FF2B5EF4-FFF2-40B4-BE49-F238E27FC236}">
                <a16:creationId xmlns:a16="http://schemas.microsoft.com/office/drawing/2014/main" id="{5A8A76BA-E350-46CC-B9EF-65F55916E49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20460" y="4599485"/>
            <a:ext cx="2357652" cy="475147"/>
          </a:xfrm>
        </p:spPr>
        <p:txBody>
          <a:bodyPr rtlCol="0"/>
          <a:lstStyle/>
          <a:p>
            <a:pPr rtl="0"/>
            <a:r>
              <a:rPr lang="zh-CN" altLang="en-US"/>
              <a:t>首席运营官</a:t>
            </a:r>
          </a:p>
        </p:txBody>
      </p:sp>
      <p:pic>
        <p:nvPicPr>
          <p:cNvPr id="45" name="图片占位符 44" descr="成员的头像">
            <a:extLst>
              <a:ext uri="{FF2B5EF4-FFF2-40B4-BE49-F238E27FC236}">
                <a16:creationId xmlns:a16="http://schemas.microsoft.com/office/drawing/2014/main" id="{7AADF468-BF7D-49CF-BE5C-ACA05CA293CB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8606" y="2121764"/>
            <a:ext cx="2357652" cy="2002576"/>
          </a:xfrm>
        </p:spPr>
      </p:pic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D9D607B3-8F21-4E4E-9448-E334E3D3623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858604" y="4124337"/>
            <a:ext cx="2357652" cy="475149"/>
          </a:xfrm>
        </p:spPr>
        <p:txBody>
          <a:bodyPr rtlCol="0"/>
          <a:lstStyle/>
          <a:p>
            <a:pPr rtl="0"/>
            <a:r>
              <a:rPr lang="zh-CN" altLang="en-US"/>
              <a:t>孔西明</a:t>
            </a:r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CB009F85-50B7-43CD-BECB-6763666D86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858604" y="4599485"/>
            <a:ext cx="2357652" cy="475147"/>
          </a:xfrm>
        </p:spPr>
        <p:txBody>
          <a:bodyPr rtlCol="0"/>
          <a:lstStyle/>
          <a:p>
            <a:pPr rtl="0"/>
            <a:r>
              <a:rPr lang="zh-CN" altLang="en-US"/>
              <a:t>市场营销副总裁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91A0B0-91E4-4514-9893-7544A171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862" y="6356350"/>
            <a:ext cx="2743200" cy="365125"/>
          </a:xfrm>
        </p:spPr>
        <p:txBody>
          <a:bodyPr rtlCol="0"/>
          <a:lstStyle/>
          <a:p>
            <a:pPr rtl="0"/>
            <a:fld id="{7A9E80BB-C0DF-4F1B-8821-E3FD53412EFF}" type="slidenum">
              <a:rPr lang="en-US" altLang="zh-CN" smtClean="0"/>
              <a:pPr/>
              <a:t>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387CDB-BE9B-4F67-AE84-9A1328DF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演示文稿标题</a:t>
            </a:r>
          </a:p>
        </p:txBody>
      </p:sp>
    </p:spTree>
    <p:extLst>
      <p:ext uri="{BB962C8B-B14F-4D97-AF65-F5344CB8AC3E}">
        <p14:creationId xmlns:p14="http://schemas.microsoft.com/office/powerpoint/2010/main" val="13566573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标题 140">
            <a:extLst>
              <a:ext uri="{FF2B5EF4-FFF2-40B4-BE49-F238E27FC236}">
                <a16:creationId xmlns:a16="http://schemas.microsoft.com/office/drawing/2014/main" id="{E594E37C-93FC-43FF-B313-BE92A41B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523748"/>
            <a:ext cx="10515600" cy="556795"/>
          </a:xfrm>
        </p:spPr>
        <p:txBody>
          <a:bodyPr rtlCol="0"/>
          <a:lstStyle/>
          <a:p>
            <a:pPr rtl="0"/>
            <a:r>
              <a:rPr lang="zh-CN" altLang="en-US" noProof="0"/>
              <a:t>团队简介  </a:t>
            </a:r>
            <a:br>
              <a:rPr lang="zh-CN" altLang="en-US"/>
            </a:br>
            <a:endParaRPr lang="zh-CN" altLang="en-US" dirty="0"/>
          </a:p>
        </p:txBody>
      </p:sp>
      <p:pic>
        <p:nvPicPr>
          <p:cNvPr id="78" name="图片占位符 77" descr="成员的头像">
            <a:extLst>
              <a:ext uri="{FF2B5EF4-FFF2-40B4-BE49-F238E27FC236}">
                <a16:creationId xmlns:a16="http://schemas.microsoft.com/office/drawing/2014/main" id="{E6F791DC-C72A-46A7-A0D0-CC90651E1E6D}"/>
              </a:ext>
            </a:extLst>
          </p:cNvPr>
          <p:cNvPicPr>
            <a:picLocks noGrp="1" noChangeAspect="1"/>
          </p:cNvPicPr>
          <p:nvPr>
            <p:ph type="pic" sz="quarter" idx="5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451" y="1520596"/>
            <a:ext cx="1412050" cy="1147276"/>
          </a:xfrm>
        </p:spPr>
      </p:pic>
      <p:sp>
        <p:nvSpPr>
          <p:cNvPr id="65" name="文本占位符 64">
            <a:extLst>
              <a:ext uri="{FF2B5EF4-FFF2-40B4-BE49-F238E27FC236}">
                <a16:creationId xmlns:a16="http://schemas.microsoft.com/office/drawing/2014/main" id="{342F6EE7-5864-43AA-820A-E1D15732438F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86113" y="2673057"/>
            <a:ext cx="2680728" cy="476403"/>
          </a:xfrm>
        </p:spPr>
        <p:txBody>
          <a:bodyPr rtlCol="0"/>
          <a:lstStyle/>
          <a:p>
            <a:pPr rtl="0"/>
            <a:r>
              <a:rPr lang="en-US" altLang="zh-CN"/>
              <a:t>Takuma Hayashi</a:t>
            </a:r>
            <a:endParaRPr lang="en-US" altLang="zh-CN" dirty="0"/>
          </a:p>
        </p:txBody>
      </p:sp>
      <p:sp>
        <p:nvSpPr>
          <p:cNvPr id="66" name="文本占位符 65">
            <a:extLst>
              <a:ext uri="{FF2B5EF4-FFF2-40B4-BE49-F238E27FC236}">
                <a16:creationId xmlns:a16="http://schemas.microsoft.com/office/drawing/2014/main" id="{1AAB3598-5057-4E30-ACDC-066A57FAB07D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291631" y="3148500"/>
            <a:ext cx="2069691" cy="573222"/>
          </a:xfrm>
        </p:spPr>
        <p:txBody>
          <a:bodyPr rtlCol="0"/>
          <a:lstStyle/>
          <a:p>
            <a:pPr rtl="0"/>
            <a:r>
              <a:rPr lang="zh-CN" altLang="en-US"/>
              <a:t>总裁</a:t>
            </a:r>
            <a:endParaRPr lang="zh-CN" altLang="en-US" dirty="0"/>
          </a:p>
        </p:txBody>
      </p:sp>
      <p:pic>
        <p:nvPicPr>
          <p:cNvPr id="80" name="图片占位符 79" descr="成员的头像">
            <a:extLst>
              <a:ext uri="{FF2B5EF4-FFF2-40B4-BE49-F238E27FC236}">
                <a16:creationId xmlns:a16="http://schemas.microsoft.com/office/drawing/2014/main" id="{808ABB96-8ABE-448C-B520-3B156254DB77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392" y="1520596"/>
            <a:ext cx="1412050" cy="1147276"/>
          </a:xfrm>
        </p:spPr>
      </p:pic>
      <p:sp>
        <p:nvSpPr>
          <p:cNvPr id="71" name="文本占位符 70">
            <a:extLst>
              <a:ext uri="{FF2B5EF4-FFF2-40B4-BE49-F238E27FC236}">
                <a16:creationId xmlns:a16="http://schemas.microsoft.com/office/drawing/2014/main" id="{08F60DFC-6C8F-461E-A4F8-1304EDE38FC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536191" y="2674147"/>
            <a:ext cx="2580376" cy="476403"/>
          </a:xfrm>
        </p:spPr>
        <p:txBody>
          <a:bodyPr rtlCol="0"/>
          <a:lstStyle/>
          <a:p>
            <a:pPr rtl="0"/>
            <a:r>
              <a:rPr lang="en-US" altLang="zh-CN"/>
              <a:t>Mirjam Nilsson</a:t>
            </a:r>
            <a:endParaRPr lang="en-US" altLang="zh-CN" dirty="0"/>
          </a:p>
        </p:txBody>
      </p:sp>
      <p:sp>
        <p:nvSpPr>
          <p:cNvPr id="72" name="文本占位符 71">
            <a:extLst>
              <a:ext uri="{FF2B5EF4-FFF2-40B4-BE49-F238E27FC236}">
                <a16:creationId xmlns:a16="http://schemas.microsoft.com/office/drawing/2014/main" id="{93B9EEB6-875C-4BFA-9C27-C25F48BDC4E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791533" y="3149590"/>
            <a:ext cx="2069691" cy="573222"/>
          </a:xfrm>
        </p:spPr>
        <p:txBody>
          <a:bodyPr rtlCol="0"/>
          <a:lstStyle/>
          <a:p>
            <a:pPr rtl="0"/>
            <a:r>
              <a:rPr lang="zh-CN" altLang="en-US"/>
              <a:t>首席执行官</a:t>
            </a:r>
            <a:endParaRPr lang="zh-CN" altLang="en-US" dirty="0"/>
          </a:p>
        </p:txBody>
      </p:sp>
      <p:pic>
        <p:nvPicPr>
          <p:cNvPr id="82" name="图片占位符 81" descr="成员的头像">
            <a:extLst>
              <a:ext uri="{FF2B5EF4-FFF2-40B4-BE49-F238E27FC236}">
                <a16:creationId xmlns:a16="http://schemas.microsoft.com/office/drawing/2014/main" id="{7897B3FA-77E6-4FF2-8284-E44AC8DC03E2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9002" y="1520596"/>
            <a:ext cx="1412049" cy="1147276"/>
          </a:xfrm>
        </p:spPr>
      </p:pic>
      <p:sp>
        <p:nvSpPr>
          <p:cNvPr id="73" name="文本占位符 72">
            <a:extLst>
              <a:ext uri="{FF2B5EF4-FFF2-40B4-BE49-F238E27FC236}">
                <a16:creationId xmlns:a16="http://schemas.microsoft.com/office/drawing/2014/main" id="{6D36F593-4CCD-4282-BBD4-FF93040B01E6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6121923" y="2667872"/>
            <a:ext cx="2473438" cy="476403"/>
          </a:xfrm>
        </p:spPr>
        <p:txBody>
          <a:bodyPr rtlCol="0"/>
          <a:lstStyle/>
          <a:p>
            <a:pPr rtl="0"/>
            <a:r>
              <a:rPr lang="en-US" altLang="zh-CN"/>
              <a:t>Flora Berggren</a:t>
            </a:r>
            <a:endParaRPr lang="en-US" altLang="zh-CN" dirty="0"/>
          </a:p>
        </p:txBody>
      </p:sp>
      <p:sp>
        <p:nvSpPr>
          <p:cNvPr id="74" name="文本占位符 73">
            <a:extLst>
              <a:ext uri="{FF2B5EF4-FFF2-40B4-BE49-F238E27FC236}">
                <a16:creationId xmlns:a16="http://schemas.microsoft.com/office/drawing/2014/main" id="{A998C475-4FF2-40BD-A579-3B6F04DFE97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6323796" y="3143315"/>
            <a:ext cx="2069691" cy="573222"/>
          </a:xfrm>
        </p:spPr>
        <p:txBody>
          <a:bodyPr rtlCol="0"/>
          <a:lstStyle/>
          <a:p>
            <a:pPr rtl="0"/>
            <a:r>
              <a:rPr lang="zh-CN" altLang="en-US"/>
              <a:t>首席运营官</a:t>
            </a:r>
            <a:endParaRPr lang="zh-CN" altLang="en-US" dirty="0"/>
          </a:p>
        </p:txBody>
      </p:sp>
      <p:pic>
        <p:nvPicPr>
          <p:cNvPr id="84" name="图片占位符 83" descr="成员的头像">
            <a:extLst>
              <a:ext uri="{FF2B5EF4-FFF2-40B4-BE49-F238E27FC236}">
                <a16:creationId xmlns:a16="http://schemas.microsoft.com/office/drawing/2014/main" id="{4DDA8F55-DBA9-43D1-BDB4-A6BC41C51F3F}"/>
              </a:ext>
            </a:extLst>
          </p:cNvPr>
          <p:cNvPicPr>
            <a:picLocks noGrp="1" noChangeAspect="1"/>
          </p:cNvPicPr>
          <p:nvPr>
            <p:ph type="pic" sz="quarter" idx="60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4860" y="1520596"/>
            <a:ext cx="1412049" cy="1147276"/>
          </a:xfrm>
        </p:spPr>
      </p:pic>
      <p:sp>
        <p:nvSpPr>
          <p:cNvPr id="75" name="文本占位符 74">
            <a:extLst>
              <a:ext uri="{FF2B5EF4-FFF2-40B4-BE49-F238E27FC236}">
                <a16:creationId xmlns:a16="http://schemas.microsoft.com/office/drawing/2014/main" id="{DD4FB2C6-92D0-4DCE-A0E8-70488117E5E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846039" y="2666912"/>
            <a:ext cx="2069691" cy="476403"/>
          </a:xfrm>
        </p:spPr>
        <p:txBody>
          <a:bodyPr rtlCol="0"/>
          <a:lstStyle/>
          <a:p>
            <a:pPr rtl="0"/>
            <a:r>
              <a:rPr lang="zh-CN" altLang="en-US"/>
              <a:t>孔西明</a:t>
            </a:r>
            <a:endParaRPr lang="zh-CN" altLang="en-US" dirty="0"/>
          </a:p>
        </p:txBody>
      </p:sp>
      <p:sp>
        <p:nvSpPr>
          <p:cNvPr id="76" name="文本占位符 75">
            <a:extLst>
              <a:ext uri="{FF2B5EF4-FFF2-40B4-BE49-F238E27FC236}">
                <a16:creationId xmlns:a16="http://schemas.microsoft.com/office/drawing/2014/main" id="{8D2F1DAB-0A1F-4E4B-B6DD-7509F03597E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846039" y="3142355"/>
            <a:ext cx="2069691" cy="573222"/>
          </a:xfrm>
        </p:spPr>
        <p:txBody>
          <a:bodyPr rtlCol="0"/>
          <a:lstStyle/>
          <a:p>
            <a:pPr rtl="0"/>
            <a:r>
              <a:rPr lang="zh-CN" altLang="en-US"/>
              <a:t>市场营销副总裁</a:t>
            </a:r>
            <a:endParaRPr lang="zh-CN" altLang="en-US" dirty="0"/>
          </a:p>
        </p:txBody>
      </p:sp>
      <p:pic>
        <p:nvPicPr>
          <p:cNvPr id="86" name="图片占位符 85" descr="成员的头像">
            <a:extLst>
              <a:ext uri="{FF2B5EF4-FFF2-40B4-BE49-F238E27FC236}">
                <a16:creationId xmlns:a16="http://schemas.microsoft.com/office/drawing/2014/main" id="{53BF6CA2-2FEE-45FC-8F31-439CDBB5A943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451" y="3853061"/>
            <a:ext cx="1412050" cy="1147276"/>
          </a:xfrm>
        </p:spPr>
      </p:pic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E1558309-B7AA-4FDD-B88B-6D05CB8E09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16762" y="5005522"/>
            <a:ext cx="2419430" cy="476403"/>
          </a:xfrm>
        </p:spPr>
        <p:txBody>
          <a:bodyPr rtlCol="0"/>
          <a:lstStyle/>
          <a:p>
            <a:pPr rtl="0"/>
            <a:r>
              <a:rPr lang="en-US" altLang="zh-CN"/>
              <a:t>Graham Barnes</a:t>
            </a:r>
            <a:endParaRPr lang="en-US" altLang="zh-CN" dirty="0"/>
          </a:p>
        </p:txBody>
      </p:sp>
      <p:sp>
        <p:nvSpPr>
          <p:cNvPr id="54" name="文本占位符 53">
            <a:extLst>
              <a:ext uri="{FF2B5EF4-FFF2-40B4-BE49-F238E27FC236}">
                <a16:creationId xmlns:a16="http://schemas.microsoft.com/office/drawing/2014/main" id="{D8A8A927-ECB7-4124-BC5A-E06B39FD48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91631" y="5480965"/>
            <a:ext cx="2069691" cy="556795"/>
          </a:xfrm>
        </p:spPr>
        <p:txBody>
          <a:bodyPr rtlCol="0"/>
          <a:lstStyle/>
          <a:p>
            <a:pPr rtl="0"/>
            <a:r>
              <a:rPr lang="zh-CN" altLang="en-US"/>
              <a:t>产品副总裁</a:t>
            </a:r>
            <a:endParaRPr lang="zh-CN" altLang="en-US" dirty="0"/>
          </a:p>
        </p:txBody>
      </p:sp>
      <p:pic>
        <p:nvPicPr>
          <p:cNvPr id="88" name="图片占位符 87" descr="成员的头像">
            <a:extLst>
              <a:ext uri="{FF2B5EF4-FFF2-40B4-BE49-F238E27FC236}">
                <a16:creationId xmlns:a16="http://schemas.microsoft.com/office/drawing/2014/main" id="{32929278-436B-446B-9214-E8DFF8D63D80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392" y="3853061"/>
            <a:ext cx="1412050" cy="1147276"/>
          </a:xfrm>
        </p:spPr>
      </p:pic>
      <p:sp>
        <p:nvSpPr>
          <p:cNvPr id="59" name="文本占位符 58">
            <a:extLst>
              <a:ext uri="{FF2B5EF4-FFF2-40B4-BE49-F238E27FC236}">
                <a16:creationId xmlns:a16="http://schemas.microsoft.com/office/drawing/2014/main" id="{939A6BF4-0A24-440D-8488-B2CFF2CF308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607446" y="5006612"/>
            <a:ext cx="2437866" cy="476403"/>
          </a:xfrm>
        </p:spPr>
        <p:txBody>
          <a:bodyPr rtlCol="0"/>
          <a:lstStyle/>
          <a:p>
            <a:pPr rtl="0"/>
            <a:r>
              <a:rPr lang="en-US" altLang="zh-CN"/>
              <a:t>Rowan Murphy</a:t>
            </a:r>
            <a:endParaRPr lang="en-US" altLang="zh-CN" dirty="0"/>
          </a:p>
        </p:txBody>
      </p:sp>
      <p:sp>
        <p:nvSpPr>
          <p:cNvPr id="60" name="文本占位符 59">
            <a:extLst>
              <a:ext uri="{FF2B5EF4-FFF2-40B4-BE49-F238E27FC236}">
                <a16:creationId xmlns:a16="http://schemas.microsoft.com/office/drawing/2014/main" id="{13DC7F21-85DF-455E-8D6B-FF4A5457DDB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91533" y="5482055"/>
            <a:ext cx="2069691" cy="556795"/>
          </a:xfrm>
        </p:spPr>
        <p:txBody>
          <a:bodyPr rtlCol="0"/>
          <a:lstStyle/>
          <a:p>
            <a:pPr rtl="0"/>
            <a:r>
              <a:rPr lang="en-US" altLang="zh-CN"/>
              <a:t>SEO </a:t>
            </a:r>
            <a:r>
              <a:rPr lang="zh-CN" altLang="en-US"/>
              <a:t>战略官</a:t>
            </a:r>
            <a:endParaRPr lang="zh-CN" altLang="en-US" dirty="0"/>
          </a:p>
        </p:txBody>
      </p:sp>
      <p:pic>
        <p:nvPicPr>
          <p:cNvPr id="90" name="图片占位符 89" descr="成员的头像">
            <a:extLst>
              <a:ext uri="{FF2B5EF4-FFF2-40B4-BE49-F238E27FC236}">
                <a16:creationId xmlns:a16="http://schemas.microsoft.com/office/drawing/2014/main" id="{ED2EE769-3B46-4959-8226-D5DA1F266CD6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9002" y="3853061"/>
            <a:ext cx="1412049" cy="1147276"/>
          </a:xfrm>
        </p:spPr>
      </p:pic>
      <p:sp>
        <p:nvSpPr>
          <p:cNvPr id="61" name="文本占位符 60">
            <a:extLst>
              <a:ext uri="{FF2B5EF4-FFF2-40B4-BE49-F238E27FC236}">
                <a16:creationId xmlns:a16="http://schemas.microsoft.com/office/drawing/2014/main" id="{49F8BBB3-F29A-4717-AFFE-198888F5A26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1473" y="5000337"/>
            <a:ext cx="2594338" cy="476403"/>
          </a:xfrm>
        </p:spPr>
        <p:txBody>
          <a:bodyPr rtlCol="0"/>
          <a:lstStyle/>
          <a:p>
            <a:pPr rtl="0"/>
            <a:r>
              <a:rPr lang="en-US" altLang="zh-CN"/>
              <a:t>Elizabeth Moore</a:t>
            </a:r>
            <a:endParaRPr lang="en-US" altLang="zh-CN" dirty="0"/>
          </a:p>
        </p:txBody>
      </p:sp>
      <p:sp>
        <p:nvSpPr>
          <p:cNvPr id="62" name="文本占位符 61">
            <a:extLst>
              <a:ext uri="{FF2B5EF4-FFF2-40B4-BE49-F238E27FC236}">
                <a16:creationId xmlns:a16="http://schemas.microsoft.com/office/drawing/2014/main" id="{7D66B6DB-A18A-4F22-A255-7576381C1DC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323796" y="5475780"/>
            <a:ext cx="2069691" cy="556795"/>
          </a:xfrm>
        </p:spPr>
        <p:txBody>
          <a:bodyPr rtlCol="0"/>
          <a:lstStyle/>
          <a:p>
            <a:pPr rtl="0"/>
            <a:r>
              <a:rPr lang="zh-CN" altLang="en-US"/>
              <a:t>产品设计师</a:t>
            </a:r>
            <a:endParaRPr lang="zh-CN" altLang="en-US" dirty="0"/>
          </a:p>
        </p:txBody>
      </p:sp>
      <p:pic>
        <p:nvPicPr>
          <p:cNvPr id="92" name="图片占位符 91" descr="成员的头像">
            <a:extLst>
              <a:ext uri="{FF2B5EF4-FFF2-40B4-BE49-F238E27FC236}">
                <a16:creationId xmlns:a16="http://schemas.microsoft.com/office/drawing/2014/main" id="{487E3762-B61C-402A-9B76-D77FB22EB8C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4860" y="3853061"/>
            <a:ext cx="1412049" cy="1147276"/>
          </a:xfrm>
        </p:spPr>
      </p:pic>
      <p:sp>
        <p:nvSpPr>
          <p:cNvPr id="63" name="文本占位符 62">
            <a:extLst>
              <a:ext uri="{FF2B5EF4-FFF2-40B4-BE49-F238E27FC236}">
                <a16:creationId xmlns:a16="http://schemas.microsoft.com/office/drawing/2014/main" id="{88AE1384-7C70-4615-80B5-D1A1AEF9F48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846039" y="4999377"/>
            <a:ext cx="2069691" cy="476403"/>
          </a:xfrm>
        </p:spPr>
        <p:txBody>
          <a:bodyPr rtlCol="0"/>
          <a:lstStyle/>
          <a:p>
            <a:pPr rtl="0"/>
            <a:r>
              <a:rPr lang="en-US" altLang="zh-CN"/>
              <a:t>Robin Kline</a:t>
            </a:r>
            <a:endParaRPr lang="en-US" altLang="zh-CN" dirty="0"/>
          </a:p>
        </p:txBody>
      </p:sp>
      <p:sp>
        <p:nvSpPr>
          <p:cNvPr id="64" name="文本占位符 63">
            <a:extLst>
              <a:ext uri="{FF2B5EF4-FFF2-40B4-BE49-F238E27FC236}">
                <a16:creationId xmlns:a16="http://schemas.microsoft.com/office/drawing/2014/main" id="{F86978B4-FE1B-4864-A1BA-FD1E18FE45E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846039" y="5474820"/>
            <a:ext cx="2069691" cy="556795"/>
          </a:xfrm>
        </p:spPr>
        <p:txBody>
          <a:bodyPr rtlCol="0"/>
          <a:lstStyle/>
          <a:p>
            <a:pPr rtl="0"/>
            <a:r>
              <a:rPr lang="zh-CN" altLang="en-US"/>
              <a:t>内容开发人员</a:t>
            </a:r>
          </a:p>
          <a:p>
            <a:pPr rtl="0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684746-F07E-4747-9C12-138CEF64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862" y="6356350"/>
            <a:ext cx="2743200" cy="365125"/>
          </a:xfrm>
        </p:spPr>
        <p:txBody>
          <a:bodyPr rtlCol="0"/>
          <a:lstStyle/>
          <a:p>
            <a:pPr rtl="0"/>
            <a:fld id="{7A9E80BB-C0DF-4F1B-8821-E3FD53412EFF}" type="slidenum">
              <a:rPr lang="en-US" altLang="zh-CN" smtClean="0"/>
              <a:pPr/>
              <a:t>8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F09DA5-C783-47D3-AE72-F6C8F7B4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演示文稿标题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18543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标题 95">
            <a:extLst>
              <a:ext uri="{FF2B5EF4-FFF2-40B4-BE49-F238E27FC236}">
                <a16:creationId xmlns:a16="http://schemas.microsoft.com/office/drawing/2014/main" id="{C04FF0B6-BBBC-42F6-A65B-1BF7AB76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31" y="521208"/>
            <a:ext cx="10302551" cy="535197"/>
          </a:xfrm>
        </p:spPr>
        <p:txBody>
          <a:bodyPr rtlCol="0"/>
          <a:lstStyle/>
          <a:p>
            <a:pPr rtl="0"/>
            <a:r>
              <a:rPr lang="zh-CN" altLang="en-US" noProof="0"/>
              <a:t>产品发布会计划</a:t>
            </a:r>
            <a:br>
              <a:rPr lang="zh-CN" altLang="en-US"/>
            </a:br>
            <a:endParaRPr lang="zh-CN" altLang="en-US" dirty="0"/>
          </a:p>
        </p:txBody>
      </p:sp>
      <p:sp>
        <p:nvSpPr>
          <p:cNvPr id="78" name="文本占位符 77">
            <a:extLst>
              <a:ext uri="{FF2B5EF4-FFF2-40B4-BE49-F238E27FC236}">
                <a16:creationId xmlns:a16="http://schemas.microsoft.com/office/drawing/2014/main" id="{CFCF63D9-E2D6-403F-94C3-E0434C3FFA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51983" y="1584731"/>
            <a:ext cx="1435618" cy="1239520"/>
          </a:xfrm>
        </p:spPr>
        <p:txBody>
          <a:bodyPr rtlCol="0"/>
          <a:lstStyle/>
          <a:p>
            <a:pPr rtl="0"/>
            <a:r>
              <a:rPr lang="en-US" altLang="zh-CN"/>
              <a:t>1</a:t>
            </a:r>
            <a:endParaRPr lang="en-US" altLang="zh-CN" dirty="0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629891ED-ABD1-4AF8-A87F-4E666B63F9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8239" y="1530267"/>
            <a:ext cx="3365361" cy="36512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规划</a:t>
            </a:r>
            <a:endParaRPr lang="zh-CN" altLang="en-US" dirty="0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9D819B13-7A74-4D66-BBD4-FC7C292B85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78031" y="1798653"/>
            <a:ext cx="3365018" cy="1025598"/>
          </a:xfrm>
        </p:spPr>
        <p:txBody>
          <a:bodyPr rtlCol="0"/>
          <a:lstStyle/>
          <a:p>
            <a:pPr rtl="0"/>
            <a:r>
              <a:rPr lang="zh-CN" altLang="en-US" dirty="0"/>
              <a:t>同步可缩放电子商务</a:t>
            </a:r>
          </a:p>
        </p:txBody>
      </p:sp>
      <p:sp>
        <p:nvSpPr>
          <p:cNvPr id="81" name="文本占位符 80">
            <a:extLst>
              <a:ext uri="{FF2B5EF4-FFF2-40B4-BE49-F238E27FC236}">
                <a16:creationId xmlns:a16="http://schemas.microsoft.com/office/drawing/2014/main" id="{11D25DA7-A8FF-4963-ADF1-4D6DFE4BE1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98439" y="1584731"/>
            <a:ext cx="1435618" cy="1239520"/>
          </a:xfrm>
        </p:spPr>
        <p:txBody>
          <a:bodyPr rtlCol="0"/>
          <a:lstStyle/>
          <a:p>
            <a:pPr rtl="0"/>
            <a:r>
              <a:rPr lang="en-US" altLang="zh-CN"/>
              <a:t>4</a:t>
            </a:r>
            <a:endParaRPr lang="en-US" altLang="zh-CN" dirty="0"/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845A49F5-92D0-49F1-BA2B-AE16F684D7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22399" y="1530267"/>
            <a:ext cx="3365361" cy="36512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战略</a:t>
            </a:r>
            <a:endParaRPr lang="zh-CN" altLang="en-US" dirty="0"/>
          </a:p>
        </p:txBody>
      </p:sp>
      <p:sp>
        <p:nvSpPr>
          <p:cNvPr id="52" name="文本占位符 51">
            <a:extLst>
              <a:ext uri="{FF2B5EF4-FFF2-40B4-BE49-F238E27FC236}">
                <a16:creationId xmlns:a16="http://schemas.microsoft.com/office/drawing/2014/main" id="{328C163D-AB24-436E-81B4-026AB928B2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22191" y="1798653"/>
            <a:ext cx="3365018" cy="1025598"/>
          </a:xfrm>
        </p:spPr>
        <p:txBody>
          <a:bodyPr rtlCol="0"/>
          <a:lstStyle/>
          <a:p>
            <a:pPr rtl="0"/>
            <a:r>
              <a:rPr lang="zh-CN" altLang="en-US"/>
              <a:t>培养整体上卓越的方法</a:t>
            </a:r>
            <a:endParaRPr lang="zh-CN" altLang="en-US" dirty="0"/>
          </a:p>
        </p:txBody>
      </p:sp>
      <p:sp>
        <p:nvSpPr>
          <p:cNvPr id="79" name="文本占位符 78">
            <a:extLst>
              <a:ext uri="{FF2B5EF4-FFF2-40B4-BE49-F238E27FC236}">
                <a16:creationId xmlns:a16="http://schemas.microsoft.com/office/drawing/2014/main" id="{0F98A4B2-BF99-408D-8724-045FF697BE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1982" y="3058235"/>
            <a:ext cx="1435618" cy="1239520"/>
          </a:xfrm>
        </p:spPr>
        <p:txBody>
          <a:bodyPr rtlCol="0"/>
          <a:lstStyle/>
          <a:p>
            <a:pPr rtl="0"/>
            <a:r>
              <a:rPr lang="en-US" altLang="zh-CN"/>
              <a:t>2</a:t>
            </a:r>
            <a:endParaRPr lang="en-US" altLang="zh-CN" dirty="0"/>
          </a:p>
        </p:txBody>
      </p:sp>
      <p:sp>
        <p:nvSpPr>
          <p:cNvPr id="47" name="文本占位符 46">
            <a:extLst>
              <a:ext uri="{FF2B5EF4-FFF2-40B4-BE49-F238E27FC236}">
                <a16:creationId xmlns:a16="http://schemas.microsoft.com/office/drawing/2014/main" id="{9C5A6699-1851-44A6-9BA8-A7363260905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68798" y="3025216"/>
            <a:ext cx="3365361" cy="36512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市场营销</a:t>
            </a:r>
            <a:endParaRPr lang="zh-CN" altLang="en-US" dirty="0"/>
          </a:p>
        </p:txBody>
      </p:sp>
      <p:sp>
        <p:nvSpPr>
          <p:cNvPr id="48" name="文本占位符 47">
            <a:extLst>
              <a:ext uri="{FF2B5EF4-FFF2-40B4-BE49-F238E27FC236}">
                <a16:creationId xmlns:a16="http://schemas.microsoft.com/office/drawing/2014/main" id="{7BFFDA6C-D53B-44FD-87E5-9C72FAE4098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68590" y="3293602"/>
            <a:ext cx="3365018" cy="1003171"/>
          </a:xfrm>
        </p:spPr>
        <p:txBody>
          <a:bodyPr rtlCol="0"/>
          <a:lstStyle/>
          <a:p>
            <a:pPr rtl="0"/>
            <a:r>
              <a:rPr lang="zh-CN" altLang="en-US"/>
              <a:t>传播标准化指标</a:t>
            </a:r>
            <a:endParaRPr lang="zh-CN" altLang="en-US" dirty="0"/>
          </a:p>
        </p:txBody>
      </p:sp>
      <p:sp>
        <p:nvSpPr>
          <p:cNvPr id="82" name="文本占位符 81">
            <a:extLst>
              <a:ext uri="{FF2B5EF4-FFF2-40B4-BE49-F238E27FC236}">
                <a16:creationId xmlns:a16="http://schemas.microsoft.com/office/drawing/2014/main" id="{33ED7FFD-161A-404B-9C4A-C649608C833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98438" y="3058235"/>
            <a:ext cx="1435618" cy="1239520"/>
          </a:xfrm>
        </p:spPr>
        <p:txBody>
          <a:bodyPr rtlCol="0"/>
          <a:lstStyle/>
          <a:p>
            <a:pPr rtl="0"/>
            <a:r>
              <a:rPr lang="en-US" altLang="zh-CN"/>
              <a:t>5</a:t>
            </a:r>
            <a:endParaRPr lang="en-US" altLang="zh-CN" dirty="0"/>
          </a:p>
        </p:txBody>
      </p:sp>
      <p:sp>
        <p:nvSpPr>
          <p:cNvPr id="49" name="文本占位符 48">
            <a:extLst>
              <a:ext uri="{FF2B5EF4-FFF2-40B4-BE49-F238E27FC236}">
                <a16:creationId xmlns:a16="http://schemas.microsoft.com/office/drawing/2014/main" id="{5DD2DD05-250F-44B5-8E8E-7C1FDC9360D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12958" y="3025216"/>
            <a:ext cx="3365361" cy="36512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设计</a:t>
            </a:r>
            <a:endParaRPr lang="zh-CN" altLang="en-US" dirty="0"/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94F58DEC-39A6-43C5-B4FA-24D93AEBF1E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12750" y="3293602"/>
            <a:ext cx="3365018" cy="1003171"/>
          </a:xfrm>
        </p:spPr>
        <p:txBody>
          <a:bodyPr rtlCol="0"/>
          <a:lstStyle/>
          <a:p>
            <a:pPr rtl="0"/>
            <a:r>
              <a:rPr lang="zh-CN" altLang="en-US"/>
              <a:t>协调电子商务应用程序</a:t>
            </a:r>
            <a:endParaRPr lang="zh-CN" altLang="en-US" dirty="0"/>
          </a:p>
        </p:txBody>
      </p:sp>
      <p:sp>
        <p:nvSpPr>
          <p:cNvPr id="80" name="文本占位符 79">
            <a:extLst>
              <a:ext uri="{FF2B5EF4-FFF2-40B4-BE49-F238E27FC236}">
                <a16:creationId xmlns:a16="http://schemas.microsoft.com/office/drawing/2014/main" id="{EC96CDFD-2FE3-4F20-BC12-9659E3288A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1982" y="4531739"/>
            <a:ext cx="1435618" cy="1239520"/>
          </a:xfrm>
        </p:spPr>
        <p:txBody>
          <a:bodyPr rtlCol="0"/>
          <a:lstStyle/>
          <a:p>
            <a:pPr rtl="0"/>
            <a:r>
              <a:rPr lang="en-US" altLang="zh-CN"/>
              <a:t>3</a:t>
            </a:r>
            <a:endParaRPr lang="en-US" altLang="zh-CN" dirty="0"/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A88CE919-8BCA-4A21-836B-591CD2CAB9B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63951" y="4494630"/>
            <a:ext cx="3365361" cy="36512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启动</a:t>
            </a:r>
            <a:endParaRPr lang="zh-CN" altLang="en-US" dirty="0"/>
          </a:p>
        </p:txBody>
      </p:sp>
      <p:sp>
        <p:nvSpPr>
          <p:cNvPr id="54" name="文本占位符 53">
            <a:extLst>
              <a:ext uri="{FF2B5EF4-FFF2-40B4-BE49-F238E27FC236}">
                <a16:creationId xmlns:a16="http://schemas.microsoft.com/office/drawing/2014/main" id="{689C4963-281E-43A5-B4B6-649CE13DE56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63743" y="4763016"/>
            <a:ext cx="3365018" cy="1003171"/>
          </a:xfrm>
        </p:spPr>
        <p:txBody>
          <a:bodyPr rtlCol="0"/>
          <a:lstStyle/>
          <a:p>
            <a:pPr rtl="0"/>
            <a:r>
              <a:rPr lang="zh-CN" altLang="en-US"/>
              <a:t>部署具有极具吸引力的电子商务需求的战略网络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31B1B8-7FB6-4FF8-9597-B9C6BFB1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862" y="6356350"/>
            <a:ext cx="2743200" cy="365125"/>
          </a:xfrm>
        </p:spPr>
        <p:txBody>
          <a:bodyPr rtlCol="0"/>
          <a:lstStyle/>
          <a:p>
            <a:pPr rtl="0"/>
            <a:fld id="{7A9E80BB-C0DF-4F1B-8821-E3FD53412EFF}" type="slidenum">
              <a:rPr lang="en-US" altLang="zh-CN" smtClean="0"/>
              <a:pPr/>
              <a:t>9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141D1E3-C362-4A6D-B1EA-76F36384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演示文稿标题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3430007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Custom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55973"/>
      </a:accent1>
      <a:accent2>
        <a:srgbClr val="8189A2"/>
      </a:accent2>
      <a:accent3>
        <a:srgbClr val="BB9569"/>
      </a:accent3>
      <a:accent4>
        <a:srgbClr val="A25526"/>
      </a:accent4>
      <a:accent5>
        <a:srgbClr val="EEECE0"/>
      </a:accent5>
      <a:accent6>
        <a:srgbClr val="592A0E"/>
      </a:accent6>
      <a:hlink>
        <a:srgbClr val="0563C1"/>
      </a:hlink>
      <a:folHlink>
        <a:srgbClr val="954F72"/>
      </a:folHlink>
    </a:clrScheme>
    <a:fontScheme name="Custom 27">
      <a:majorFont>
        <a:latin typeface="Franklin Gothic Demi Cond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 Presentation_TM16411254_Win32_JC_SL_v3" id="{3D5AF160-3863-440E-BF2F-489603D2F036}" vid="{AB99D891-B5DD-47C4-B91F-1EC88EEE2E16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ED408D44-17AD-4F14-A517-C5FAAD277E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2.xml><?xml version="1.0" encoding="utf-8"?>
<ds:datastoreItem xmlns:ds="http://schemas.openxmlformats.org/officeDocument/2006/customXml" ds:itemID="{B4AAB5AD-8E27-4817-BAE4-98757650787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49BD06A5-1F6D-4B0B-9373-F77D4E223AF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543</ap:Words>
  <ap:PresentationFormat>宽屏</ap:PresentationFormat>
  <ap:Paragraphs>157</ap:Paragraphs>
  <ap:Slides>14</ap:Slides>
  <ap:Notes>14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ap:HeadingPairs>
  <ap:TitlesOfParts>
    <vt:vector baseType="lpstr" size="20">
      <vt:lpstr>Microsoft YaHei UI</vt:lpstr>
      <vt:lpstr>Microsoft YaHei UI Light</vt:lpstr>
      <vt:lpstr>Arial</vt:lpstr>
      <vt:lpstr>Segoe UI Light</vt:lpstr>
      <vt:lpstr>Univers Light</vt:lpstr>
      <vt:lpstr>Office 主题</vt:lpstr>
      <vt:lpstr>演示文稿标题</vt:lpstr>
      <vt:lpstr>议程</vt:lpstr>
      <vt:lpstr>简介</vt:lpstr>
      <vt:lpstr>主要目标</vt:lpstr>
      <vt:lpstr>增长领域</vt:lpstr>
      <vt:lpstr>业务机遇就像公共汽车。总有另一个会到来。</vt:lpstr>
      <vt:lpstr>团队简介</vt:lpstr>
      <vt:lpstr>团队简介   </vt:lpstr>
      <vt:lpstr>产品发布会计划 </vt:lpstr>
      <vt:lpstr>日程表</vt:lpstr>
      <vt:lpstr>重点区域</vt:lpstr>
      <vt:lpstr>我们如何实现目标</vt:lpstr>
      <vt:lpstr>摘要</vt:lpstr>
      <vt:lpstr>谢谢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2021-07-02T23:47:08Z</dcterms:created>
  <dcterms:modified xsi:type="dcterms:W3CDTF">2021-07-26T07:00:54Z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