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8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22.xml" ContentType="application/xml"/>
  <Override PartName="/customXml/itemProps22.xml" ContentType="application/vnd.openxmlformats-officedocument.customXmlProperties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610.xml" ContentType="application/vnd.openxmlformats-officedocument.presentationml.slide+xml"/>
  <Override PartName="/ppt/notesSlides/notesSlide610.xml" ContentType="application/vnd.openxmlformats-officedocument.presentationml.notesSlide+xml"/>
  <Override PartName="/ppt/presProps.xml" ContentType="application/vnd.openxmlformats-officedocument.presentationml.presProps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2.xml" ContentType="application/vnd.openxmlformats-officedocument.presentationml.slide+xml"/>
  <Override PartName="/ppt/notesSlides/notesSlide1012.xml" ContentType="application/vnd.openxmlformats-officedocument.presentationml.notesSlide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2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0" r:id="rId6"/>
    <p:sldId id="261" r:id="rId7"/>
    <p:sldId id="258" r:id="rId8"/>
    <p:sldId id="266" r:id="rId9"/>
    <p:sldId id="268" r:id="rId10"/>
    <p:sldId id="272" r:id="rId11"/>
    <p:sldId id="271" r:id="rId12"/>
    <p:sldId id="264" r:id="rId13"/>
    <p:sldId id="265" r:id="rId14"/>
    <p:sldId id="257" r:id="rId15"/>
    <p:sldId id="267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202" autoAdjust="0"/>
  </p:normalViewPr>
  <p:slideViewPr>
    <p:cSldViewPr snapToGrid="0">
      <p:cViewPr varScale="1">
        <p:scale>
          <a:sx n="102" d="100"/>
          <a:sy n="102" d="100"/>
        </p:scale>
        <p:origin x="330" y="102"/>
      </p:cViewPr>
      <p:guideLst/>
    </p:cSldViewPr>
  </p:slideViewPr>
  <p:outlineViewPr>
    <p:cViewPr>
      <p:scale>
        <a:sx n="33" d="100"/>
        <a:sy n="33" d="100"/>
      </p:scale>
      <p:origin x="0" y="-5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handoutMaster" Target="/ppt/handoutMasters/handout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2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notesMaster" Target="/ppt/notesMasters/notesMaster11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5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6.xml" Id="rId6" /><Relationship Type="http://schemas.openxmlformats.org/officeDocument/2006/relationships/slide" Target="/ppt/slides/slide77.xml" Id="rId11" /><Relationship Type="http://schemas.openxmlformats.org/officeDocument/2006/relationships/slide" Target="/ppt/slides/slide18.xml" Id="rId5" /><Relationship Type="http://schemas.openxmlformats.org/officeDocument/2006/relationships/slide" Target="/ppt/slides/slide119.xml" Id="rId15" /><Relationship Type="http://schemas.openxmlformats.org/officeDocument/2006/relationships/slide" Target="/ppt/slides/slide610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1.xml" Id="rId9" /><Relationship Type="http://schemas.openxmlformats.org/officeDocument/2006/relationships/slide" Target="/ppt/slides/slide1012.xml" Id="rId14" /><Relationship Type="http://schemas.openxmlformats.org/officeDocument/2006/relationships/tableStyles" Target="/ppt/tableStyle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16/7/layout/RoundedRectangleTimeline#2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25E771E7-8CF7-4491-9507-55BFE693DC7B}">
      <dgm:prSet phldrT="[Text]" phldr="0"/>
      <dgm:spPr/>
      <dgm:t>
        <a:bodyPr rtlCol="0"/>
        <a:lstStyle/>
        <a:p>
          <a:pPr rtl="0"/>
          <a:r>
            <a:rPr lang="zh-CN" altLang="en-US" b="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D34FC0B2-1D9D-47C1-B680-27EF2E97D428}" type="parTrans" cxnId="{E01FE584-0925-4BC0-9383-A1E85DE458F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3CFB133-9C4F-4A0A-888D-0CEC78FFDFFC}" type="sibTrans" cxnId="{E01FE584-0925-4BC0-9383-A1E85DE458F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81D1D4-3A06-49A6-9CBB-2A11D66B1783}">
      <dgm:prSet phldrT="[Text]" custT="1"/>
      <dgm:spPr/>
      <dgm:t>
        <a:bodyPr rtlCol="0" anchor="ctr" anchorCtr="1"/>
        <a:lstStyle/>
        <a:p>
          <a:pPr rtl="0"/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6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21F31C1-C769-40A8-9C34-A74470BAB532}" type="parTrans" cxnId="{5E008CC8-B8C6-4B46-94B0-C60406121E3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519A5BA-BBEC-4C39-9FFD-05D4C020199E}" type="sibTrans" cxnId="{5E008CC8-B8C6-4B46-94B0-C60406121E3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76BB3CF-DF5A-41FB-B6A4-25743CF1642F}">
      <dgm:prSet phldrT="[Text]" phldr="0"/>
      <dgm:spPr/>
      <dgm:t>
        <a:bodyPr rtlCol="0"/>
        <a:lstStyle/>
        <a:p>
          <a:pPr rtl="0"/>
          <a:r>
            <a:rPr lang="zh-CN" altLang="en-US" b="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5DD1E055-F36A-4363-9BA1-453D18F6AA18}" type="parTrans" cxnId="{8422E397-A2A7-4656-BDD0-A5DEE35EA0FC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4234FDB-132A-43EF-B90D-1D285BFF51D4}" type="sibTrans" cxnId="{8422E397-A2A7-4656-BDD0-A5DEE35EA0FC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F378E98-4217-47A9-8134-DE6C3ABFE041}">
      <dgm:prSet phldrT="[Text]" custT="1"/>
      <dgm:spPr/>
      <dgm:t>
        <a:bodyPr rtlCol="0" anchor="ctr" anchorCtr="1"/>
        <a:lstStyle/>
        <a:p>
          <a:pPr rtl="0"/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6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8653CFB-283F-4824-B87B-943F5C5E7841}" type="parTrans" cxnId="{E2F6ED9C-E6CA-4E7F-B747-37A284E29D2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638CE31-017E-4421-AF9D-A58647C395DF}" type="sibTrans" cxnId="{E2F6ED9C-E6CA-4E7F-B747-37A284E29D2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F3B4B19-33F4-47AC-BE4E-B66181ED98B4}">
      <dgm:prSet phldrT="[Text]" phldr="0"/>
      <dgm:spPr/>
      <dgm:t>
        <a:bodyPr rtlCol="0"/>
        <a:lstStyle/>
        <a:p>
          <a:pPr rtl="0"/>
          <a:r>
            <a:rPr lang="zh-CN" altLang="en-US" b="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D56FE0BA-AE10-413D-B7E3-CD20C3731D50}" type="parTrans" cxnId="{E9FED118-8FC1-46A3-BD00-F94098ECD6A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C34AF2B-9D07-4B75-9E74-1C680AB14CF6}" type="sibTrans" cxnId="{E9FED118-8FC1-46A3-BD00-F94098ECD6A4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AFF4C1B-302C-42EF-B59F-97CDC2799D17}">
      <dgm:prSet phldrT="[Text]" custT="1"/>
      <dgm:spPr/>
      <dgm:t>
        <a:bodyPr rtlCol="0" anchor="ctr" anchorCtr="1"/>
        <a:lstStyle/>
        <a:p>
          <a:pPr rtl="0"/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</a:p>
      </dgm:t>
    </dgm:pt>
    <dgm:pt modelId="{0EBE8459-BB53-4FEB-9003-4D3795F4559C}" type="parTrans" cxnId="{C23B5F60-F074-45B8-BB09-18AD4152539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755B5A7-26F9-4D2F-8EA9-DCC4A05B07D9}" type="sibTrans" cxnId="{C23B5F60-F074-45B8-BB09-18AD4152539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4DE44C8-3B57-473C-89F2-F36BEC5F9995}">
      <dgm:prSet phldrT="[Text]"/>
      <dgm:spPr/>
      <dgm:t>
        <a:bodyPr rtlCol="0"/>
        <a:lstStyle/>
        <a:p>
          <a:pPr rtl="0"/>
          <a:r>
            <a:rPr lang="zh-CN" altLang="en-US" b="0" i="0" u="none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F2E8A0F7-2088-479C-AAC7-7A3163580761}" type="parTrans" cxnId="{FFC4942C-97F8-4BBF-A6A5-8D2101D5AB2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9A14A6C-02A1-445B-AB69-C9A1A2E7A73E}" type="sibTrans" cxnId="{FFC4942C-97F8-4BBF-A6A5-8D2101D5AB2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A27E16D-BB31-4CA8-85EC-2BC7A5D483CF}">
      <dgm:prSet phldrT="[Text]" custT="1"/>
      <dgm:spPr/>
      <dgm:t>
        <a:bodyPr rtlCol="0" anchor="ctr" anchorCtr="1"/>
        <a:lstStyle/>
        <a:p>
          <a:pPr rtl="0"/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</a:p>
      </dgm:t>
    </dgm:pt>
    <dgm:pt modelId="{02416B52-985B-44E8-B425-EAAC8479CF76}" type="parTrans" cxnId="{4CB29D1A-54AF-494F-84A9-65452C3F560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765B41A-5169-4D6F-8AF8-2E1133324375}" type="sibTrans" cxnId="{4CB29D1A-54AF-494F-84A9-65452C3F560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26806C1-9610-4710-B423-647F50DE2422}">
      <dgm:prSet phldrT="[Text]"/>
      <dgm:spPr/>
      <dgm:t>
        <a:bodyPr rtlCol="0"/>
        <a:lstStyle/>
        <a:p>
          <a:pPr rtl="0"/>
          <a:r>
            <a:rPr lang="zh-CN" altLang="en-US" b="0" i="0" u="none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A5208029-EE74-489A-B6D4-F235174F8B90}" type="parTrans" cxnId="{8D4CB2EE-72F9-4EFC-BD4F-C0D5A85A705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186836C-A533-43E8-B8DD-733BECC0F01B}" type="sibTrans" cxnId="{8D4CB2EE-72F9-4EFC-BD4F-C0D5A85A705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38B9804-CCCF-4EB6-A4DE-E4329D75D8A0}">
      <dgm:prSet phldrT="[Text]" custT="1"/>
      <dgm:spPr/>
      <dgm:t>
        <a:bodyPr rtlCol="0" anchor="ctr" anchorCtr="1"/>
        <a:lstStyle/>
        <a:p>
          <a:pPr rtl="0"/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6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</a:p>
      </dgm:t>
    </dgm:pt>
    <dgm:pt modelId="{022B26EF-8A54-4991-AEC7-4531517F16A2}" type="parTrans" cxnId="{4B9D1B38-B15E-439C-A447-4C5E9F3A123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CBCCE5F-A674-4AEE-8A17-3CDF27A39FD7}" type="sibTrans" cxnId="{4B9D1B38-B15E-439C-A447-4C5E9F3A123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E888CE1-9F15-40DF-9718-C8B432B3BB83}" type="pres">
      <dgm:prSet presAssocID="{013DD35D-9765-4E5F-95CE-DA45F3637BF5}" presName="Name0" presStyleCnt="0">
        <dgm:presLayoutVars>
          <dgm:chMax/>
          <dgm:chPref/>
          <dgm:dir/>
          <dgm:animLvl val="lvl"/>
        </dgm:presLayoutVars>
      </dgm:prSet>
      <dgm:spPr/>
    </dgm:pt>
    <dgm:pt modelId="{6874F8A9-3A6A-4A68-8589-D9ADA9A8F39A}" type="pres">
      <dgm:prSet presAssocID="{25E771E7-8CF7-4491-9507-55BFE693DC7B}" presName="composite" presStyleCnt="0"/>
      <dgm:spPr/>
    </dgm:pt>
    <dgm:pt modelId="{CE8822BE-640B-46A0-B366-1477F5768BB1}" type="pres">
      <dgm:prSet presAssocID="{25E771E7-8CF7-4491-9507-55BFE693DC7B}" presName="Parent1" presStyleLbl="alignNode1" presStyleIdx="0" presStyleCnt="5" custLinFactNeighborY="3336">
        <dgm:presLayoutVars>
          <dgm:chMax val="1"/>
          <dgm:chPref val="1"/>
          <dgm:bulletEnabled val="1"/>
        </dgm:presLayoutVars>
      </dgm:prSet>
      <dgm:spPr/>
    </dgm:pt>
    <dgm:pt modelId="{A27629C2-87D9-4163-9365-FC275ADC4CA0}" type="pres">
      <dgm:prSet presAssocID="{25E771E7-8CF7-4491-9507-55BFE693DC7B}" presName="Childtext1" presStyleLbl="revTx" presStyleIdx="0" presStyleCnt="5" custScaleY="95788" custLinFactNeighborX="91" custLinFactNeighborY="-18012">
        <dgm:presLayoutVars>
          <dgm:bulletEnabled val="1"/>
        </dgm:presLayoutVars>
      </dgm:prSet>
      <dgm:spPr/>
    </dgm:pt>
    <dgm:pt modelId="{38893DF2-F8BF-45A3-9200-4CD8C329334E}" type="pres">
      <dgm:prSet presAssocID="{25E771E7-8CF7-4491-9507-55BFE693DC7B}" presName="ConnectLine" presStyleLbl="callout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5A62AEC3-EC27-4AFA-B56B-79326645CDDC}" type="pres">
      <dgm:prSet presAssocID="{25E771E7-8CF7-4491-9507-55BFE693DC7B}" presName="ConnectLineEnd" presStyleLbl="lnNode1" presStyleIdx="0" presStyleCnt="5"/>
      <dgm:spPr>
        <a:ln>
          <a:noFill/>
        </a:ln>
      </dgm:spPr>
    </dgm:pt>
    <dgm:pt modelId="{DE94FAC5-5D77-48EB-8174-64F26CA894F0}" type="pres">
      <dgm:prSet presAssocID="{25E771E7-8CF7-4491-9507-55BFE693DC7B}" presName="EmptyPane" presStyleCnt="0"/>
      <dgm:spPr/>
    </dgm:pt>
    <dgm:pt modelId="{0E593029-E077-4B3E-A24D-4E079F1D5E67}" type="pres">
      <dgm:prSet presAssocID="{B3CFB133-9C4F-4A0A-888D-0CEC78FFDFFC}" presName="spaceBetweenRectangles" presStyleCnt="0"/>
      <dgm:spPr/>
    </dgm:pt>
    <dgm:pt modelId="{52AB05C6-3304-49EF-BFAD-870AB53E640E}" type="pres">
      <dgm:prSet presAssocID="{D76BB3CF-DF5A-41FB-B6A4-25743CF1642F}" presName="composite" presStyleCnt="0"/>
      <dgm:spPr/>
    </dgm:pt>
    <dgm:pt modelId="{9C14E56E-28F6-4BF9-9EDF-2769E1A89A07}" type="pres">
      <dgm:prSet presAssocID="{D76BB3CF-DF5A-41FB-B6A4-25743CF1642F}" presName="Parent1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381C85ED-02C3-43BB-AB7D-DF18967DB45A}" type="pres">
      <dgm:prSet presAssocID="{D76BB3CF-DF5A-41FB-B6A4-25743CF1642F}" presName="Childtext1" presStyleLbl="revTx" presStyleIdx="1" presStyleCnt="5">
        <dgm:presLayoutVars>
          <dgm:bulletEnabled val="1"/>
        </dgm:presLayoutVars>
      </dgm:prSet>
      <dgm:spPr/>
    </dgm:pt>
    <dgm:pt modelId="{F51F39F5-A989-488C-BFD6-69D558D451E8}" type="pres">
      <dgm:prSet presAssocID="{D76BB3CF-DF5A-41FB-B6A4-25743CF1642F}" presName="ConnectLine" presStyleLbl="callout" presStyleIdx="1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dash"/>
          <a:miter lim="800000"/>
        </a:ln>
        <a:effectLst/>
      </dgm:spPr>
    </dgm:pt>
    <dgm:pt modelId="{A5349257-4327-4545-9142-153EF70CC757}" type="pres">
      <dgm:prSet presAssocID="{D76BB3CF-DF5A-41FB-B6A4-25743CF1642F}" presName="ConnectLineEnd" presStyleLbl="lnNode1" presStyleIdx="1" presStyleCnt="5"/>
      <dgm:spPr>
        <a:ln>
          <a:noFill/>
        </a:ln>
      </dgm:spPr>
    </dgm:pt>
    <dgm:pt modelId="{3F5B546C-1579-4E01-8611-2E18328B1B42}" type="pres">
      <dgm:prSet presAssocID="{D76BB3CF-DF5A-41FB-B6A4-25743CF1642F}" presName="EmptyPane" presStyleCnt="0"/>
      <dgm:spPr/>
    </dgm:pt>
    <dgm:pt modelId="{8FB68658-1BA4-41EF-AB95-76A3ACDE8DDD}" type="pres">
      <dgm:prSet presAssocID="{24234FDB-132A-43EF-B90D-1D285BFF51D4}" presName="spaceBetweenRectangles" presStyleCnt="0"/>
      <dgm:spPr/>
    </dgm:pt>
    <dgm:pt modelId="{EDB63637-6388-460A-9080-8C19D1551DAE}" type="pres">
      <dgm:prSet presAssocID="{8F3B4B19-33F4-47AC-BE4E-B66181ED98B4}" presName="composite" presStyleCnt="0"/>
      <dgm:spPr/>
    </dgm:pt>
    <dgm:pt modelId="{72DD609F-4804-4D65-8014-4ECA3F2307C5}" type="pres">
      <dgm:prSet presAssocID="{8F3B4B19-33F4-47AC-BE4E-B66181ED98B4}" presName="Parent1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AB0282E3-1216-4CDB-AC5F-106C1EEEB95A}" type="pres">
      <dgm:prSet presAssocID="{8F3B4B19-33F4-47AC-BE4E-B66181ED98B4}" presName="Childtext1" presStyleLbl="revTx" presStyleIdx="2" presStyleCnt="5">
        <dgm:presLayoutVars>
          <dgm:bulletEnabled val="1"/>
        </dgm:presLayoutVars>
      </dgm:prSet>
      <dgm:spPr/>
    </dgm:pt>
    <dgm:pt modelId="{0D377583-EAA6-47CC-B504-762FB6EBAB9C}" type="pres">
      <dgm:prSet presAssocID="{8F3B4B19-33F4-47AC-BE4E-B66181ED98B4}" presName="ConnectLine" presStyleLbl="callout" presStyleIdx="2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  <a:lumOff val="50000"/>
            </a:schemeClr>
          </a:solidFill>
          <a:prstDash val="dash"/>
          <a:miter lim="800000"/>
        </a:ln>
        <a:effectLst/>
      </dgm:spPr>
    </dgm:pt>
    <dgm:pt modelId="{72321D10-9092-4E81-9AD7-ACA033236CC0}" type="pres">
      <dgm:prSet presAssocID="{8F3B4B19-33F4-47AC-BE4E-B66181ED98B4}" presName="ConnectLineEnd" presStyleLbl="lnNode1" presStyleIdx="2" presStyleCnt="5"/>
      <dgm:spPr>
        <a:ln>
          <a:noFill/>
        </a:ln>
      </dgm:spPr>
    </dgm:pt>
    <dgm:pt modelId="{5112F4EE-10B9-493B-9CCF-BDBDDB5CD939}" type="pres">
      <dgm:prSet presAssocID="{8F3B4B19-33F4-47AC-BE4E-B66181ED98B4}" presName="EmptyPane" presStyleCnt="0"/>
      <dgm:spPr/>
    </dgm:pt>
    <dgm:pt modelId="{3512883F-8F8F-4165-96AE-C630AEDEDD7E}" type="pres">
      <dgm:prSet presAssocID="{2C34AF2B-9D07-4B75-9E74-1C680AB14CF6}" presName="spaceBetweenRectangles" presStyleCnt="0"/>
      <dgm:spPr/>
    </dgm:pt>
    <dgm:pt modelId="{59D2DD36-EC67-4B5A-993F-3F3AAC214FBE}" type="pres">
      <dgm:prSet presAssocID="{D4DE44C8-3B57-473C-89F2-F36BEC5F9995}" presName="composite" presStyleCnt="0"/>
      <dgm:spPr/>
    </dgm:pt>
    <dgm:pt modelId="{561FEA3F-682E-49EF-AEAF-77BDC0DC6CF6}" type="pres">
      <dgm:prSet presAssocID="{D4DE44C8-3B57-473C-89F2-F36BEC5F9995}" presName="Parent1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05E3E05C-1C88-4EA4-8641-DA74B85631A6}" type="pres">
      <dgm:prSet presAssocID="{D4DE44C8-3B57-473C-89F2-F36BEC5F9995}" presName="Childtext1" presStyleLbl="revTx" presStyleIdx="3" presStyleCnt="5">
        <dgm:presLayoutVars>
          <dgm:bulletEnabled val="1"/>
        </dgm:presLayoutVars>
      </dgm:prSet>
      <dgm:spPr/>
    </dgm:pt>
    <dgm:pt modelId="{A89AF324-1E36-49F9-8403-33071AF77449}" type="pres">
      <dgm:prSet presAssocID="{D4DE44C8-3B57-473C-89F2-F36BEC5F9995}" presName="ConnectLine" presStyleLbl="callout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dash"/>
          <a:miter lim="800000"/>
        </a:ln>
        <a:effectLst/>
      </dgm:spPr>
    </dgm:pt>
    <dgm:pt modelId="{88AE7FFF-F986-415D-BCA7-47801BCC6368}" type="pres">
      <dgm:prSet presAssocID="{D4DE44C8-3B57-473C-89F2-F36BEC5F9995}" presName="ConnectLineEnd" presStyleLbl="lnNode1" presStyleIdx="3" presStyleCnt="5"/>
      <dgm:spPr>
        <a:ln>
          <a:noFill/>
        </a:ln>
      </dgm:spPr>
    </dgm:pt>
    <dgm:pt modelId="{BF80E8FE-1FF3-4955-81AA-0D119CCF8B7F}" type="pres">
      <dgm:prSet presAssocID="{D4DE44C8-3B57-473C-89F2-F36BEC5F9995}" presName="EmptyPane" presStyleCnt="0"/>
      <dgm:spPr/>
    </dgm:pt>
    <dgm:pt modelId="{FDE2B4F7-9093-47A2-8E24-6D912DD0627A}" type="pres">
      <dgm:prSet presAssocID="{89A14A6C-02A1-445B-AB69-C9A1A2E7A73E}" presName="spaceBetweenRectangles" presStyleCnt="0"/>
      <dgm:spPr/>
    </dgm:pt>
    <dgm:pt modelId="{7D44F76B-5C63-443D-A532-5D6DD5ED1AA6}" type="pres">
      <dgm:prSet presAssocID="{826806C1-9610-4710-B423-647F50DE2422}" presName="composite" presStyleCnt="0"/>
      <dgm:spPr/>
    </dgm:pt>
    <dgm:pt modelId="{30526F0C-E541-4005-AF10-52591D76F7C6}" type="pres">
      <dgm:prSet presAssocID="{826806C1-9610-4710-B423-647F50DE2422}" presName="Parent1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F48F76A8-076C-4476-B2C2-A2B4460F7964}" type="pres">
      <dgm:prSet presAssocID="{826806C1-9610-4710-B423-647F50DE2422}" presName="Childtext1" presStyleLbl="revTx" presStyleIdx="4" presStyleCnt="5">
        <dgm:presLayoutVars>
          <dgm:bulletEnabled val="1"/>
        </dgm:presLayoutVars>
      </dgm:prSet>
      <dgm:spPr/>
    </dgm:pt>
    <dgm:pt modelId="{06566471-CDE8-4A5C-90B9-3383E2375B7B}" type="pres">
      <dgm:prSet presAssocID="{826806C1-9610-4710-B423-647F50DE2422}" presName="ConnectLine" presStyleLbl="callout" presStyleIdx="4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dash"/>
          <a:miter lim="800000"/>
        </a:ln>
        <a:effectLst/>
      </dgm:spPr>
    </dgm:pt>
    <dgm:pt modelId="{5B43E1CB-9625-4054-8D5F-F2A544A797CA}" type="pres">
      <dgm:prSet presAssocID="{826806C1-9610-4710-B423-647F50DE2422}" presName="ConnectLineEnd" presStyleLbl="lnNode1" presStyleIdx="4" presStyleCnt="5"/>
      <dgm:spPr>
        <a:ln>
          <a:noFill/>
        </a:ln>
      </dgm:spPr>
    </dgm:pt>
    <dgm:pt modelId="{0E97CEB8-6326-416C-9845-75BA9EE9F9F3}" type="pres">
      <dgm:prSet presAssocID="{826806C1-9610-4710-B423-647F50DE2422}" presName="EmptyPane" presStyleCnt="0"/>
      <dgm:spPr/>
    </dgm:pt>
  </dgm:ptLst>
  <dgm:cxnLst>
    <dgm:cxn modelId="{4B4BB302-6D68-46A1-83BF-ED4715D62D4C}" type="presOf" srcId="{EB81D1D4-3A06-49A6-9CBB-2A11D66B1783}" destId="{A27629C2-87D9-4163-9365-FC275ADC4CA0}" srcOrd="0" destOrd="0" presId="urn:microsoft.com/office/officeart/2016/7/layout/RoundedRectangleTimeline#2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4CB29D1A-54AF-494F-84A9-65452C3F560F}" srcId="{D4DE44C8-3B57-473C-89F2-F36BEC5F9995}" destId="{EA27E16D-BB31-4CA8-85EC-2BC7A5D483CF}" srcOrd="0" destOrd="0" parTransId="{02416B52-985B-44E8-B425-EAAC8479CF76}" sibTransId="{0765B41A-5169-4D6F-8AF8-2E1133324375}"/>
    <dgm:cxn modelId="{DD176C1E-CFBD-428E-9AE1-BC44A205AE40}" type="presOf" srcId="{D76BB3CF-DF5A-41FB-B6A4-25743CF1642F}" destId="{9C14E56E-28F6-4BF9-9EDF-2769E1A89A07}" srcOrd="0" destOrd="0" presId="urn:microsoft.com/office/officeart/2016/7/layout/RoundedRectangleTimeline#2"/>
    <dgm:cxn modelId="{FFC4942C-97F8-4BBF-A6A5-8D2101D5AB2D}" srcId="{013DD35D-9765-4E5F-95CE-DA45F3637BF5}" destId="{D4DE44C8-3B57-473C-89F2-F36BEC5F9995}" srcOrd="3" destOrd="0" parTransId="{F2E8A0F7-2088-479C-AAC7-7A3163580761}" sibTransId="{89A14A6C-02A1-445B-AB69-C9A1A2E7A73E}"/>
    <dgm:cxn modelId="{EBCB5D36-831A-4B97-8581-6B725E361406}" type="presOf" srcId="{3F378E98-4217-47A9-8134-DE6C3ABFE041}" destId="{381C85ED-02C3-43BB-AB7D-DF18967DB45A}" srcOrd="0" destOrd="0" presId="urn:microsoft.com/office/officeart/2016/7/layout/RoundedRectangleTimeline#2"/>
    <dgm:cxn modelId="{4B9D1B38-B15E-439C-A447-4C5E9F3A123B}" srcId="{826806C1-9610-4710-B423-647F50DE2422}" destId="{638B9804-CCCF-4EB6-A4DE-E4329D75D8A0}" srcOrd="0" destOrd="0" parTransId="{022B26EF-8A54-4991-AEC7-4531517F16A2}" sibTransId="{2CBCCE5F-A674-4AEE-8A17-3CDF27A39FD7}"/>
    <dgm:cxn modelId="{F8300039-5DA9-449F-B747-D0062435C4E8}" type="presOf" srcId="{826806C1-9610-4710-B423-647F50DE2422}" destId="{30526F0C-E541-4005-AF10-52591D76F7C6}" srcOrd="0" destOrd="0" presId="urn:microsoft.com/office/officeart/2016/7/layout/RoundedRectangleTimeline#2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711C1C47-1ACD-4CF6-94A3-A65870CD9388}" type="presOf" srcId="{0AFF4C1B-302C-42EF-B59F-97CDC2799D17}" destId="{AB0282E3-1216-4CDB-AC5F-106C1EEEB95A}" srcOrd="0" destOrd="0" presId="urn:microsoft.com/office/officeart/2016/7/layout/RoundedRectangleTimeline#2"/>
    <dgm:cxn modelId="{DDCA306A-CAE5-467C-99CE-41ADCAA7344E}" type="presOf" srcId="{638B9804-CCCF-4EB6-A4DE-E4329D75D8A0}" destId="{F48F76A8-076C-4476-B2C2-A2B4460F7964}" srcOrd="0" destOrd="0" presId="urn:microsoft.com/office/officeart/2016/7/layout/RoundedRectangleTimeline#2"/>
    <dgm:cxn modelId="{21261374-9143-4E6D-8DCE-83DDD5AC4B67}" type="presOf" srcId="{013DD35D-9765-4E5F-95CE-DA45F3637BF5}" destId="{FE888CE1-9F15-40DF-9718-C8B432B3BB83}" srcOrd="0" destOrd="0" presId="urn:microsoft.com/office/officeart/2016/7/layout/RoundedRectangleTimeline#2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F3B9E5E9-04D1-40D8-B4CD-8CCF6C877186}" type="presOf" srcId="{D4DE44C8-3B57-473C-89F2-F36BEC5F9995}" destId="{561FEA3F-682E-49EF-AEAF-77BDC0DC6CF6}" srcOrd="0" destOrd="0" presId="urn:microsoft.com/office/officeart/2016/7/layout/RoundedRectangleTimeline#2"/>
    <dgm:cxn modelId="{B14070EC-DA7C-4009-A5A9-F052CAFA2F3C}" type="presOf" srcId="{8F3B4B19-33F4-47AC-BE4E-B66181ED98B4}" destId="{72DD609F-4804-4D65-8014-4ECA3F2307C5}" srcOrd="0" destOrd="0" presId="urn:microsoft.com/office/officeart/2016/7/layout/RoundedRectangleTimeline#2"/>
    <dgm:cxn modelId="{39CDAEED-F285-4C54-8872-33295545F6FC}" type="presOf" srcId="{25E771E7-8CF7-4491-9507-55BFE693DC7B}" destId="{CE8822BE-640B-46A0-B366-1477F5768BB1}" srcOrd="0" destOrd="0" presId="urn:microsoft.com/office/officeart/2016/7/layout/RoundedRectangleTimeline#2"/>
    <dgm:cxn modelId="{8D4CB2EE-72F9-4EFC-BD4F-C0D5A85A7059}" srcId="{013DD35D-9765-4E5F-95CE-DA45F3637BF5}" destId="{826806C1-9610-4710-B423-647F50DE2422}" srcOrd="4" destOrd="0" parTransId="{A5208029-EE74-489A-B6D4-F235174F8B90}" sibTransId="{B186836C-A533-43E8-B8DD-733BECC0F01B}"/>
    <dgm:cxn modelId="{FAD69FFD-9342-44A9-A538-471986A0FE87}" type="presOf" srcId="{EA27E16D-BB31-4CA8-85EC-2BC7A5D483CF}" destId="{05E3E05C-1C88-4EA4-8641-DA74B85631A6}" srcOrd="0" destOrd="0" presId="urn:microsoft.com/office/officeart/2016/7/layout/RoundedRectangleTimeline#2"/>
    <dgm:cxn modelId="{01FC7409-7708-4BFA-A7AE-16D7A758A727}" type="presParOf" srcId="{FE888CE1-9F15-40DF-9718-C8B432B3BB83}" destId="{6874F8A9-3A6A-4A68-8589-D9ADA9A8F39A}" srcOrd="0" destOrd="0" presId="urn:microsoft.com/office/officeart/2016/7/layout/RoundedRectangleTimeline#2"/>
    <dgm:cxn modelId="{77B08A10-9A98-4737-849B-A280A76CE09F}" type="presParOf" srcId="{6874F8A9-3A6A-4A68-8589-D9ADA9A8F39A}" destId="{CE8822BE-640B-46A0-B366-1477F5768BB1}" srcOrd="0" destOrd="0" presId="urn:microsoft.com/office/officeart/2016/7/layout/RoundedRectangleTimeline#2"/>
    <dgm:cxn modelId="{7807E95C-B84C-495B-A82F-AA9F3D77EB7D}" type="presParOf" srcId="{6874F8A9-3A6A-4A68-8589-D9ADA9A8F39A}" destId="{A27629C2-87D9-4163-9365-FC275ADC4CA0}" srcOrd="1" destOrd="0" presId="urn:microsoft.com/office/officeart/2016/7/layout/RoundedRectangleTimeline#2"/>
    <dgm:cxn modelId="{EC1A7FF3-2639-45F6-9099-8FE642B21929}" type="presParOf" srcId="{6874F8A9-3A6A-4A68-8589-D9ADA9A8F39A}" destId="{38893DF2-F8BF-45A3-9200-4CD8C329334E}" srcOrd="2" destOrd="0" presId="urn:microsoft.com/office/officeart/2016/7/layout/RoundedRectangleTimeline#2"/>
    <dgm:cxn modelId="{0CDA36A1-EB7C-4F99-87EF-6775CCE066FF}" type="presParOf" srcId="{6874F8A9-3A6A-4A68-8589-D9ADA9A8F39A}" destId="{5A62AEC3-EC27-4AFA-B56B-79326645CDDC}" srcOrd="3" destOrd="0" presId="urn:microsoft.com/office/officeart/2016/7/layout/RoundedRectangleTimeline#2"/>
    <dgm:cxn modelId="{4A620BCC-2924-47A2-8605-9CF08F838A1C}" type="presParOf" srcId="{6874F8A9-3A6A-4A68-8589-D9ADA9A8F39A}" destId="{DE94FAC5-5D77-48EB-8174-64F26CA894F0}" srcOrd="4" destOrd="0" presId="urn:microsoft.com/office/officeart/2016/7/layout/RoundedRectangleTimeline#2"/>
    <dgm:cxn modelId="{4C65EE4B-2F5C-416A-9A22-810488863EF4}" type="presParOf" srcId="{FE888CE1-9F15-40DF-9718-C8B432B3BB83}" destId="{0E593029-E077-4B3E-A24D-4E079F1D5E67}" srcOrd="1" destOrd="0" presId="urn:microsoft.com/office/officeart/2016/7/layout/RoundedRectangleTimeline#2"/>
    <dgm:cxn modelId="{EB4139CE-64F9-44CD-9149-B7C861E9EFFD}" type="presParOf" srcId="{FE888CE1-9F15-40DF-9718-C8B432B3BB83}" destId="{52AB05C6-3304-49EF-BFAD-870AB53E640E}" srcOrd="2" destOrd="0" presId="urn:microsoft.com/office/officeart/2016/7/layout/RoundedRectangleTimeline#2"/>
    <dgm:cxn modelId="{19F14B82-9A7C-4ED5-99E0-4B2DBBAB1431}" type="presParOf" srcId="{52AB05C6-3304-49EF-BFAD-870AB53E640E}" destId="{9C14E56E-28F6-4BF9-9EDF-2769E1A89A07}" srcOrd="0" destOrd="0" presId="urn:microsoft.com/office/officeart/2016/7/layout/RoundedRectangleTimeline#2"/>
    <dgm:cxn modelId="{92E4743A-67BF-43F3-B0A4-184D64B3844F}" type="presParOf" srcId="{52AB05C6-3304-49EF-BFAD-870AB53E640E}" destId="{381C85ED-02C3-43BB-AB7D-DF18967DB45A}" srcOrd="1" destOrd="0" presId="urn:microsoft.com/office/officeart/2016/7/layout/RoundedRectangleTimeline#2"/>
    <dgm:cxn modelId="{BC706060-D7D1-4C93-8EFC-D8D7122C0B8C}" type="presParOf" srcId="{52AB05C6-3304-49EF-BFAD-870AB53E640E}" destId="{F51F39F5-A989-488C-BFD6-69D558D451E8}" srcOrd="2" destOrd="0" presId="urn:microsoft.com/office/officeart/2016/7/layout/RoundedRectangleTimeline#2"/>
    <dgm:cxn modelId="{2659A907-F1C8-4D1A-9855-31D63C76062C}" type="presParOf" srcId="{52AB05C6-3304-49EF-BFAD-870AB53E640E}" destId="{A5349257-4327-4545-9142-153EF70CC757}" srcOrd="3" destOrd="0" presId="urn:microsoft.com/office/officeart/2016/7/layout/RoundedRectangleTimeline#2"/>
    <dgm:cxn modelId="{F032016B-316B-45AB-BF73-C7884C400283}" type="presParOf" srcId="{52AB05C6-3304-49EF-BFAD-870AB53E640E}" destId="{3F5B546C-1579-4E01-8611-2E18328B1B42}" srcOrd="4" destOrd="0" presId="urn:microsoft.com/office/officeart/2016/7/layout/RoundedRectangleTimeline#2"/>
    <dgm:cxn modelId="{D4CAE4CA-C879-43ED-A030-19EB31CBBCBD}" type="presParOf" srcId="{FE888CE1-9F15-40DF-9718-C8B432B3BB83}" destId="{8FB68658-1BA4-41EF-AB95-76A3ACDE8DDD}" srcOrd="3" destOrd="0" presId="urn:microsoft.com/office/officeart/2016/7/layout/RoundedRectangleTimeline#2"/>
    <dgm:cxn modelId="{6AFAD720-BD65-4AD8-A03B-5B1F2F71B97E}" type="presParOf" srcId="{FE888CE1-9F15-40DF-9718-C8B432B3BB83}" destId="{EDB63637-6388-460A-9080-8C19D1551DAE}" srcOrd="4" destOrd="0" presId="urn:microsoft.com/office/officeart/2016/7/layout/RoundedRectangleTimeline#2"/>
    <dgm:cxn modelId="{3798603C-642E-4D22-9A0F-E957F6638D47}" type="presParOf" srcId="{EDB63637-6388-460A-9080-8C19D1551DAE}" destId="{72DD609F-4804-4D65-8014-4ECA3F2307C5}" srcOrd="0" destOrd="0" presId="urn:microsoft.com/office/officeart/2016/7/layout/RoundedRectangleTimeline#2"/>
    <dgm:cxn modelId="{8D48B4E4-4EC4-4E39-9366-F0E104684733}" type="presParOf" srcId="{EDB63637-6388-460A-9080-8C19D1551DAE}" destId="{AB0282E3-1216-4CDB-AC5F-106C1EEEB95A}" srcOrd="1" destOrd="0" presId="urn:microsoft.com/office/officeart/2016/7/layout/RoundedRectangleTimeline#2"/>
    <dgm:cxn modelId="{14D85B8D-6059-4646-BF8A-6D157A0EB161}" type="presParOf" srcId="{EDB63637-6388-460A-9080-8C19D1551DAE}" destId="{0D377583-EAA6-47CC-B504-762FB6EBAB9C}" srcOrd="2" destOrd="0" presId="urn:microsoft.com/office/officeart/2016/7/layout/RoundedRectangleTimeline#2"/>
    <dgm:cxn modelId="{7552110D-125C-4CBB-9179-3BA48D235A22}" type="presParOf" srcId="{EDB63637-6388-460A-9080-8C19D1551DAE}" destId="{72321D10-9092-4E81-9AD7-ACA033236CC0}" srcOrd="3" destOrd="0" presId="urn:microsoft.com/office/officeart/2016/7/layout/RoundedRectangleTimeline#2"/>
    <dgm:cxn modelId="{AB8518D2-7101-4023-BA16-E59A660E7ABB}" type="presParOf" srcId="{EDB63637-6388-460A-9080-8C19D1551DAE}" destId="{5112F4EE-10B9-493B-9CCF-BDBDDB5CD939}" srcOrd="4" destOrd="0" presId="urn:microsoft.com/office/officeart/2016/7/layout/RoundedRectangleTimeline#2"/>
    <dgm:cxn modelId="{5C1F8941-FA8C-4501-BE02-D653996B1481}" type="presParOf" srcId="{FE888CE1-9F15-40DF-9718-C8B432B3BB83}" destId="{3512883F-8F8F-4165-96AE-C630AEDEDD7E}" srcOrd="5" destOrd="0" presId="urn:microsoft.com/office/officeart/2016/7/layout/RoundedRectangleTimeline#2"/>
    <dgm:cxn modelId="{6CAC6A86-94A0-40D6-9333-AE1C191D2633}" type="presParOf" srcId="{FE888CE1-9F15-40DF-9718-C8B432B3BB83}" destId="{59D2DD36-EC67-4B5A-993F-3F3AAC214FBE}" srcOrd="6" destOrd="0" presId="urn:microsoft.com/office/officeart/2016/7/layout/RoundedRectangleTimeline#2"/>
    <dgm:cxn modelId="{4AB2E593-E979-4614-9B64-0DA080E26061}" type="presParOf" srcId="{59D2DD36-EC67-4B5A-993F-3F3AAC214FBE}" destId="{561FEA3F-682E-49EF-AEAF-77BDC0DC6CF6}" srcOrd="0" destOrd="0" presId="urn:microsoft.com/office/officeart/2016/7/layout/RoundedRectangleTimeline#2"/>
    <dgm:cxn modelId="{3EAFC286-A642-4A0C-842D-96CD84700D12}" type="presParOf" srcId="{59D2DD36-EC67-4B5A-993F-3F3AAC214FBE}" destId="{05E3E05C-1C88-4EA4-8641-DA74B85631A6}" srcOrd="1" destOrd="0" presId="urn:microsoft.com/office/officeart/2016/7/layout/RoundedRectangleTimeline#2"/>
    <dgm:cxn modelId="{60492E08-F282-458A-852B-D662F807EA6F}" type="presParOf" srcId="{59D2DD36-EC67-4B5A-993F-3F3AAC214FBE}" destId="{A89AF324-1E36-49F9-8403-33071AF77449}" srcOrd="2" destOrd="0" presId="urn:microsoft.com/office/officeart/2016/7/layout/RoundedRectangleTimeline#2"/>
    <dgm:cxn modelId="{541FCBEA-630C-425B-9D0A-8B90FA02C19A}" type="presParOf" srcId="{59D2DD36-EC67-4B5A-993F-3F3AAC214FBE}" destId="{88AE7FFF-F986-415D-BCA7-47801BCC6368}" srcOrd="3" destOrd="0" presId="urn:microsoft.com/office/officeart/2016/7/layout/RoundedRectangleTimeline#2"/>
    <dgm:cxn modelId="{A02082A7-0CA2-4855-85DF-9C06F48EA63B}" type="presParOf" srcId="{59D2DD36-EC67-4B5A-993F-3F3AAC214FBE}" destId="{BF80E8FE-1FF3-4955-81AA-0D119CCF8B7F}" srcOrd="4" destOrd="0" presId="urn:microsoft.com/office/officeart/2016/7/layout/RoundedRectangleTimeline#2"/>
    <dgm:cxn modelId="{05ED469D-0D08-426D-913F-5F9FAC675808}" type="presParOf" srcId="{FE888CE1-9F15-40DF-9718-C8B432B3BB83}" destId="{FDE2B4F7-9093-47A2-8E24-6D912DD0627A}" srcOrd="7" destOrd="0" presId="urn:microsoft.com/office/officeart/2016/7/layout/RoundedRectangleTimeline#2"/>
    <dgm:cxn modelId="{1B063907-FCB3-436B-A17C-D8842DD7295F}" type="presParOf" srcId="{FE888CE1-9F15-40DF-9718-C8B432B3BB83}" destId="{7D44F76B-5C63-443D-A532-5D6DD5ED1AA6}" srcOrd="8" destOrd="0" presId="urn:microsoft.com/office/officeart/2016/7/layout/RoundedRectangleTimeline#2"/>
    <dgm:cxn modelId="{84F4CFF0-87DB-4BAD-BDA5-E075F7A9449B}" type="presParOf" srcId="{7D44F76B-5C63-443D-A532-5D6DD5ED1AA6}" destId="{30526F0C-E541-4005-AF10-52591D76F7C6}" srcOrd="0" destOrd="0" presId="urn:microsoft.com/office/officeart/2016/7/layout/RoundedRectangleTimeline#2"/>
    <dgm:cxn modelId="{9B46BAB6-F533-4BBF-81FB-262CF69DDFAF}" type="presParOf" srcId="{7D44F76B-5C63-443D-A532-5D6DD5ED1AA6}" destId="{F48F76A8-076C-4476-B2C2-A2B4460F7964}" srcOrd="1" destOrd="0" presId="urn:microsoft.com/office/officeart/2016/7/layout/RoundedRectangleTimeline#2"/>
    <dgm:cxn modelId="{44CCB252-19AF-427C-9405-02D106EE1490}" type="presParOf" srcId="{7D44F76B-5C63-443D-A532-5D6DD5ED1AA6}" destId="{06566471-CDE8-4A5C-90B9-3383E2375B7B}" srcOrd="2" destOrd="0" presId="urn:microsoft.com/office/officeart/2016/7/layout/RoundedRectangleTimeline#2"/>
    <dgm:cxn modelId="{BF4334CC-FFA3-4CC1-8AAC-5E3F59828C1A}" type="presParOf" srcId="{7D44F76B-5C63-443D-A532-5D6DD5ED1AA6}" destId="{5B43E1CB-9625-4054-8D5F-F2A544A797CA}" srcOrd="3" destOrd="0" presId="urn:microsoft.com/office/officeart/2016/7/layout/RoundedRectangleTimeline#2"/>
    <dgm:cxn modelId="{306BB935-C5A4-4F72-A512-12BA36147B6C}" type="presParOf" srcId="{7D44F76B-5C63-443D-A532-5D6DD5ED1AA6}" destId="{0E97CEB8-6326-416C-9845-75BA9EE9F9F3}" srcOrd="4" destOrd="0" presId="urn:microsoft.com/office/officeart/2016/7/layout/RoundedRectangle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22BE-640B-46A0-B366-1477F5768BB1}">
      <dsp:nvSpPr>
        <dsp:cNvPr id="0" name=""/>
        <dsp:cNvSpPr/>
      </dsp:nvSpPr>
      <dsp:spPr>
        <a:xfrm rot="16200000">
          <a:off x="1450547" y="1102195"/>
          <a:ext cx="419576" cy="1988438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4" tIns="0" rIns="35074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 rot="5400000">
        <a:off x="686598" y="1907108"/>
        <a:ext cx="1967956" cy="378612"/>
      </dsp:txXfrm>
    </dsp:sp>
    <dsp:sp modelId="{A27629C2-87D9-4163-9365-FC275ADC4CA0}">
      <dsp:nvSpPr>
        <dsp:cNvPr id="0" name=""/>
        <dsp:cNvSpPr/>
      </dsp:nvSpPr>
      <dsp:spPr>
        <a:xfrm>
          <a:off x="6318" y="0"/>
          <a:ext cx="3314064" cy="140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56" tIns="25903" rIns="58456" bIns="25903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6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318" y="0"/>
        <a:ext cx="3314064" cy="1406663"/>
      </dsp:txXfrm>
    </dsp:sp>
    <dsp:sp modelId="{38893DF2-F8BF-45A3-9200-4CD8C329334E}">
      <dsp:nvSpPr>
        <dsp:cNvPr id="0" name=""/>
        <dsp:cNvSpPr/>
      </dsp:nvSpPr>
      <dsp:spPr>
        <a:xfrm>
          <a:off x="1660335" y="1536968"/>
          <a:ext cx="0" cy="3356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2AEC3-EC27-4AFA-B56B-79326645CDDC}">
      <dsp:nvSpPr>
        <dsp:cNvPr id="0" name=""/>
        <dsp:cNvSpPr/>
      </dsp:nvSpPr>
      <dsp:spPr>
        <a:xfrm>
          <a:off x="1618377" y="1453053"/>
          <a:ext cx="83915" cy="83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4E56E-28F6-4BF9-9EDF-2769E1A89A07}">
      <dsp:nvSpPr>
        <dsp:cNvPr id="0" name=""/>
        <dsp:cNvSpPr/>
      </dsp:nvSpPr>
      <dsp:spPr>
        <a:xfrm>
          <a:off x="2654554" y="1888093"/>
          <a:ext cx="1988438" cy="419576"/>
        </a:xfrm>
        <a:prstGeom prst="rect">
          <a:avLst/>
        </a:prstGeom>
        <a:solidFill>
          <a:schemeClr val="accent5">
            <a:hueOff val="3846542"/>
            <a:satOff val="1663"/>
            <a:lumOff val="1127"/>
            <a:alphaOff val="0"/>
          </a:schemeClr>
        </a:solidFill>
        <a:ln w="12700" cap="flat" cmpd="sng" algn="ctr">
          <a:solidFill>
            <a:schemeClr val="accent5">
              <a:hueOff val="3846542"/>
              <a:satOff val="1663"/>
              <a:lumOff val="1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4" tIns="0" rIns="35074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2654554" y="1888093"/>
        <a:ext cx="1988438" cy="419576"/>
      </dsp:txXfrm>
    </dsp:sp>
    <dsp:sp modelId="{381C85ED-02C3-43BB-AB7D-DF18967DB45A}">
      <dsp:nvSpPr>
        <dsp:cNvPr id="0" name=""/>
        <dsp:cNvSpPr/>
      </dsp:nvSpPr>
      <dsp:spPr>
        <a:xfrm>
          <a:off x="1991741" y="2727245"/>
          <a:ext cx="3314064" cy="14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56" tIns="25903" rIns="58456" bIns="25903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6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991741" y="2727245"/>
        <a:ext cx="3314064" cy="1468517"/>
      </dsp:txXfrm>
    </dsp:sp>
    <dsp:sp modelId="{F51F39F5-A989-488C-BFD6-69D558D451E8}">
      <dsp:nvSpPr>
        <dsp:cNvPr id="0" name=""/>
        <dsp:cNvSpPr/>
      </dsp:nvSpPr>
      <dsp:spPr>
        <a:xfrm>
          <a:off x="3648773" y="2307669"/>
          <a:ext cx="0" cy="3356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9257-4327-4545-9142-153EF70CC757}">
      <dsp:nvSpPr>
        <dsp:cNvPr id="0" name=""/>
        <dsp:cNvSpPr/>
      </dsp:nvSpPr>
      <dsp:spPr>
        <a:xfrm>
          <a:off x="3606816" y="2643330"/>
          <a:ext cx="83915" cy="83915"/>
        </a:xfrm>
        <a:prstGeom prst="ellipse">
          <a:avLst/>
        </a:prstGeom>
        <a:solidFill>
          <a:schemeClr val="accent5">
            <a:hueOff val="3846542"/>
            <a:satOff val="1663"/>
            <a:lumOff val="1127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D609F-4804-4D65-8014-4ECA3F2307C5}">
      <dsp:nvSpPr>
        <dsp:cNvPr id="0" name=""/>
        <dsp:cNvSpPr/>
      </dsp:nvSpPr>
      <dsp:spPr>
        <a:xfrm>
          <a:off x="4642993" y="1888093"/>
          <a:ext cx="1988438" cy="419576"/>
        </a:xfrm>
        <a:prstGeom prst="rect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solidFill>
            <a:schemeClr val="accent5">
              <a:hueOff val="7693084"/>
              <a:satOff val="3327"/>
              <a:lumOff val="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4" tIns="0" rIns="35074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4642993" y="1888093"/>
        <a:ext cx="1988438" cy="419576"/>
      </dsp:txXfrm>
    </dsp:sp>
    <dsp:sp modelId="{AB0282E3-1216-4CDB-AC5F-106C1EEEB95A}">
      <dsp:nvSpPr>
        <dsp:cNvPr id="0" name=""/>
        <dsp:cNvSpPr/>
      </dsp:nvSpPr>
      <dsp:spPr>
        <a:xfrm>
          <a:off x="3980180" y="0"/>
          <a:ext cx="3314064" cy="14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56" tIns="25903" rIns="58456" bIns="25903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</a:p>
      </dsp:txBody>
      <dsp:txXfrm>
        <a:off x="3980180" y="0"/>
        <a:ext cx="3314064" cy="1468517"/>
      </dsp:txXfrm>
    </dsp:sp>
    <dsp:sp modelId="{0D377583-EAA6-47CC-B504-762FB6EBAB9C}">
      <dsp:nvSpPr>
        <dsp:cNvPr id="0" name=""/>
        <dsp:cNvSpPr/>
      </dsp:nvSpPr>
      <dsp:spPr>
        <a:xfrm>
          <a:off x="5637212" y="1552432"/>
          <a:ext cx="0" cy="3356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  <a:lumOff val="5000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21D10-9092-4E81-9AD7-ACA033236CC0}">
      <dsp:nvSpPr>
        <dsp:cNvPr id="0" name=""/>
        <dsp:cNvSpPr/>
      </dsp:nvSpPr>
      <dsp:spPr>
        <a:xfrm>
          <a:off x="5595254" y="1468517"/>
          <a:ext cx="83915" cy="83915"/>
        </a:xfrm>
        <a:prstGeom prst="ellipse">
          <a:avLst/>
        </a:prstGeom>
        <a:solidFill>
          <a:schemeClr val="accent5">
            <a:hueOff val="7693084"/>
            <a:satOff val="3327"/>
            <a:lumOff val="225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FEA3F-682E-49EF-AEAF-77BDC0DC6CF6}">
      <dsp:nvSpPr>
        <dsp:cNvPr id="0" name=""/>
        <dsp:cNvSpPr/>
      </dsp:nvSpPr>
      <dsp:spPr>
        <a:xfrm>
          <a:off x="6631431" y="1888093"/>
          <a:ext cx="1988438" cy="419576"/>
        </a:xfrm>
        <a:prstGeom prst="rect">
          <a:avLst/>
        </a:prstGeom>
        <a:solidFill>
          <a:schemeClr val="accent5">
            <a:hueOff val="11539625"/>
            <a:satOff val="4990"/>
            <a:lumOff val="3382"/>
            <a:alphaOff val="0"/>
          </a:schemeClr>
        </a:solidFill>
        <a:ln w="12700" cap="flat" cmpd="sng" algn="ctr">
          <a:solidFill>
            <a:schemeClr val="accent5">
              <a:hueOff val="11539625"/>
              <a:satOff val="4990"/>
              <a:lumOff val="33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4" tIns="0" rIns="35074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u="none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6631431" y="1888093"/>
        <a:ext cx="1988438" cy="419576"/>
      </dsp:txXfrm>
    </dsp:sp>
    <dsp:sp modelId="{05E3E05C-1C88-4EA4-8641-DA74B85631A6}">
      <dsp:nvSpPr>
        <dsp:cNvPr id="0" name=""/>
        <dsp:cNvSpPr/>
      </dsp:nvSpPr>
      <dsp:spPr>
        <a:xfrm>
          <a:off x="5968618" y="2727245"/>
          <a:ext cx="3314064" cy="14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56" tIns="25903" rIns="58456" bIns="25903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</a:p>
      </dsp:txBody>
      <dsp:txXfrm>
        <a:off x="5968618" y="2727245"/>
        <a:ext cx="3314064" cy="1468517"/>
      </dsp:txXfrm>
    </dsp:sp>
    <dsp:sp modelId="{A89AF324-1E36-49F9-8403-33071AF77449}">
      <dsp:nvSpPr>
        <dsp:cNvPr id="0" name=""/>
        <dsp:cNvSpPr/>
      </dsp:nvSpPr>
      <dsp:spPr>
        <a:xfrm>
          <a:off x="7625651" y="2307669"/>
          <a:ext cx="0" cy="3356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E7FFF-F986-415D-BCA7-47801BCC6368}">
      <dsp:nvSpPr>
        <dsp:cNvPr id="0" name=""/>
        <dsp:cNvSpPr/>
      </dsp:nvSpPr>
      <dsp:spPr>
        <a:xfrm>
          <a:off x="7583693" y="2643330"/>
          <a:ext cx="83915" cy="83915"/>
        </a:xfrm>
        <a:prstGeom prst="ellipse">
          <a:avLst/>
        </a:prstGeom>
        <a:solidFill>
          <a:schemeClr val="accent5">
            <a:hueOff val="11539625"/>
            <a:satOff val="4990"/>
            <a:lumOff val="3382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26F0C-E541-4005-AF10-52591D76F7C6}">
      <dsp:nvSpPr>
        <dsp:cNvPr id="0" name=""/>
        <dsp:cNvSpPr/>
      </dsp:nvSpPr>
      <dsp:spPr>
        <a:xfrm rot="5400000">
          <a:off x="9404301" y="1103662"/>
          <a:ext cx="419576" cy="1988438"/>
        </a:xfrm>
        <a:prstGeom prst="round2SameRect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solidFill>
            <a:schemeClr val="accent5">
              <a:hueOff val="15386168"/>
              <a:satOff val="6654"/>
              <a:lumOff val="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4" tIns="0" rIns="35074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i="0" u="none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 rot="-5400000">
        <a:off x="8619870" y="1908575"/>
        <a:ext cx="1967956" cy="378612"/>
      </dsp:txXfrm>
    </dsp:sp>
    <dsp:sp modelId="{F48F76A8-076C-4476-B2C2-A2B4460F7964}">
      <dsp:nvSpPr>
        <dsp:cNvPr id="0" name=""/>
        <dsp:cNvSpPr/>
      </dsp:nvSpPr>
      <dsp:spPr>
        <a:xfrm>
          <a:off x="7957057" y="0"/>
          <a:ext cx="3314064" cy="14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56" tIns="25903" rIns="58456" bIns="25903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6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</a:p>
      </dsp:txBody>
      <dsp:txXfrm>
        <a:off x="7957057" y="0"/>
        <a:ext cx="3314064" cy="1468517"/>
      </dsp:txXfrm>
    </dsp:sp>
    <dsp:sp modelId="{06566471-CDE8-4A5C-90B9-3383E2375B7B}">
      <dsp:nvSpPr>
        <dsp:cNvPr id="0" name=""/>
        <dsp:cNvSpPr/>
      </dsp:nvSpPr>
      <dsp:spPr>
        <a:xfrm>
          <a:off x="9614089" y="1552432"/>
          <a:ext cx="0" cy="3356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E1CB-9625-4054-8D5F-F2A544A797CA}">
      <dsp:nvSpPr>
        <dsp:cNvPr id="0" name=""/>
        <dsp:cNvSpPr/>
      </dsp:nvSpPr>
      <dsp:spPr>
        <a:xfrm>
          <a:off x="9572132" y="1468517"/>
          <a:ext cx="83915" cy="83915"/>
        </a:xfrm>
        <a:prstGeom prst="ellipse">
          <a:avLst/>
        </a:prstGeom>
        <a:solidFill>
          <a:schemeClr val="accent5">
            <a:hueOff val="15386168"/>
            <a:satOff val="6654"/>
            <a:lumOff val="451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oundedRectangleTimeline#2">
  <dgm:title val="圆角矩形日程表"/>
  <dgm:desc val="用于按时间顺序显示事件列表。说明显示在不可见框中，日期显示在矩形中，但在第一个和最后一个节点中，矩形的角呈圆形。它可显示大量文本和描述性的长日期格式。"/>
  <dgm:catLst>
    <dgm:cat type="timeline" pri="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FirstAndLastNode1">
          <dgm:if name="startNode1" axis="self" ptType="node" func="pos" op="equ" val="1">
            <dgm:choose name="removeLineWhenOnlyOneNode1">
              <dgm:if name="ifOnlyOneNode1" axis="followSib" ptType="node" func="cnt" op="equ" val="0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95"/>
                  <dgm:constr type="l" for="ch" forName="Parent1" refType="w" fact="0.025"/>
                  <dgm:constr type="r" for="ch" forName="Parent1" refType="w" fact="0.025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if>
              <dgm:else name="ifMoreThanOneNode1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else>
            </dgm:choose>
          </dgm:if>
          <dgm:else name="notStartNode1">
            <dgm:choose name="lastOrRemainingNodes1">
              <dgm:if name="lastNode1" axis="self" ptType="node" func="revPos" op="equ" val="1">
                <dgm:choose name="casesForSnakingLogic1">
                  <dgm:if name="oddNode1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1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if>
              <dgm:else name="middleRows">
                <dgm:choose name="casesForSnakingLogic2">
                  <dgm:if name="oddNode2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2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else>
            </dgm:choose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>
            <dgm:param type="txAnchorHorz" val="ctr"/>
            <dgm:param type="txAnchorVert" val="mid"/>
            <dgm:param type="parTxRTLAlign" val="ctr"/>
            <dgm:param type="parTxRTLAlign" val="ctr"/>
          </dgm:alg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ound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rot="-90" type="round2SameRect" r:blip="">
                        <dgm:adjLst/>
                      </dgm:shape>
                    </dgm:if>
                    <dgm:else name="Name20">
                      <dgm:shape xmlns:r="http://schemas.openxmlformats.org/officeDocument/2006/relationships" rot="90" type="round2Same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rot="90" type="round2SameRect" r:blip="">
                        <dgm:adjLst/>
                      </dgm:shape>
                    </dgm:if>
                    <dgm:else name="Name26">
                      <dgm:shape xmlns:r="http://schemas.openxmlformats.org/officeDocument/2006/relationships" rot="-90" type="round2Same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w" fact="0.05"/>
            <dgm:constr type="rMarg" refType="w" fact="0.05"/>
            <dgm:constr type="tMarg"/>
            <dgm:constr type="bMarg"/>
          </dgm:constrLst>
          <dgm:ruleLst>
            <dgm:rule type="primFontSz" val="11" fact="NaN" max="NaN"/>
          </dgm:ruleLst>
        </dgm:layoutNode>
        <dgm:layoutNode name="Childtext1" styleLbl="revTx">
          <dgm:varLst>
            <dgm:bulletEnabled val="1"/>
          </dgm:varLst>
          <dgm:choose name="casesForTxtDirLogic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RTL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RTLAlign" val="ctr"/>
              </dgm:alg>
            </dgm:else>
          </dgm:choose>
          <dgm:shape xmlns:r="http://schemas.openxmlformats.org/officeDocument/2006/relationships" type="rect" r:blip="">
            <dgm:adjLst/>
          </dgm:shape>
          <dgm:presOf axis="ch" ptType="node"/>
          <dgm:constrLst>
            <dgm:constr type="lMarg" refType="w" fact="0.05"/>
            <dgm:constr type="rMarg" refType="w" fact="0.05"/>
            <dgm:constr type="tMarg" refType="h" fact="0.05"/>
            <dgm:constr type="bMarg" refType="h" fact="0.05"/>
          </dgm:constrLst>
          <dgm:ruleLst>
            <dgm:rule type="primFontSz" val="11" fact="NaN" max="NaN"/>
          </dgm:ruleLst>
        </dgm:layoutNode>
        <dgm:layoutNode name="ConnectLine" styleLbl="callout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>
                    <a:prstDash val="dash"/>
                  </a:ln>
                </dgm1612:spPr>
              </a:ext>
            </dgm:extLst>
          </dgm:shape>
          <dgm:presOf/>
          <dgm:constrLst/>
        </dgm:layoutNode>
        <dgm:layoutNode name="ConnectLineEnd" styleLbl="lnNode1">
          <dgm:alg type="sp"/>
          <dgm:shape xmlns:r="http://schemas.openxmlformats.org/officeDocument/2006/relationships" type="ellipse" r:blip="">
            <dgm:adjLst/>
          </dgm:shape>
          <dgm:presOf/>
          <dgm:constrLst/>
        </dgm:layoutNode>
        <dgm:layoutNode name="EmptyPane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6D773C5-6CAA-4590-8D3A-7AB4985FD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F5E6C-4FB0-4738-A30F-6A1C7707DA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B34DB7-804A-4130-BA0C-53D35ABBD769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0F7C90-EC74-4599-B624-18AEAAAAF3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3C4103-6D6C-419E-B502-148D7875D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A02423-C626-461C-A8BE-E26103CAB75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666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D89CA9-4D8E-457F-9279-D087670E287A}" type="datetime1">
              <a:rPr lang="zh-CN" altLang="en-US" smtClean="0"/>
              <a:t>2021/6/25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666E22B-85CA-45C7-86A8-A17C38B96A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2.xml.rels>&#65279;<?xml version="1.0" encoding="utf-8"?><Relationships xmlns="http://schemas.openxmlformats.org/package/2006/relationships"><Relationship Type="http://schemas.openxmlformats.org/officeDocument/2006/relationships/slide" Target="/ppt/slides/slide1012.xml" Id="rId2" /><Relationship Type="http://schemas.openxmlformats.org/officeDocument/2006/relationships/notesMaster" Target="/ppt/notesMasters/notesMaster11.xml" Id="rId1" /></Relationships>
</file>

<file path=ppt/notesSlides/_rels/notesSlide119.xml.rels>&#65279;<?xml version="1.0" encoding="utf-8"?><Relationships xmlns="http://schemas.openxmlformats.org/package/2006/relationships"><Relationship Type="http://schemas.openxmlformats.org/officeDocument/2006/relationships/slide" Target="/ppt/slides/slide119.xml" Id="rId2" /><Relationship Type="http://schemas.openxmlformats.org/officeDocument/2006/relationships/notesMaster" Target="/ppt/notesMasters/notesMaster11.xml" Id="rId1" /></Relationships>
</file>

<file path=ppt/notesSlides/_rels/notesSlide125.xml.rels>&#65279;<?xml version="1.0" encoding="utf-8"?><Relationships xmlns="http://schemas.openxmlformats.org/package/2006/relationships"><Relationship Type="http://schemas.openxmlformats.org/officeDocument/2006/relationships/slide" Target="/ppt/slides/slide12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1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0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7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20102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86905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52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988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219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898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948001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023473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77213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3615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6948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607320"/>
      </p:ext>
    </p:extLst>
  </p:cSld>
  <p:clrMapOvr>
    <a:masterClrMapping/>
  </p:clrMapOvr>
</p:notes>
</file>

<file path=ppt/slideLayouts/_rels/slideLayout1015.xml.rels>&#65279;<?xml version="1.0" encoding="utf-8"?><Relationships xmlns="http://schemas.openxmlformats.org/package/2006/relationships"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110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1112.xml.rels>&#65279;<?xml version="1.0" encoding="utf-8"?><Relationships xmlns="http://schemas.openxmlformats.org/package/2006/relationships"><Relationship Type="http://schemas.openxmlformats.org/officeDocument/2006/relationships/image" Target="/ppt/media/image53.png" Id="rId3" /><Relationship Type="http://schemas.openxmlformats.org/officeDocument/2006/relationships/image" Target="/ppt/media/image44.png" Id="rId2" /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2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长方形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00000"/>
              </a:lnSpc>
            </a:pPr>
            <a:endParaRPr lang="zh-CN" altLang="en-US" spc="120" noProof="0">
              <a:cs typeface="Posterama" panose="020B0504020200020000" pitchFamily="34" charset="0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10000"/>
              </a:lnSpc>
            </a:pPr>
            <a:endParaRPr lang="zh-CN" altLang="en-US" sz="1800" noProof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5" name="图片占位符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6" name="图片占位符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7" name="图片占位符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图片 7" descr="图片包含握持动作&#10;&#10;自动生成的描述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图片 8" descr="图片包含握持动作、鲜花&#10;&#10;自动生成的描述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长方形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 anchor="b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4400" spc="120" noProof="0">
              <a:cs typeface="Posterama" panose="020B0504020200020000" pitchFamily="34" charset="0"/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 anchor="t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10000"/>
              </a:lnSpc>
            </a:pPr>
            <a:endParaRPr lang="zh-CN" altLang="en-US" sz="2200" noProof="0">
              <a:cs typeface="Segoe UI Semilight" panose="020B0402040204020203" pitchFamily="34" charset="0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 anchor="ctr">
            <a:normAutofit/>
          </a:bodyPr>
          <a:lstStyle/>
          <a:p>
            <a:pPr algn="l" rtl="0"/>
            <a:endParaRPr lang="zh-CN" altLang="en-US" sz="4400" noProof="0">
              <a:cs typeface="Posterama" panose="020B0504020200020000" pitchFamily="34" charset="0"/>
            </a:endParaRPr>
          </a:p>
        </p:txBody>
      </p:sp>
      <p:grpSp>
        <p:nvGrpSpPr>
          <p:cNvPr id="8" name="组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图片 8" descr="图片包含坐姿、深色、正面和猫&#10;&#10;自动生成的描述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图片 9" descr="图片包含坐姿、深色、正面和猫&#10;&#10;自动生成的描述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副标题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endParaRPr lang="zh-CN" altLang="en-US" sz="2200" noProof="0">
              <a:cs typeface="Segoe UI Semilight" panose="020B0402040204020203" pitchFamily="34" charset="0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16" name="图片占位符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44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4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单击图标，添加图片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图片 7" descr="图片包含握持动作&#10;&#10;自动生成的描述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图片 8" descr="图片包含握持动作、鲜花&#10;&#10;自动生成的描述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长方形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00000"/>
              </a:lnSpc>
            </a:pPr>
            <a:endParaRPr lang="zh-CN" altLang="en-US" spc="120" noProof="0">
              <a:cs typeface="Posterama" panose="020B0504020200020000" pitchFamily="34" charset="0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10000"/>
              </a:lnSpc>
            </a:pPr>
            <a:endParaRPr lang="zh-CN" altLang="en-US" sz="1800" noProof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图片 6" descr="图片包含握持动作&#10;&#10;自动生成的描述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图片 7" descr="图片包含握持动作、鲜花&#10;&#10;自动生成的描述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标题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00000"/>
              </a:lnSpc>
            </a:pPr>
            <a:endParaRPr lang="zh-CN" altLang="en-US" spc="120" noProof="0">
              <a:cs typeface="Posterama" panose="020B0504020200020000" pitchFamily="34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10000"/>
              </a:lnSpc>
            </a:pPr>
            <a:endParaRPr lang="zh-CN" altLang="en-US" sz="1800" noProof="0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图片 7" descr="图片包含握持动作&#10;&#10;自动生成的描述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图片 8" descr="图片包含握持动作、鲜花&#10;&#10;自动生成的描述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>
            <a:lvl1pPr algn="ct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00000"/>
              </a:lnSpc>
            </a:pPr>
            <a:endParaRPr lang="zh-CN" altLang="en-US" sz="4400" spc="120" noProof="0">
              <a:cs typeface="Posterama" panose="020B0504020200020000" pitchFamily="34" charset="0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10000"/>
              </a:lnSpc>
            </a:pPr>
            <a:endParaRPr lang="zh-CN" altLang="en-US" sz="2200" noProof="0">
              <a:cs typeface="Segoe UI Semilight" panose="020B0402040204020203" pitchFamily="34" charset="0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图片占位符 23">
            <a:extLst>
              <a:ext uri="{FF2B5EF4-FFF2-40B4-BE49-F238E27FC236}">
                <a16:creationId xmlns:a16="http://schemas.microsoft.com/office/drawing/2014/main" id="{A342208A-7F52-4C16-BF8A-A70CD85DC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202" y="2659090"/>
            <a:ext cx="2624328" cy="180136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8" name="文本占位符 28">
            <a:extLst>
              <a:ext uri="{FF2B5EF4-FFF2-40B4-BE49-F238E27FC236}">
                <a16:creationId xmlns:a16="http://schemas.microsoft.com/office/drawing/2014/main" id="{59209785-A2FF-4005-B08B-066B494ED5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77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9" name="文本占位符 28">
            <a:extLst>
              <a:ext uri="{FF2B5EF4-FFF2-40B4-BE49-F238E27FC236}">
                <a16:creationId xmlns:a16="http://schemas.microsoft.com/office/drawing/2014/main" id="{093D08DD-AE30-4184-B3A7-CBAB807C6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677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0" name="图片占位符 23">
            <a:extLst>
              <a:ext uri="{FF2B5EF4-FFF2-40B4-BE49-F238E27FC236}">
                <a16:creationId xmlns:a16="http://schemas.microsoft.com/office/drawing/2014/main" id="{CA1F7BAF-57A3-4F79-B170-D95EF59347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1870" y="2659090"/>
            <a:ext cx="2624328" cy="180136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1" name="文本占位符 28">
            <a:extLst>
              <a:ext uri="{FF2B5EF4-FFF2-40B4-BE49-F238E27FC236}">
                <a16:creationId xmlns:a16="http://schemas.microsoft.com/office/drawing/2014/main" id="{0E272F39-6650-4251-818A-CAF1034A26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2320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2" name="文本占位符 28">
            <a:extLst>
              <a:ext uri="{FF2B5EF4-FFF2-40B4-BE49-F238E27FC236}">
                <a16:creationId xmlns:a16="http://schemas.microsoft.com/office/drawing/2014/main" id="{F2E24AEA-7B80-4897-A646-36D3F07A3E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2320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3" name="图片占位符 23">
            <a:extLst>
              <a:ext uri="{FF2B5EF4-FFF2-40B4-BE49-F238E27FC236}">
                <a16:creationId xmlns:a16="http://schemas.microsoft.com/office/drawing/2014/main" id="{2A98750D-61F1-4F11-81A7-783F04218E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020" y="2659090"/>
            <a:ext cx="2624328" cy="180136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文本占位符 28">
            <a:extLst>
              <a:ext uri="{FF2B5EF4-FFF2-40B4-BE49-F238E27FC236}">
                <a16:creationId xmlns:a16="http://schemas.microsoft.com/office/drawing/2014/main" id="{EE32408B-5DEA-4E1C-A16B-9931CE46D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5064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5" name="文本占位符 28">
            <a:extLst>
              <a:ext uri="{FF2B5EF4-FFF2-40B4-BE49-F238E27FC236}">
                <a16:creationId xmlns:a16="http://schemas.microsoft.com/office/drawing/2014/main" id="{0917A361-2187-4AB6-A1E4-6B0E4E6650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5064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6" name="图片占位符 23">
            <a:extLst>
              <a:ext uri="{FF2B5EF4-FFF2-40B4-BE49-F238E27FC236}">
                <a16:creationId xmlns:a16="http://schemas.microsoft.com/office/drawing/2014/main" id="{11DA2664-78E4-4126-9534-E718C9E877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3391" y="2631493"/>
            <a:ext cx="2624328" cy="1801368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文本占位符 28">
            <a:extLst>
              <a:ext uri="{FF2B5EF4-FFF2-40B4-BE49-F238E27FC236}">
                <a16:creationId xmlns:a16="http://schemas.microsoft.com/office/drawing/2014/main" id="{FD4B7AF1-C573-42D5-A6AC-9CDE36C2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3391" y="4749272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8" name="文本占位符 28">
            <a:extLst>
              <a:ext uri="{FF2B5EF4-FFF2-40B4-BE49-F238E27FC236}">
                <a16:creationId xmlns:a16="http://schemas.microsoft.com/office/drawing/2014/main" id="{60E2206A-3CD1-417B-82DB-28AC9CB2FC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3391" y="5143581"/>
            <a:ext cx="2624328" cy="347662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484103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图片 7" descr="图片包含握持动作&#10;&#10;自动生成的描述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图片 8" descr="图片包含握持动作、鲜花&#10;&#10;自动生成的描述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长方形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 anchor="b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4400" spc="120" noProof="0">
              <a:cs typeface="Posterama" panose="020B0504020200020000" pitchFamily="34" charset="0"/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 anchor="t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10000"/>
              </a:lnSpc>
            </a:pPr>
            <a:endParaRPr lang="zh-CN" altLang="en-US" sz="2200" noProof="0">
              <a:cs typeface="Segoe UI Semilight" panose="020B0402040204020203" pitchFamily="34" charset="0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rtlCol="0" anchor="b"/>
          <a:lstStyle>
            <a:lvl1pPr marL="0" indent="0">
              <a:buNone/>
              <a:defRPr sz="240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rtlCol="0" anchor="b"/>
          <a:lstStyle>
            <a:lvl1pPr marL="0" indent="0">
              <a:buNone/>
              <a:defRPr sz="240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361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1466" y="1757319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466" y="2671718"/>
            <a:ext cx="3291840" cy="3522663"/>
          </a:xfrm>
        </p:spPr>
        <p:txBody>
          <a:bodyPr rtlCol="0"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0.xml" Id="rId1" /><Relationship Type="http://schemas.openxmlformats.org/officeDocument/2006/relationships/slideLayout" Target="/ppt/slideLayouts/slideLayout611.xml" Id="rId6" /><Relationship Type="http://schemas.openxmlformats.org/officeDocument/2006/relationships/slideLayout" Target="/ppt/slideLayouts/slideLayout1112.xml" Id="rId11" /><Relationship Type="http://schemas.openxmlformats.org/officeDocument/2006/relationships/slideLayout" Target="/ppt/slideLayouts/slideLayout513.xml" Id="rId5" /><Relationship Type="http://schemas.openxmlformats.org/officeDocument/2006/relationships/slideLayout" Target="/ppt/slideLayouts/slideLayout1514.xml" Id="rId15" /><Relationship Type="http://schemas.openxmlformats.org/officeDocument/2006/relationships/slideLayout" Target="/ppt/slideLayouts/slideLayout1015.xml" Id="rId10" /><Relationship Type="http://schemas.openxmlformats.org/officeDocument/2006/relationships/image" Target="/ppt/media/image15.png" Id="rId19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3B850FF-6169-4056-8077-06FFA93A5366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4" name="图片 13" descr="图片包含坐姿&#10;&#10;自动生成的描述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3" r:id="rId6"/>
    <p:sldLayoutId id="2147483752" r:id="rId7"/>
    <p:sldLayoutId id="2147483737" r:id="rId8"/>
    <p:sldLayoutId id="2147483750" r:id="rId9"/>
    <p:sldLayoutId id="2147483745" r:id="rId10"/>
    <p:sldLayoutId id="2147483751" r:id="rId11"/>
    <p:sldLayoutId id="2147483733" r:id="rId12"/>
    <p:sldLayoutId id="2147483744" r:id="rId13"/>
    <p:sldLayoutId id="2147483736" r:id="rId14"/>
    <p:sldLayoutId id="2147483739" r:id="rId15"/>
    <p:sldLayoutId id="2147483740" r:id="rId16"/>
    <p:sldLayoutId id="2147483741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2.xml.rels>&#65279;<?xml version="1.0" encoding="utf-8"?><Relationships xmlns="http://schemas.openxmlformats.org/package/2006/relationships"><Relationship Type="http://schemas.openxmlformats.org/officeDocument/2006/relationships/notesSlide" Target="/ppt/notesSlides/notesSlide1012.xml" Id="rId2" /><Relationship Type="http://schemas.openxmlformats.org/officeDocument/2006/relationships/slideLayout" Target="/ppt/slideLayouts/slideLayout916.xml" Id="rId1" /></Relationships>
</file>

<file path=ppt/slides/_rels/slide119.xml.rels>&#65279;<?xml version="1.0" encoding="utf-8"?><Relationships xmlns="http://schemas.openxmlformats.org/package/2006/relationships"><Relationship Type="http://schemas.openxmlformats.org/officeDocument/2006/relationships/image" Target="/ppt/media/image1910.jpeg" Id="rId3" /><Relationship Type="http://schemas.openxmlformats.org/officeDocument/2006/relationships/notesSlide" Target="/ppt/notesSlides/notesSlide119.xml" Id="rId2" /><Relationship Type="http://schemas.openxmlformats.org/officeDocument/2006/relationships/slideLayout" Target="/ppt/slideLayouts/slideLayout1015.xml" Id="rId1" /><Relationship Type="http://schemas.openxmlformats.org/officeDocument/2006/relationships/image" Target="/ppt/media/image2211.jpeg" Id="rId6" /><Relationship Type="http://schemas.openxmlformats.org/officeDocument/2006/relationships/image" Target="/ppt/media/image2112.jpeg" Id="rId5" /><Relationship Type="http://schemas.openxmlformats.org/officeDocument/2006/relationships/image" Target="/ppt/media/image2013.jpeg" Id="rId4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235.jpeg" Id="rId3" /><Relationship Type="http://schemas.openxmlformats.org/officeDocument/2006/relationships/notesSlide" Target="/ppt/notesSlides/notesSlide125.xml" Id="rId2" /><Relationship Type="http://schemas.openxmlformats.org/officeDocument/2006/relationships/slideLayout" Target="/ppt/slideLayouts/slideLayout1112.xml" Id="rId1" /><Relationship Type="http://schemas.openxmlformats.org/officeDocument/2006/relationships/image" Target="/ppt/media/image246.jpe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69.jpe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10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77.jpe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8.xml" Id="rId1" /><Relationship Type="http://schemas.openxmlformats.org/officeDocument/2006/relationships/image" Target="/ppt/media/image88.jpe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94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0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122.jpeg" Id="rId5" /><Relationship Type="http://schemas.openxmlformats.org/officeDocument/2006/relationships/image" Target="/ppt/media/image113.jpeg" Id="rId4" /></Relationships>
</file>

<file path=ppt/slides/_rels/slide511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513.xml" Id="rId1" /></Relationships>
</file>

<file path=ppt/slides/_rels/slide610.xml.rels>&#65279;<?xml version="1.0" encoding="utf-8"?><Relationships xmlns="http://schemas.openxmlformats.org/package/2006/relationships"><Relationship Type="http://schemas.openxmlformats.org/officeDocument/2006/relationships/image" Target="/ppt/media/image1314.jpe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75.xml" Id="rId1" /><Relationship Type="http://schemas.openxmlformats.org/officeDocument/2006/relationships/image" Target="/ppt/media/image1415.jpeg" Id="rId4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156.pn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611.xml" Id="rId1" /><Relationship Type="http://schemas.openxmlformats.org/officeDocument/2006/relationships/image" Target="/ppt/media/image187.png" Id="rId6" /><Relationship Type="http://schemas.openxmlformats.org/officeDocument/2006/relationships/image" Target="/ppt/media/image178.png" Id="rId5" /><Relationship Type="http://schemas.openxmlformats.org/officeDocument/2006/relationships/image" Target="/ppt/media/image169.pn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513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82.xml" Id="rId1" /></Relationships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B2667-6866-49FD-94D8-EA18D1E2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F5C676-1CD3-4A4B-BC5B-2E8A3ED1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329184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	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77F40A-D6F5-43ED-8AD0-77021456C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A967CB-50C2-4985-B7AF-9F120DAD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361" y="1752600"/>
            <a:ext cx="329184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2EF994-5030-4E07-840C-7244552D9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打开“设计创意”窗格，实现即时幻灯片美化。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AD23BD3-930E-4738-8CE3-AD28F787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1466" y="1757319"/>
            <a:ext cx="329184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0CC3728-DDD8-4CD6-A441-B8E6C24AD6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466" y="2671718"/>
            <a:ext cx="3291840" cy="3522663"/>
          </a:xfrm>
        </p:spPr>
        <p:txBody>
          <a:bodyPr rtlCol="0">
            <a:no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主题使用独特的一组颜色、字体和效果来打造这些幻灯片的整体外观。 </a:t>
            </a: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有大量主题，可以让你的演示文稿别具一格。 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734A5D3F-D016-4901-BA4A-142F67A0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E86CC9B-7D25-4B39-8677-4C84DD12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49225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4790-9373-45EB-B7D9-55C91980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摘要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D0CE80-526E-48B1-B2DA-C85E67C0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pic>
        <p:nvPicPr>
          <p:cNvPr id="11" name="图片占位符 10" descr="一只手持一个牌子">
            <a:extLst>
              <a:ext uri="{FF2B5EF4-FFF2-40B4-BE49-F238E27FC236}">
                <a16:creationId xmlns:a16="http://schemas.microsoft.com/office/drawing/2014/main" id="{D2E14100-F835-4C99-9055-0F12058286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592" y="740664"/>
            <a:ext cx="2798762" cy="2606040"/>
          </a:xfrm>
        </p:spPr>
      </p:pic>
      <p:pic>
        <p:nvPicPr>
          <p:cNvPr id="13" name="图片占位符 12" descr="一个人正在裁剪鲜花">
            <a:extLst>
              <a:ext uri="{FF2B5EF4-FFF2-40B4-BE49-F238E27FC236}">
                <a16:creationId xmlns:a16="http://schemas.microsoft.com/office/drawing/2014/main" id="{A733BA33-AE5B-45E8-B9BD-9163D1AF1A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824" y="740664"/>
            <a:ext cx="2798762" cy="2606040"/>
          </a:xfrm>
        </p:spPr>
      </p:pic>
      <p:pic>
        <p:nvPicPr>
          <p:cNvPr id="15" name="图片占位符 14" descr="一束鲜花">
            <a:extLst>
              <a:ext uri="{FF2B5EF4-FFF2-40B4-BE49-F238E27FC236}">
                <a16:creationId xmlns:a16="http://schemas.microsoft.com/office/drawing/2014/main" id="{97330ACA-B8F2-4749-A572-895C6975B4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592" y="3529584"/>
            <a:ext cx="2798762" cy="2606040"/>
          </a:xfrm>
        </p:spPr>
      </p:pic>
      <p:pic>
        <p:nvPicPr>
          <p:cNvPr id="17" name="图片占位符 16" descr="一个人穿着围裙的人正在朝着相机微笑">
            <a:extLst>
              <a:ext uri="{FF2B5EF4-FFF2-40B4-BE49-F238E27FC236}">
                <a16:creationId xmlns:a16="http://schemas.microsoft.com/office/drawing/2014/main" id="{CE0F719B-40D6-4669-945A-BF20CF680BC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680" y="3529584"/>
            <a:ext cx="2798762" cy="2606040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47D7BA-5863-41A3-B873-B1DB20B8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02CB87F6-DDB9-4203-B293-91A0DBC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8472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电子邮件地址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网站</a:t>
            </a:r>
          </a:p>
        </p:txBody>
      </p:sp>
      <p:pic>
        <p:nvPicPr>
          <p:cNvPr id="7" name="图片占位符 6" descr="一个人正在将鲜花装入盒中">
            <a:extLst>
              <a:ext uri="{FF2B5EF4-FFF2-40B4-BE49-F238E27FC236}">
                <a16:creationId xmlns:a16="http://schemas.microsoft.com/office/drawing/2014/main" id="{5BF31D2B-C056-4DF4-B56D-B79671C937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816" y="2670048"/>
            <a:ext cx="5175504" cy="3639312"/>
          </a:xfrm>
        </p:spPr>
      </p:pic>
      <p:pic>
        <p:nvPicPr>
          <p:cNvPr id="9" name="图片占位符 8" descr="一篮鲜花">
            <a:extLst>
              <a:ext uri="{FF2B5EF4-FFF2-40B4-BE49-F238E27FC236}">
                <a16:creationId xmlns:a16="http://schemas.microsoft.com/office/drawing/2014/main" id="{18FA2AC7-49CD-49AE-8CF7-9D33C8C4E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488" y="2670048"/>
            <a:ext cx="5175504" cy="3639312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46BE14-BD4F-4DBD-9B58-FC4C6EC5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BEF0E49-62B5-488C-B988-BDE7F7F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</p:txBody>
      </p:sp>
      <p:pic>
        <p:nvPicPr>
          <p:cNvPr id="6" name="图片占位符 5" descr="一个人正在将鲜花装入盒中">
            <a:extLst>
              <a:ext uri="{FF2B5EF4-FFF2-40B4-BE49-F238E27FC236}">
                <a16:creationId xmlns:a16="http://schemas.microsoft.com/office/drawing/2014/main" id="{49C250E6-60C6-4D98-8C94-8D2F836D8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32" y="740664"/>
            <a:ext cx="4745736" cy="5394960"/>
          </a:xfrm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议程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6DD3DD-072F-4103-B534-27A7CD6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主题二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主题三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主题四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主题五</a:t>
            </a:r>
          </a:p>
        </p:txBody>
      </p:sp>
      <p:pic>
        <p:nvPicPr>
          <p:cNvPr id="7" name="图片占位符 6" descr="一只手持一个牌子">
            <a:extLst>
              <a:ext uri="{FF2B5EF4-FFF2-40B4-BE49-F238E27FC236}">
                <a16:creationId xmlns:a16="http://schemas.microsoft.com/office/drawing/2014/main" id="{FBA8EE09-C66B-4072-B4E9-9DEE8394E2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813816"/>
            <a:ext cx="4617720" cy="2551176"/>
          </a:xfrm>
        </p:spPr>
      </p:pic>
      <p:pic>
        <p:nvPicPr>
          <p:cNvPr id="9" name="图片占位符 8" descr="一个人穿着围裙的人正在朝着相机微笑">
            <a:extLst>
              <a:ext uri="{FF2B5EF4-FFF2-40B4-BE49-F238E27FC236}">
                <a16:creationId xmlns:a16="http://schemas.microsoft.com/office/drawing/2014/main" id="{0D6D0E59-E139-4D64-A9D8-5CA5C961F9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465576"/>
            <a:ext cx="4617720" cy="2551176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2A2CC8-5849-451C-81F5-731A40CD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3C2688BC-7E88-411A-A72F-BA96A981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158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简介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pic>
        <p:nvPicPr>
          <p:cNvPr id="12" name="图片占位符 11" descr="一个人正在切花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568324"/>
            <a:ext cx="4727448" cy="5715000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7708B8-0261-4F63-A150-F20B767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968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A6424-35BF-4DF1-BD71-2A332E958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17540A-297E-4B3C-90A4-CC9A4413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pic>
        <p:nvPicPr>
          <p:cNvPr id="8" name="图片占位符 7" descr="一个人正在计算机前工作">
            <a:extLst>
              <a:ext uri="{FF2B5EF4-FFF2-40B4-BE49-F238E27FC236}">
                <a16:creationId xmlns:a16="http://schemas.microsoft.com/office/drawing/2014/main" id="{6F6F1BE9-F0C4-46DC-91BA-5F4B45093B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6200"/>
            <a:ext cx="4059936" cy="2971800"/>
          </a:xfrm>
        </p:spPr>
      </p:pic>
      <p:pic>
        <p:nvPicPr>
          <p:cNvPr id="10" name="图片占位符 9" descr="一个人穿着围裙的人正在朝着相机微笑">
            <a:extLst>
              <a:ext uri="{FF2B5EF4-FFF2-40B4-BE49-F238E27FC236}">
                <a16:creationId xmlns:a16="http://schemas.microsoft.com/office/drawing/2014/main" id="{AB22055B-C672-4A29-A75A-BF6CA54619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792" y="3886200"/>
            <a:ext cx="4087368" cy="2971800"/>
          </a:xfrm>
        </p:spPr>
      </p:pic>
      <p:pic>
        <p:nvPicPr>
          <p:cNvPr id="12" name="图片占位符 11" descr="一个人手里拿一罐绿植，面带微笑">
            <a:extLst>
              <a:ext uri="{FF2B5EF4-FFF2-40B4-BE49-F238E27FC236}">
                <a16:creationId xmlns:a16="http://schemas.microsoft.com/office/drawing/2014/main" id="{874FDFF7-0DFC-4712-8AE1-D19EA660B8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064" y="3886200"/>
            <a:ext cx="4059936" cy="2971800"/>
          </a:xfrm>
        </p:spPr>
      </p:pic>
    </p:spTree>
    <p:extLst>
      <p:ext uri="{BB962C8B-B14F-4D97-AF65-F5344CB8AC3E}">
        <p14:creationId xmlns:p14="http://schemas.microsoft.com/office/powerpoint/2010/main" val="3966736930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9D5D2-DF17-48BE-9B8D-D30FA1D9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表格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B27E721-0778-4988-AD00-62B8F9CD8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571997"/>
              </p:ext>
            </p:extLst>
          </p:nvPr>
        </p:nvGraphicFramePr>
        <p:xfrm>
          <a:off x="458788" y="1949450"/>
          <a:ext cx="11274425" cy="31728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54885">
                  <a:extLst>
                    <a:ext uri="{9D8B030D-6E8A-4147-A177-3AD203B41FA5}">
                      <a16:colId xmlns:a16="http://schemas.microsoft.com/office/drawing/2014/main" val="2668618782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val="55055441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val="2267044822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val="2573511141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val="4062844997"/>
                    </a:ext>
                  </a:extLst>
                </a:gridCol>
              </a:tblGrid>
              <a:tr h="634562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b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b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b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b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98894"/>
                  </a:ext>
                </a:extLst>
              </a:tr>
              <a:tr h="634562">
                <a:tc>
                  <a:txBody>
                    <a:bodyPr/>
                    <a:lstStyle/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23861"/>
                  </a:ext>
                </a:extLst>
              </a:tr>
              <a:tr h="634562"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2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37582"/>
                  </a:ext>
                </a:extLst>
              </a:tr>
              <a:tr h="634562"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3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109582"/>
                  </a:ext>
                </a:extLst>
              </a:tr>
              <a:tr h="634562"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4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496180"/>
                  </a:ext>
                </a:extLst>
              </a:tr>
            </a:tbl>
          </a:graphicData>
        </a:graphic>
      </p:graphicFrame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CDBEE9-7D92-41C6-B322-6903EA86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FBE9EC0-9538-4165-858A-44363065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5429789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65114-0355-4D19-9113-93130B3E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开始一件事的方式是不再动嘴而开始动手。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华特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迪士尼</a:t>
            </a:r>
          </a:p>
        </p:txBody>
      </p:sp>
      <p:pic>
        <p:nvPicPr>
          <p:cNvPr id="7" name="图片占位符 6" descr="一个人手里拿一罐绿植，面带微笑">
            <a:extLst>
              <a:ext uri="{FF2B5EF4-FFF2-40B4-BE49-F238E27FC236}">
                <a16:creationId xmlns:a16="http://schemas.microsoft.com/office/drawing/2014/main" id="{5EED15B2-5A37-4992-B758-F650744AD8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448" y="1014984"/>
            <a:ext cx="4123944" cy="2322576"/>
          </a:xfrm>
        </p:spPr>
      </p:pic>
      <p:pic>
        <p:nvPicPr>
          <p:cNvPr id="9" name="图片占位符 8" descr="一个人穿着围裙的人正在朝着相机微笑">
            <a:extLst>
              <a:ext uri="{FF2B5EF4-FFF2-40B4-BE49-F238E27FC236}">
                <a16:creationId xmlns:a16="http://schemas.microsoft.com/office/drawing/2014/main" id="{CE40F3D6-7D7D-487C-88CC-23A425AE73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448" y="3511296"/>
            <a:ext cx="4123944" cy="2322576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4F0EFF-0C75-4FEF-ABD0-39CCA9A0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5714A52A-BBC9-424C-B7FC-90581F09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7630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65E966C-348A-4612-AA0F-4CB332FE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</a:p>
        </p:txBody>
      </p:sp>
      <p:pic>
        <p:nvPicPr>
          <p:cNvPr id="37" name="图片占位符 36" descr="头像">
            <a:extLst>
              <a:ext uri="{FF2B5EF4-FFF2-40B4-BE49-F238E27FC236}">
                <a16:creationId xmlns:a16="http://schemas.microsoft.com/office/drawing/2014/main" id="{08CD93B2-47DD-44A8-843C-DA43AF4817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1" b="2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44A89796-90E1-4F96-90F9-84F930D87E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8C6F14E5-AF40-4BBE-B3B6-42F1F2A19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sz="16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8" name="图片占位符 37" descr="头像">
            <a:extLst>
              <a:ext uri="{FF2B5EF4-FFF2-40B4-BE49-F238E27FC236}">
                <a16:creationId xmlns:a16="http://schemas.microsoft.com/office/drawing/2014/main" id="{8820FA49-090F-4286-8637-1D32D69692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61" b="2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8C72A0A9-C410-4BD5-9112-8A9E7414FE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B427FAB6-C5C9-4A7F-A6ED-440FE2E54E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sz="16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9" name="图片占位符 38" descr="头像">
            <a:extLst>
              <a:ext uri="{FF2B5EF4-FFF2-40B4-BE49-F238E27FC236}">
                <a16:creationId xmlns:a16="http://schemas.microsoft.com/office/drawing/2014/main" id="{DAD0E030-4930-4A64-BC5C-4BFE985382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346" b="3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555FD31D-5099-4E39-8A20-89970E68FF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A8362DA5-B410-4B42-A038-0D29440316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sz="16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0" name="图片占位符 39" descr="头像">
            <a:extLst>
              <a:ext uri="{FF2B5EF4-FFF2-40B4-BE49-F238E27FC236}">
                <a16:creationId xmlns:a16="http://schemas.microsoft.com/office/drawing/2014/main" id="{1B3CA390-A7A8-4C8F-9B6F-79A9A4E138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275" b="2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6123A76E-EF47-4045-80CD-5C705F91DF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7064C4B8-E583-43B7-A2A5-CC37A4973B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sz="1600" kern="1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A1C940-7337-4F75-A34B-2EB108EE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99259CF-F779-4F57-B3F6-BE1837D9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37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F59E5-0BC7-42C6-BC0B-3D488D97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日程表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8BDD9C-2E01-4EB8-B100-11CA7C79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76AA91B1-CE13-4E9D-B254-A069EA1A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2" name="内容占位符 3" descr="日程表&#10;">
            <a:extLst>
              <a:ext uri="{FF2B5EF4-FFF2-40B4-BE49-F238E27FC236}">
                <a16:creationId xmlns:a16="http://schemas.microsoft.com/office/drawing/2014/main" id="{16A2867D-83B6-4894-A076-808EB7E02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421800"/>
              </p:ext>
            </p:extLst>
          </p:nvPr>
        </p:nvGraphicFramePr>
        <p:xfrm>
          <a:off x="458788" y="1949450"/>
          <a:ext cx="11274425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437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B3313-3B8D-4C32-85EB-B2B95791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0A77-73FD-4A3B-A8D4-5562D10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36B71F-36CA-47A0-9595-E4E7C8E20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E9C284-4858-4AD0-994F-5438B3F86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B18E4D-228E-4CDD-AB90-95FE43C8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打开“设计创意”窗格，实现即时幻灯片美化。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538C1E-90B6-4CE5-B406-D97C8DC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CE092B6D-3B16-4B06-900F-48092EB0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610160"/>
      </p:ext>
    </p:extLst>
  </p:cSld>
  <p:clrMapOvr>
    <a:masterClrMapping/>
  </p:clrMapOvr>
</p:sld>
</file>

<file path=ppt/theme/theme1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33A6A2B0-0AA5-4A3C-A463-A9815E212A8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0BEFF82A-2FA9-4126-8B42-749013CDA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1E9A1E4C-8388-4821-B0C4-BDD29A5F03A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>_DappledVTI</ap:Template>
  <ap:TotalTime>0</ap:TotalTime>
  <ap:Words>562</ap:Words>
  <ap:PresentationFormat>宽屏</ap:PresentationFormat>
  <ap:Paragraphs>116</ap:Paragraphs>
  <ap:Slides>12</ap:Slides>
  <ap:Notes>12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ap:HeadingPairs>
  <ap:TitlesOfParts>
    <vt:vector baseType="lpstr" size="17">
      <vt:lpstr>AvenirNext LT Pro Medium</vt:lpstr>
      <vt:lpstr>Microsoft YaHei UI</vt:lpstr>
      <vt:lpstr>Arial</vt:lpstr>
      <vt:lpstr>Avenir Next LT Pro</vt:lpstr>
      <vt:lpstr>DappledVTI</vt:lpstr>
      <vt:lpstr>演示文稿标题</vt:lpstr>
      <vt:lpstr>议程</vt:lpstr>
      <vt:lpstr>简介</vt:lpstr>
      <vt:lpstr>主题一</vt:lpstr>
      <vt:lpstr>表格</vt:lpstr>
      <vt:lpstr>开始一件事的方式是不再动嘴而开始动手。</vt:lpstr>
      <vt:lpstr>团队</vt:lpstr>
      <vt:lpstr>日程表</vt:lpstr>
      <vt:lpstr>内容</vt:lpstr>
      <vt:lpstr>其他内容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2021-04-22T19:30:46Z</dcterms:created>
  <dcterms:modified xsi:type="dcterms:W3CDTF">2021-06-25T07:38:20Z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