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wdp" ContentType="image/vnd.ms-photo"/>
  <Default Extension="jpeg" ContentType="image/jpe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1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s/slide122.xml" ContentType="application/vnd.openxmlformats-officedocument.presentationml.slide+xml"/>
  <Override PartName="/ppt/notesSlides/notesSlide2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23.xml" ContentType="application/vnd.openxmlformats-officedocument.presentationml.slide+xml"/>
  <Override PartName="/ppt/slides/slide64.xml" ContentType="application/vnd.openxmlformats-officedocument.presentationml.slide+xml"/>
  <Override PartName="/ppt/slides/slide115.xml" ContentType="application/vnd.openxmlformats-officedocument.presentationml.slide+xml"/>
  <Override PartName="/ppt/viewProps.xml" ContentType="application/vnd.openxmlformats-officedocument.presentationml.viewProps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presProps.xml" ContentType="application/vnd.openxmlformats-officedocument.presentationml.presProps+xml"/>
  <Override PartName="/ppt/slides/slide57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910.xml" ContentType="application/vnd.openxmlformats-officedocument.presentationml.slide+xml"/>
  <Override PartName="/ppt/tableStyles.xml" ContentType="application/vnd.openxmlformats-officedocument.presentationml.tableStyles+xml"/>
  <Override PartName="/ppt/slides/slide311.xml" ContentType="application/vnd.openxmlformats-officedocument.presentationml.slide+xml"/>
  <Override PartName="/ppt/slides/slide812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69" r:id="rId4"/>
    <p:sldId id="276" r:id="rId5"/>
    <p:sldId id="272" r:id="rId6"/>
    <p:sldId id="277" r:id="rId7"/>
    <p:sldId id="273" r:id="rId8"/>
    <p:sldId id="263" r:id="rId9"/>
    <p:sldId id="274" r:id="rId10"/>
    <p:sldId id="275" r:id="rId11"/>
    <p:sldId id="265" r:id="rId12"/>
    <p:sldId id="278" r:id="rId13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01" autoAdjust="0"/>
  </p:normalViewPr>
  <p:slideViewPr>
    <p:cSldViewPr snapToGrid="0">
      <p:cViewPr varScale="1">
        <p:scale>
          <a:sx n="141" d="100"/>
          <a:sy n="14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288" y="6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slide" Target="/ppt/slides/slide122.xml" Id="rId13" /><Relationship Type="http://schemas.openxmlformats.org/officeDocument/2006/relationships/theme" Target="/ppt/theme/theme11.xml" Id="rId18" /><Relationship Type="http://schemas.openxmlformats.org/officeDocument/2006/relationships/slide" Target="/ppt/slides/slide23.xml" Id="rId3" /><Relationship Type="http://schemas.openxmlformats.org/officeDocument/2006/relationships/slide" Target="/ppt/slides/slide64.xml" Id="rId7" /><Relationship Type="http://schemas.openxmlformats.org/officeDocument/2006/relationships/slide" Target="/ppt/slides/slide115.xml" Id="rId12" /><Relationship Type="http://schemas.openxmlformats.org/officeDocument/2006/relationships/viewProps" Target="/ppt/viewProps.xml" Id="rId17" /><Relationship Type="http://schemas.openxmlformats.org/officeDocument/2006/relationships/slide" Target="/ppt/slides/slide16.xml" Id="rId2" /><Relationship Type="http://schemas.openxmlformats.org/officeDocument/2006/relationships/presProps" Target="/ppt/presProps.xml" Id="rId16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7.xml" Id="rId6" /><Relationship Type="http://schemas.openxmlformats.org/officeDocument/2006/relationships/slide" Target="/ppt/slides/slide108.xml" Id="rId11" /><Relationship Type="http://schemas.openxmlformats.org/officeDocument/2006/relationships/slide" Target="/ppt/slides/slide49.xml" Id="rId5" /><Relationship Type="http://schemas.openxmlformats.org/officeDocument/2006/relationships/handoutMaster" Target="/ppt/handoutMasters/handoutMaster11.xml" Id="rId15" /><Relationship Type="http://schemas.openxmlformats.org/officeDocument/2006/relationships/slide" Target="/ppt/slides/slide910.xml" Id="rId10" /><Relationship Type="http://schemas.openxmlformats.org/officeDocument/2006/relationships/tableStyles" Target="/ppt/tableStyles.xml" Id="rId19" /><Relationship Type="http://schemas.openxmlformats.org/officeDocument/2006/relationships/slide" Target="/ppt/slides/slide311.xml" Id="rId4" /><Relationship Type="http://schemas.openxmlformats.org/officeDocument/2006/relationships/slide" Target="/ppt/slides/slide812.xml" Id="rId9" /><Relationship Type="http://schemas.openxmlformats.org/officeDocument/2006/relationships/notesMaster" Target="/ppt/notesMasters/notesMaster11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0A57E1-CEB3-4C96-B7C6-36B0FA3064E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F1BBD7-2276-4DDA-BFFE-26CAACEE5E98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122.xml" Id="rId2" /><Relationship Type="http://schemas.openxmlformats.org/officeDocument/2006/relationships/notesMaster" Target="/ppt/notesMasters/notesMaster11.xml" Id="rId1" /></Relationship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/>
              <a:t>创建大纲以做好准备：</a:t>
            </a:r>
          </a:p>
          <a:p>
            <a:pPr marL="514350" indent="-514350" rtl="0">
              <a:buFont typeface="+mj-lt"/>
              <a:buAutoNum type="arabicPeriod"/>
            </a:pPr>
            <a:r>
              <a:rPr lang="zh-c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引入时代 （用途媒体与文本的混合）</a:t>
            </a:r>
          </a:p>
          <a:p>
            <a:pPr marL="514350" indent="-514350" rtl="0">
              <a:buFont typeface="+mj-lt"/>
              <a:buAutoNum type="arabicPeriod"/>
            </a:pPr>
            <a:r>
              <a:rPr lang="zh-c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整理你的文物，勾勒出你所呈现的纪元的生活</a:t>
            </a:r>
          </a:p>
          <a:p>
            <a:pPr marL="514350" indent="-514350" rtl="0">
              <a:buFont typeface="+mj-lt"/>
              <a:buAutoNum type="arabicPeriod"/>
            </a:pPr>
            <a:r>
              <a:rPr lang="zh-c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考虑使用图板来列出图像和观点</a:t>
            </a:r>
          </a:p>
          <a:p>
            <a:pPr marL="514350" indent="-514350" rtl="0">
              <a:buFont typeface="+mj-lt"/>
              <a:buAutoNum type="arabicPeriod"/>
            </a:pPr>
            <a:r>
              <a:rPr lang="zh-c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确保准备一个清晰而全面的演示文稿，展示该纪元的各个方面（人、作业、食物、交通等。还应该包括什么让观众感觉他们已经探访过你的纪元？）</a:t>
            </a:r>
          </a:p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90627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52.png" Id="rId2" /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image" Target="/ppt/media/image43.png" Id="rId2" /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52.png" Id="rId2" /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image" Target="/ppt/media/image64.png" Id="rId2" /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52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直接连接符​​(S)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直接连接符​​(S)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 + 右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zh-cn" noProof="0"/>
              <a:t>单击以编辑标题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noProof="0" smtClean="0"/>
              <a:t>4/27/2022</a:t>
            </a:fld>
            <a:endParaRPr 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矩形：圆角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图片占位符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noProof="0" dirty="0"/>
              <a:t>插入照片或拖放照片</a:t>
            </a:r>
          </a:p>
        </p:txBody>
      </p:sp>
      <p:sp>
        <p:nvSpPr>
          <p:cNvPr id="13" name="文本占位符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 + 右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zh-cn"/>
              <a:t>单击以编辑标题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文本占位符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直接连接符​​(S)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直接连接符​​(S)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805" y="2442732"/>
            <a:ext cx="8814391" cy="3139547"/>
          </a:xfrm>
        </p:spPr>
        <p:txBody>
          <a:bodyPr rtlCol="0" anchor="ctr"/>
          <a:lstStyle>
            <a:lvl1pPr marL="0" indent="0" algn="ctr">
              <a:buNone/>
              <a:defRPr sz="6000"/>
            </a:lvl1pPr>
          </a:lstStyle>
          <a:p>
            <a:pPr lvl="0" rt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/>
              <a:t>单击以编辑母版副标题样式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直接连接符​​(S)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​​(S)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5" name="椭圆形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noProof="0" smtClean="0"/>
              <a:t>4/27/2022</a:t>
            </a:fld>
            <a:endParaRPr 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zh-cn" noProof="0"/>
              <a:t>插入图标或图片</a:t>
            </a: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zh-cn" noProof="0"/>
              <a:t>插入图标或图片</a:t>
            </a: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zh-cn" noProof="0"/>
              <a:t>插入图标或图片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列 + 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noProof="0" smtClean="0"/>
              <a:t>4/27/2022</a:t>
            </a:fld>
            <a:endParaRPr 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矩形：圆角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图片占位符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noProof="0" dirty="0"/>
              <a:t>插入照片或拖放照片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拼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zh-cn" noProof="0"/>
              <a:t>单击标题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noProof="0" smtClean="0"/>
              <a:t>4/27/2022</a:t>
            </a:fld>
            <a:endParaRPr 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0"/>
            </a:lvl1pPr>
          </a:lstStyle>
          <a:p>
            <a:pPr rtl="0"/>
            <a:r>
              <a:rPr lang="zh-cn" noProof="0" dirty="0"/>
              <a:t>建筑物图片</a:t>
            </a:r>
          </a:p>
        </p:txBody>
      </p:sp>
      <p:sp>
        <p:nvSpPr>
          <p:cNvPr id="12" name="图片占位符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zh-cn" noProof="0" dirty="0"/>
              <a:t> 作业的图片</a:t>
            </a:r>
          </a:p>
        </p:txBody>
      </p:sp>
      <p:sp>
        <p:nvSpPr>
          <p:cNvPr id="13" name="图片占位符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zh-cn" noProof="0" dirty="0"/>
              <a:t>交通图片</a:t>
            </a:r>
          </a:p>
        </p:txBody>
      </p:sp>
      <p:sp>
        <p:nvSpPr>
          <p:cNvPr id="14" name="图片占位符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0"/>
            </a:lvl1pPr>
          </a:lstStyle>
          <a:p>
            <a:pPr rtl="0"/>
            <a:r>
              <a:rPr lang="zh-cn" noProof="0" dirty="0"/>
              <a:t>服装图片</a:t>
            </a:r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zh-cn" noProof="0" dirty="0"/>
              <a:t>捕捉纪元的其他项目的图片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cn" noProof="0" dirty="0"/>
              <a:t>包括该纪元的标志性图片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zh-cn" noProof="0"/>
              <a:t>单击此处编辑母版标题样式</a:t>
            </a:r>
          </a:p>
        </p:txBody>
      </p:sp>
      <p:pic>
        <p:nvPicPr>
          <p:cNvPr id="7" name="图片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+ 右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zh-cn" noProof="0"/>
              <a:t>单击以编辑标题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noProof="0" smtClean="0"/>
              <a:t>4/27/2022</a:t>
            </a:fld>
            <a:endParaRPr 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1" name="矩形：圆角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2" name="图片占位符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noProof="0" dirty="0"/>
              <a:t>插入照片或拖放照片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 + 替换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直接连接符​​(S)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zh-cn"/>
              <a:t>单击以编辑标题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zh-cn"/>
              <a:t>XYZ 一代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直接连接符​​(S)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/>
              <a:t>说明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/>
              <a:t>说明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zh-cn"/>
              <a:t>说明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1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1.xml" Id="rId12" /><Relationship Type="http://schemas.openxmlformats.org/officeDocument/2006/relationships/slideLayout" Target="/ppt/slideLayouts/slideLayout176.xml" Id="rId17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68.xml" Id="rId16" /><Relationship Type="http://schemas.openxmlformats.org/officeDocument/2006/relationships/slideLayout" Target="/ppt/slideLayouts/slideLayout19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.pn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-cn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46CE7D5-CF57-46EF-B807-FDD0502418D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95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1" /></Relationships>
</file>

<file path=ppt/slides/_rels/slide1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916.xml" Id="rId1" /></Relationships>
</file>

<file path=ppt/slides/_rels/slide122.xml.rels>&#65279;<?xml version="1.0" encoding="utf-8"?><Relationships xmlns="http://schemas.openxmlformats.org/package/2006/relationships"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168.xml" Id="rId1" /><Relationship Type="http://schemas.openxmlformats.org/officeDocument/2006/relationships/hyperlink" Target="https://go.microsoft.com/fwlink/?linkid=2007348" TargetMode="External" Id="rId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27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/Relationships>
</file>

<file path=ppt/slides/_rels/slide311.xml.rels>&#65279;<?xml version="1.0" encoding="utf-8"?><Relationships xmlns="http://schemas.openxmlformats.org/package/2006/relationships"><Relationship Type="http://schemas.openxmlformats.org/officeDocument/2006/relationships/image" Target="/ppt/media/image8.svg" Id="rId3" /><Relationship Type="http://schemas.openxmlformats.org/officeDocument/2006/relationships/image" Target="/ppt/media/image122.svg" Id="rId7" /><Relationship Type="http://schemas.openxmlformats.org/officeDocument/2006/relationships/image" Target="/ppt/media/image77.png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118.png" Id="rId6" /><Relationship Type="http://schemas.openxmlformats.org/officeDocument/2006/relationships/image" Target="/ppt/media/image103.svg" Id="rId5" /><Relationship Type="http://schemas.openxmlformats.org/officeDocument/2006/relationships/image" Target="/ppt/media/image99.png" Id="rId4" /></Relationships>
</file>

<file path=ppt/slides/_rels/slide49.xml.rels>&#65279;<?xml version="1.0" encoding="utf-8"?><Relationships xmlns="http://schemas.openxmlformats.org/package/2006/relationships"><Relationship Type="http://schemas.microsoft.com/office/2007/relationships/hdphoto" Target="/ppt/media/hdphoto22.wdp" Id="rId3" /><Relationship Type="http://schemas.openxmlformats.org/officeDocument/2006/relationships/image" Target="/ppt/media/image135.png" Id="rId2" /><Relationship Type="http://schemas.openxmlformats.org/officeDocument/2006/relationships/slideLayout" Target="/ppt/slideLayouts/slideLayout415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12.xml" Id="rId1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image" Target="/ppt/media/image153.jpeg" Id="rId3" /><Relationship Type="http://schemas.openxmlformats.org/officeDocument/2006/relationships/image" Target="/ppt/media/image144.jpeg" Id="rId2" /><Relationship Type="http://schemas.openxmlformats.org/officeDocument/2006/relationships/slideLayout" Target="/ppt/slideLayouts/slideLayout512.xml" Id="rId1" /><Relationship Type="http://schemas.openxmlformats.org/officeDocument/2006/relationships/image" Target="/ppt/media/image185.jpeg" Id="rId6" /><Relationship Type="http://schemas.openxmlformats.org/officeDocument/2006/relationships/image" Target="/ppt/media/image176.jpeg" Id="rId5" /><Relationship Type="http://schemas.openxmlformats.org/officeDocument/2006/relationships/image" Target="/ppt/media/image167.jpeg" Id="rId4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1.xml" Id="rId1" /></Relationships>
</file>

<file path=ppt/slides/_rels/slide812.xml.rels>&#65279;<?xml version="1.0" encoding="utf-8"?><Relationships xmlns="http://schemas.openxmlformats.org/package/2006/relationships"><Relationship Type="http://schemas.microsoft.com/office/2007/relationships/hdphoto" Target="/ppt/media/hdphoto34.wdp" Id="rId3" /><Relationship Type="http://schemas.openxmlformats.org/officeDocument/2006/relationships/image" Target="/ppt/media/image1910.png" Id="rId2" /><Relationship Type="http://schemas.openxmlformats.org/officeDocument/2006/relationships/slideLayout" Target="/ppt/slideLayouts/slideLayout610.xml" Id="rId1" /><Relationship Type="http://schemas.openxmlformats.org/officeDocument/2006/relationships/image" Target="/ppt/media/image64.png" Id="rId4" /></Relationships>
</file>

<file path=ppt/slides/_rels/slide910.xml.rels>&#65279;<?xml version="1.0" encoding="utf-8"?><Relationships xmlns="http://schemas.openxmlformats.org/package/2006/relationships"><Relationship Type="http://schemas.microsoft.com/office/2007/relationships/hdphoto" Target="/ppt/media/hdphoto43.wdp" Id="rId3" /><Relationship Type="http://schemas.openxmlformats.org/officeDocument/2006/relationships/image" Target="/ppt/media/image206.png" Id="rId2" /><Relationship Type="http://schemas.openxmlformats.org/officeDocument/2006/relationships/slideLayout" Target="/ppt/slideLayouts/slideLayout75.xml" Id="rId1" /></Relationships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A5C27-0F29-4A78-830C-1910A20B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这代人的来信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363B3-8F9E-4D67-AE12-41CFF83F6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cn"/>
              <a:t>你认为生活在那个纪元的人会怎样对你说他们的生活和经历？  </a:t>
            </a:r>
          </a:p>
          <a:p>
            <a:pPr rtl="0"/>
            <a:r>
              <a:rPr lang="zh-cn"/>
              <a:t>包括这一代的消息到发现时间胶囊的后代。 </a:t>
            </a:r>
          </a:p>
          <a:p>
            <a:pPr rtl="0"/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C39A09-F7DD-4A45-B35D-55FB6203E1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zh-cn"/>
              <a:t>撰写信函时要反映的事情：</a:t>
            </a:r>
          </a:p>
          <a:p>
            <a:pPr lvl="1" rtl="0"/>
            <a:r>
              <a:rPr lang="zh-cn"/>
              <a:t>他们想如何记住？</a:t>
            </a:r>
          </a:p>
          <a:p>
            <a:pPr lvl="1" rtl="0"/>
            <a:r>
              <a:rPr lang="zh-cn"/>
              <a:t>他们希望共享什么消息？</a:t>
            </a:r>
          </a:p>
          <a:p>
            <a:pPr lvl="1" rtl="0"/>
            <a:r>
              <a:rPr lang="zh-cn"/>
              <a:t>他们会给后代任何建议吗？如果会，是什么建议？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12FCDAC-CFE1-4BC4-8813-7E8C912DD4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zh-cn" dirty="0"/>
              <a:t>签名者：XYZ 一代</a:t>
            </a:r>
          </a:p>
        </p:txBody>
      </p:sp>
    </p:spTree>
    <p:extLst>
      <p:ext uri="{BB962C8B-B14F-4D97-AF65-F5344CB8AC3E}">
        <p14:creationId xmlns:p14="http://schemas.microsoft.com/office/powerpoint/2010/main" val="35539907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最后一个幻灯片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/>
              <a:t>历史记录之旅收尾，并添加您的最终想法、观点和问题。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B8BCC3-1600-4308-8014-14A0B186C1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zh-cn"/>
              <a:t>收尾说明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28FDBB6-6A54-4B1D-ABBE-DE509301FF6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rtlCol="0"/>
          <a:lstStyle/>
          <a:p>
            <a:pPr rtl="0"/>
            <a:r>
              <a:rPr lang="zh-cn"/>
              <a:t>收尾说明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6B05710-068E-495A-A0FE-9CCD02F298A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zh-cn"/>
              <a:t>收尾说明</a:t>
            </a:r>
          </a:p>
        </p:txBody>
      </p:sp>
    </p:spTree>
    <p:extLst>
      <p:ext uri="{BB962C8B-B14F-4D97-AF65-F5344CB8AC3E}">
        <p14:creationId xmlns:p14="http://schemas.microsoft.com/office/powerpoint/2010/main" val="16654839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自定义此模板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F4E4D9-CE02-4471-B6F3-9FFE69044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模板编辑说明和反馈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路线：</a:t>
            </a:r>
            <a:r>
              <a:rPr lang="zh-cn" sz="1400"/>
              <a:t>使用这些幻灯片和备注创建你的项目。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zh-cn"/>
              <a:t>时间胶囊通常是城市或毕业班或其他团体收集的集合，作为该年的提醒并将在以后打开。</a:t>
            </a:r>
          </a:p>
          <a:p>
            <a:pPr rtl="0"/>
            <a:r>
              <a:rPr lang="zh-cn"/>
              <a:t>对于此项目，你将在历史中选择一个纪元并创建数字时间胶囊来表示该纪元。</a:t>
            </a:r>
          </a:p>
          <a:p>
            <a:pPr rtl="0"/>
            <a:r>
              <a:rPr lang="zh-cn"/>
              <a:t>你将使用图像、多媒体组件和文本传达这一信息。</a:t>
            </a:r>
          </a:p>
          <a:p>
            <a:pPr rtl="0"/>
            <a:r>
              <a:rPr lang="zh-cn"/>
              <a:t>一些关键项目包含：服装、住房、工具、货币、报纸、海报/标志，货物、产品、包装和运输的价格（如果适用）。基本上，任何有助于你的受众了解时间段的事物。</a:t>
            </a:r>
          </a:p>
        </p:txBody>
      </p:sp>
    </p:spTree>
    <p:extLst>
      <p:ext uri="{BB962C8B-B14F-4D97-AF65-F5344CB8AC3E}">
        <p14:creationId xmlns:p14="http://schemas.microsoft.com/office/powerpoint/2010/main" val="292348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/>
              <a:t>数字时间胶囊模板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/>
              <a:t>供学生完成中历史记录中纪元的数字时间胶囊的模板。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F92BC-2A7E-406A-9A53-C5545910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介绍该纪元</a:t>
            </a:r>
          </a:p>
        </p:txBody>
      </p:sp>
      <p:pic>
        <p:nvPicPr>
          <p:cNvPr id="10" name="图片占位符 9" descr="奖牌图标">
            <a:extLst>
              <a:ext uri="{FF2B5EF4-FFF2-40B4-BE49-F238E27FC236}">
                <a16:creationId xmlns:a16="http://schemas.microsoft.com/office/drawing/2014/main" id="{2AB2E71E-F344-413C-AACF-807A2D141C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" b="68"/>
          <a:stretch>
            <a:fillRect/>
          </a:stretch>
        </p:blipFill>
        <p:spPr/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7AB04-2B85-480B-A4EF-348CDC4C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cn"/>
              <a:t>使用这种类型幻灯片的视觉效果。</a:t>
            </a:r>
          </a:p>
        </p:txBody>
      </p:sp>
      <p:pic>
        <p:nvPicPr>
          <p:cNvPr id="12" name="图片占位符 11" descr="复选标记图标">
            <a:extLst>
              <a:ext uri="{FF2B5EF4-FFF2-40B4-BE49-F238E27FC236}">
                <a16:creationId xmlns:a16="http://schemas.microsoft.com/office/drawing/2014/main" id="{7E09C728-C3D0-4D16-ADAC-753EFE19B1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12AC1F-AA24-4F87-B1E4-BEAAA47EA73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zh-cn"/>
              <a:t>可以在此处使用图像或文本。</a:t>
            </a:r>
          </a:p>
          <a:p>
            <a:pPr rtl="0"/>
            <a:endParaRPr lang="en-US" dirty="0"/>
          </a:p>
        </p:txBody>
      </p:sp>
      <p:pic>
        <p:nvPicPr>
          <p:cNvPr id="14" name="图片占位符 13" descr="带齿轮的头">
            <a:extLst>
              <a:ext uri="{FF2B5EF4-FFF2-40B4-BE49-F238E27FC236}">
                <a16:creationId xmlns:a16="http://schemas.microsoft.com/office/drawing/2014/main" id="{E446D6D6-98CB-455F-B98B-5236850D20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67EE021-5134-4FB5-978F-884273E35C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3296426" cy="1109133"/>
          </a:xfrm>
        </p:spPr>
        <p:txBody>
          <a:bodyPr rtlCol="0"/>
          <a:lstStyle/>
          <a:p>
            <a:pPr rtl="0"/>
            <a:r>
              <a:rPr lang="zh-cn"/>
              <a:t>将文本限制为关键概念和词语，以便在演示过程中对其进行说明。</a:t>
            </a:r>
          </a:p>
        </p:txBody>
      </p:sp>
    </p:spTree>
    <p:extLst>
      <p:ext uri="{BB962C8B-B14F-4D97-AF65-F5344CB8AC3E}">
        <p14:creationId xmlns:p14="http://schemas.microsoft.com/office/powerpoint/2010/main" val="2957106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该纪元中特殊的一天</a:t>
            </a:r>
          </a:p>
        </p:txBody>
      </p:sp>
      <p:pic>
        <p:nvPicPr>
          <p:cNvPr id="7" name="图片占位符 6" descr="滑雪的人 ">
            <a:extLst>
              <a:ext uri="{FF2B5EF4-FFF2-40B4-BE49-F238E27FC236}">
                <a16:creationId xmlns:a16="http://schemas.microsoft.com/office/drawing/2014/main" id="{B4C53DED-8844-4CA2-B538-DDD85AF3C3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D92030-ED5A-43D0-870F-DC04D358F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zh-cn"/>
              <a:t>包括你正在讨论的该纪元中特殊的一天的详细信息。</a:t>
            </a:r>
          </a:p>
          <a:p>
            <a:pPr rtl="0"/>
            <a:r>
              <a:rPr lang="zh-cn"/>
              <a:t>添加这一天的图像。 </a:t>
            </a:r>
          </a:p>
          <a:p>
            <a:pPr rtl="0"/>
            <a:r>
              <a:rPr lang="zh-cn"/>
              <a:t>包括日期和涉及的重大人员（如果有）。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CA4A4-52DE-4F24-A9DC-1B05D722C0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zh-cn"/>
              <a:t>可将文本放在两个框中。</a:t>
            </a:r>
          </a:p>
          <a:p>
            <a:pPr rtl="0"/>
            <a:r>
              <a:rPr lang="zh-cn"/>
              <a:t>可将图像放在两个框中。 </a:t>
            </a:r>
          </a:p>
          <a:p>
            <a:pPr rtl="0"/>
            <a:r>
              <a:rPr lang="zh-cn"/>
              <a:t>可将文本放在一个框中，图像放在另一个框中。</a:t>
            </a:r>
          </a:p>
        </p:txBody>
      </p:sp>
    </p:spTree>
    <p:extLst>
      <p:ext uri="{BB962C8B-B14F-4D97-AF65-F5344CB8AC3E}">
        <p14:creationId xmlns:p14="http://schemas.microsoft.com/office/powerpoint/2010/main" val="2232282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96A02-86EB-4DB6-848F-D15402E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纪元的拼贴画</a:t>
            </a:r>
          </a:p>
        </p:txBody>
      </p:sp>
      <p:sp>
        <p:nvSpPr>
          <p:cNvPr id="12" name="图片占位符 11" descr="图片占位符">
            <a:extLst>
              <a:ext uri="{FF2B5EF4-FFF2-40B4-BE49-F238E27FC236}">
                <a16:creationId xmlns:a16="http://schemas.microsoft.com/office/drawing/2014/main" id="{708107B3-097E-48CC-A5AD-93A9ECA0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图片占位符 10" descr="图片占位符">
            <a:extLst>
              <a:ext uri="{FF2B5EF4-FFF2-40B4-BE49-F238E27FC236}">
                <a16:creationId xmlns:a16="http://schemas.microsoft.com/office/drawing/2014/main" id="{CBC73CB9-11F6-4546-A612-CDABEB5200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图片占位符 9" descr="图片占位符">
            <a:extLst>
              <a:ext uri="{FF2B5EF4-FFF2-40B4-BE49-F238E27FC236}">
                <a16:creationId xmlns:a16="http://schemas.microsoft.com/office/drawing/2014/main" id="{787D8914-0BC4-4576-A15C-E75898CBCD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图片占位符 8" descr="图片占位符">
            <a:extLst>
              <a:ext uri="{FF2B5EF4-FFF2-40B4-BE49-F238E27FC236}">
                <a16:creationId xmlns:a16="http://schemas.microsoft.com/office/drawing/2014/main" id="{F9B67608-336F-4DFC-A698-5478D1463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图片占位符 12" descr="图片占位符">
            <a:extLst>
              <a:ext uri="{FF2B5EF4-FFF2-40B4-BE49-F238E27FC236}">
                <a16:creationId xmlns:a16="http://schemas.microsoft.com/office/drawing/2014/main" id="{4D5EFDFA-811F-4206-A31B-BBABA2A9A3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7580787-4CF5-4195-9119-C37E931CA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8104" y="2507046"/>
            <a:ext cx="2338494" cy="3349763"/>
          </a:xfrm>
        </p:spPr>
        <p:txBody>
          <a:bodyPr rtlCol="0"/>
          <a:lstStyle/>
          <a:p>
            <a:pPr rtl="0"/>
            <a:r>
              <a:rPr lang="zh-cn"/>
              <a:t>创建该纪元的可视化表示，包括以下项目的图片：</a:t>
            </a:r>
          </a:p>
        </p:txBody>
      </p:sp>
    </p:spTree>
    <p:extLst>
      <p:ext uri="{BB962C8B-B14F-4D97-AF65-F5344CB8AC3E}">
        <p14:creationId xmlns:p14="http://schemas.microsoft.com/office/powerpoint/2010/main" val="2710073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96A02-86EB-4DB6-848F-D15402E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纪元的拼贴画 2</a:t>
            </a:r>
          </a:p>
        </p:txBody>
      </p:sp>
      <p:pic>
        <p:nvPicPr>
          <p:cNvPr id="6" name="图片占位符 5" descr="服装图片">
            <a:extLst>
              <a:ext uri="{FF2B5EF4-FFF2-40B4-BE49-F238E27FC236}">
                <a16:creationId xmlns:a16="http://schemas.microsoft.com/office/drawing/2014/main" id="{81E4D9B8-A30E-4735-B1BE-D016EDF7A0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222" y="1318687"/>
            <a:ext cx="2093027" cy="1680173"/>
          </a:xfrm>
        </p:spPr>
      </p:pic>
      <p:pic>
        <p:nvPicPr>
          <p:cNvPr id="8" name="图片占位符 7" descr="交通方式图片">
            <a:extLst>
              <a:ext uri="{FF2B5EF4-FFF2-40B4-BE49-F238E27FC236}">
                <a16:creationId xmlns:a16="http://schemas.microsoft.com/office/drawing/2014/main" id="{585A0926-71F1-4F1A-9D0E-1AA0E010D6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451" y="1318687"/>
            <a:ext cx="1748400" cy="1680173"/>
          </a:xfrm>
        </p:spPr>
      </p:pic>
      <p:pic>
        <p:nvPicPr>
          <p:cNvPr id="18" name="图片占位符 17" descr="工作图片">
            <a:extLst>
              <a:ext uri="{FF2B5EF4-FFF2-40B4-BE49-F238E27FC236}">
                <a16:creationId xmlns:a16="http://schemas.microsoft.com/office/drawing/2014/main" id="{8AD4D9AE-2FB5-463B-AE04-9F51C6CE2A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 descr="纪元建筑物的图片">
            <a:extLst>
              <a:ext uri="{FF2B5EF4-FFF2-40B4-BE49-F238E27FC236}">
                <a16:creationId xmlns:a16="http://schemas.microsoft.com/office/drawing/2014/main" id="{8A773830-38E4-4F1A-9741-CE8899942A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 descr="其他项目图片">
            <a:extLst>
              <a:ext uri="{FF2B5EF4-FFF2-40B4-BE49-F238E27FC236}">
                <a16:creationId xmlns:a16="http://schemas.microsoft.com/office/drawing/2014/main" id="{334EDEDF-FC5C-4FB2-BBFF-54A882C5B3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7580787-4CF5-4195-9119-C37E931CA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8104" y="2507046"/>
            <a:ext cx="2338494" cy="3349763"/>
          </a:xfrm>
        </p:spPr>
        <p:txBody>
          <a:bodyPr rtlCol="0"/>
          <a:lstStyle/>
          <a:p>
            <a:pPr rtl="0"/>
            <a:r>
              <a:rPr lang="zh-cn"/>
              <a:t>创建该纪元的可视化表示，包括以下项目的图片：</a:t>
            </a:r>
          </a:p>
        </p:txBody>
      </p:sp>
    </p:spTree>
    <p:extLst>
      <p:ext uri="{BB962C8B-B14F-4D97-AF65-F5344CB8AC3E}">
        <p14:creationId xmlns:p14="http://schemas.microsoft.com/office/powerpoint/2010/main" val="2789498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0FD8D-85A3-4615-A429-E50BA24B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比较和对比该纪元的东西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35197D-A94D-457B-836D-4FCC52921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/>
              <a:t>使用此标题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5C3FCA-87E6-488B-8AC1-2CCE3382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3170239"/>
          </a:xfrm>
        </p:spPr>
        <p:txBody>
          <a:bodyPr rtlCol="0">
            <a:normAutofit/>
          </a:bodyPr>
          <a:lstStyle/>
          <a:p>
            <a:pPr rtl="0"/>
            <a:r>
              <a:rPr lang="zh-cn" dirty="0"/>
              <a:t>你可以在这个纪元的不同时期使用该地区的地图 - 是否有很多增长？之前和之后是什么样的？</a:t>
            </a:r>
            <a:br>
              <a:rPr lang="en-US" dirty="0"/>
            </a:br>
            <a:br>
              <a:rPr lang="en-US" dirty="0"/>
            </a:br>
            <a:r>
              <a:rPr lang="zh-c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或</a:t>
            </a:r>
          </a:p>
          <a:p>
            <a:pPr rtl="0"/>
            <a:r>
              <a:rPr lang="zh-cn" dirty="0"/>
              <a:t>请考虑比较和对比纪元的开始和纪元的结束。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5C9CC3-9115-49C8-A9B1-329D565EA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zh-cn"/>
              <a:t>使用此标题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5EFB10-E96A-43FB-B678-E77AFE5162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/>
              <a:t>在此处添加图像或文本进行比较/对比。</a:t>
            </a:r>
          </a:p>
        </p:txBody>
      </p:sp>
    </p:spTree>
    <p:extLst>
      <p:ext uri="{BB962C8B-B14F-4D97-AF65-F5344CB8AC3E}">
        <p14:creationId xmlns:p14="http://schemas.microsoft.com/office/powerpoint/2010/main" val="1136713874"/>
      </p:ext>
    </p:extLst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山的标志性图片">
            <a:extLst>
              <a:ext uri="{FF2B5EF4-FFF2-40B4-BE49-F238E27FC236}">
                <a16:creationId xmlns:a16="http://schemas.microsoft.com/office/drawing/2014/main" id="{AF094C0B-D94D-467E-B510-B4A8A8BA2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1" r="91"/>
          <a:stretch>
            <a:fillRect/>
          </a:stretch>
        </p:blipFill>
        <p:spPr/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sz="4000">
                <a:solidFill>
                  <a:schemeClr val="bg1"/>
                </a:solidFill>
              </a:rPr>
              <a:t>包括该纪元的标志性图片。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391D2C-9999-4BB5-9064-EBE186B9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67E7C8-E760-47F2-908B-AB31194C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79E219-3230-41BC-96F9-1E0FEFF8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2D0509-AF4E-4935-ADF8-25BD255C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60809"/>
      </p:ext>
    </p:extLst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42AB3-9E22-45B7-B682-56304D5B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名人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AA86A1-F801-442C-838A-F834D93A9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zh-cn"/>
              <a:t>该纪元的名人：</a:t>
            </a:r>
          </a:p>
          <a:p>
            <a:pPr rtl="0"/>
            <a:r>
              <a:rPr lang="zh-cn"/>
              <a:t>添加该纪元名人的图像，然后说明其重要性。 </a:t>
            </a:r>
          </a:p>
          <a:p>
            <a:pPr rtl="0"/>
            <a:r>
              <a:rPr lang="zh-cn"/>
              <a:t>也可以使用与此类似的幻灯片捕捉该纪元中的重要事件。</a:t>
            </a:r>
          </a:p>
          <a:p>
            <a:pPr rtl="0"/>
            <a:endParaRPr lang="en-US" dirty="0"/>
          </a:p>
        </p:txBody>
      </p:sp>
      <p:pic>
        <p:nvPicPr>
          <p:cNvPr id="6" name="图片占位符 5" descr="从相机微笑看向远方的女孩">
            <a:extLst>
              <a:ext uri="{FF2B5EF4-FFF2-40B4-BE49-F238E27FC236}">
                <a16:creationId xmlns:a16="http://schemas.microsoft.com/office/drawing/2014/main" id="{291BB049-83EF-4727-9982-A520CF0A1E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9331564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2.jpeg" Id="rId2" /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有机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7">
      <a:majorFont>
        <a:latin typeface="Microsoft YaHei UI semibold"/>
        <a:ea typeface="Microsoft YaHei UI semibold"/>
        <a:cs typeface=""/>
      </a:majorFont>
      <a:minorFont>
        <a:latin typeface="Microsoft YaHei UI"/>
        <a:ea typeface="Microsoft YaHei UI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win32_fixed" id="{1FB19F3E-8E53-4243-BDC7-D9AA3B14927E}" vid="{C8D54793-199E-4DA2-9E92-4BB2A341676F}"/>
    </a:ext>
  </a:ext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588</ap:Words>
  <ap:Application>Microsoft Office PowerPoint</ap:Application>
  <ap:PresentationFormat>Widescreen</ap:PresentationFormat>
  <ap:Paragraphs>55</ap:Paragraphs>
  <ap:Slides>12</ap:Slides>
  <ap:Notes>2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ap:HeadingPairs>
  <ap:TitlesOfParts>
    <vt:vector baseType="lpstr" size="19">
      <vt:lpstr>Microsoft YaHei UI</vt:lpstr>
      <vt:lpstr>Microsoft YaHei UI semibold</vt:lpstr>
      <vt:lpstr>Arial</vt:lpstr>
      <vt:lpstr>Calibri</vt:lpstr>
      <vt:lpstr>Lucida Handwriting</vt:lpstr>
      <vt:lpstr>Tahoma</vt:lpstr>
      <vt:lpstr>有机</vt:lpstr>
      <vt:lpstr>路线：使用这些幻灯片和备注创建你的项目。</vt:lpstr>
      <vt:lpstr>数字时间胶囊模板</vt:lpstr>
      <vt:lpstr>介绍该纪元</vt:lpstr>
      <vt:lpstr>该纪元中特殊的一天</vt:lpstr>
      <vt:lpstr>纪元的拼贴画</vt:lpstr>
      <vt:lpstr>纪元的拼贴画 2</vt:lpstr>
      <vt:lpstr>比较和对比该纪元的东西</vt:lpstr>
      <vt:lpstr>包括该纪元的标志性图片。</vt:lpstr>
      <vt:lpstr>名人</vt:lpstr>
      <vt:lpstr>这代人的来信</vt:lpstr>
      <vt:lpstr>最后一个幻灯片</vt:lpstr>
      <vt:lpstr>自定义此模板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2022-03-01T18:29:58Z</dcterms:created>
  <dcterms:modified xsi:type="dcterms:W3CDTF">2022-04-27T14:18:22Z</dcterms:modified>
</cp:coreProperties>
</file>