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eg" ContentType="image/jpe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63" r:id="rId5"/>
    <p:sldId id="264" r:id="rId6"/>
    <p:sldId id="265" r:id="rId7"/>
  </p:sldIdLst>
  <p:sldSz cx="10058400" cy="155448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168" userDrawn="1">
          <p15:clr>
            <a:srgbClr val="A4A3A4"/>
          </p15:clr>
        </p15:guide>
        <p15:guide id="6" orient="horz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5C5"/>
    <a:srgbClr val="638CA6"/>
    <a:srgbClr val="78ABBF"/>
    <a:srgbClr val="517C8C"/>
    <a:srgbClr val="F27777"/>
    <a:srgbClr val="3B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3686" autoAdjust="0"/>
  </p:normalViewPr>
  <p:slideViewPr>
    <p:cSldViewPr snapToGrid="0">
      <p:cViewPr varScale="1">
        <p:scale>
          <a:sx n="53" d="100"/>
          <a:sy n="53" d="100"/>
        </p:scale>
        <p:origin x="2196" y="96"/>
      </p:cViewPr>
      <p:guideLst>
        <p:guide pos="3168"/>
        <p:guide orient="horz" pos="4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3"/>
    </p:cViewPr>
  </p:sorter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1.xml" Id="rId8" /><Relationship Type="http://schemas.openxmlformats.org/officeDocument/2006/relationships/tableStyles" Target="/ppt/tableStyle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1.xml" Id="rId7" /><Relationship Type="http://schemas.openxmlformats.org/officeDocument/2006/relationships/theme" Target="/ppt/theme/theme12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2.xml" Id="rId6" /><Relationship Type="http://schemas.openxmlformats.org/officeDocument/2006/relationships/viewProps" Target="/ppt/viewProps.xml" Id="rId11" /><Relationship Type="http://schemas.openxmlformats.org/officeDocument/2006/relationships/slide" Target="/ppt/slides/slide13.xml" Id="rId5" /><Relationship Type="http://schemas.openxmlformats.org/officeDocument/2006/relationships/presProps" Target="/ppt/presProps.xml" Id="rId10" /><Relationship Type="http://schemas.openxmlformats.org/officeDocument/2006/relationships/slideMaster" Target="/ppt/slideMasters/slideMaster11.xml" Id="rId4" /><Relationship Type="http://schemas.openxmlformats.org/officeDocument/2006/relationships/handoutMaster" Target="/ppt/handoutMasters/handoutMaster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7EDA33B-8AF4-49DD-9568-14FC63C868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002DCE-A4B7-4779-9905-73933B191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C48D6-C3A7-45D8-8F50-75A5E6415243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2021/3/30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0B905E-2D03-4680-AB72-CE4300542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024D8A-8FBE-43C5-8122-F86912C7FF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C6FB0E-40F2-4D4E-B020-96595335C4E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707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C1CEB44-D346-43DB-8CA5-E5110C38450E}" type="datetime1">
              <a:rPr lang="zh-CN" altLang="en-US" smtClean="0"/>
              <a:pPr/>
              <a:t>2021/3/30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FE9D4DE-0A01-4186-A9CA-E164263C8FD0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670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079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94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E9D4DE-0A01-4186-A9CA-E164263C8FD0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154661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13.jpeg" Id="rId2" /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slideMaster" Target="/ppt/slideMasters/slideMaster11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3.jpe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5.svg" Id="rId4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青绿色墙壁上的梯子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rtlCol="0"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标题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 rtlCol="0"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</p:spTree>
    <p:extLst>
      <p:ext uri="{BB962C8B-B14F-4D97-AF65-F5344CB8AC3E}">
        <p14:creationId xmlns:p14="http://schemas.microsoft.com/office/powerpoint/2010/main" val="22893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陶瓷轮子">
            <a:extLst>
              <a:ext uri="{FF2B5EF4-FFF2-40B4-BE49-F238E27FC236}">
                <a16:creationId xmlns:a16="http://schemas.microsoft.com/office/drawing/2014/main" id="{F6656BF5-771E-45A9-B7D3-0F240E09E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A05266-3EDA-4B50-BFD7-62115B432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367" y="1693939"/>
            <a:ext cx="9062433" cy="2517289"/>
          </a:xfrm>
        </p:spPr>
        <p:txBody>
          <a:bodyPr rtlCol="0" anchor="t"/>
          <a:lstStyle>
            <a:lvl1pPr>
              <a:defRPr sz="48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zh-CN" altLang="en-US" noProof="0"/>
              <a:t>添加文本</a:t>
            </a:r>
          </a:p>
        </p:txBody>
      </p:sp>
      <p:grpSp>
        <p:nvGrpSpPr>
          <p:cNvPr id="9" name="组 8">
            <a:extLst>
              <a:ext uri="{FF2B5EF4-FFF2-40B4-BE49-F238E27FC236}">
                <a16:creationId xmlns:a16="http://schemas.microsoft.com/office/drawing/2014/main" id="{544F173B-180A-4852-AEE3-A1BDB46E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3200" y="4075206"/>
            <a:ext cx="7315200" cy="1371600"/>
            <a:chOff x="2743200" y="4072188"/>
            <a:chExt cx="7315200" cy="1371600"/>
          </a:xfrm>
        </p:grpSpPr>
        <p:cxnSp>
          <p:nvCxnSpPr>
            <p:cNvPr id="5" name="直接连接符​​(S) 4">
              <a:extLst>
                <a:ext uri="{FF2B5EF4-FFF2-40B4-BE49-F238E27FC236}">
                  <a16:creationId xmlns:a16="http://schemas.microsoft.com/office/drawing/2014/main" id="{3671FAE2-289A-49A9-9209-A23D281750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5434826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6300E81-9DC6-4E2C-A510-7ADAA9852D3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4075173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​​(S) 6">
              <a:extLst>
                <a:ext uri="{FF2B5EF4-FFF2-40B4-BE49-F238E27FC236}">
                  <a16:creationId xmlns:a16="http://schemas.microsoft.com/office/drawing/2014/main" id="{49A02358-E4D0-4BCE-880C-7BFC55F733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77442" y="4072188"/>
              <a:ext cx="0" cy="137160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11C60654-8CB3-4028-B021-802F55C5CA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952" y="3154680"/>
            <a:ext cx="6775704" cy="1225296"/>
          </a:xfrm>
        </p:spPr>
        <p:txBody>
          <a:bodyPr rtlCol="0"/>
          <a:lstStyle>
            <a:lvl1pPr>
              <a:buNone/>
              <a:defRPr sz="8200" b="1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8200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8200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8200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8200">
                <a:solidFill>
                  <a:srgbClr val="97B5C5"/>
                </a:solidFill>
                <a:latin typeface="+mj-lt"/>
              </a:defRPr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ED08EDE4-7618-482D-8CC6-B43EFA12D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4203222"/>
            <a:ext cx="6748272" cy="1115568"/>
          </a:xfrm>
        </p:spPr>
        <p:txBody>
          <a:bodyPr rtlCol="0">
            <a:noAutofit/>
          </a:bodyPr>
          <a:lstStyle>
            <a:lvl1pPr>
              <a:buNone/>
              <a:defRPr sz="8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200">
                <a:solidFill>
                  <a:schemeClr val="bg1"/>
                </a:solidFill>
              </a:defRPr>
            </a:lvl2pPr>
            <a:lvl3pPr>
              <a:buNone/>
              <a:defRPr sz="8200">
                <a:solidFill>
                  <a:schemeClr val="bg1"/>
                </a:solidFill>
              </a:defRPr>
            </a:lvl3pPr>
            <a:lvl4pPr>
              <a:buNone/>
              <a:defRPr sz="8200">
                <a:solidFill>
                  <a:schemeClr val="bg1"/>
                </a:solidFill>
              </a:defRPr>
            </a:lvl4pPr>
            <a:lvl5pPr>
              <a:buNone/>
              <a:defRPr sz="8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F36BE4B7-7B80-48E0-8F6C-ABB99BFA9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5614416"/>
            <a:ext cx="5175504" cy="521208"/>
          </a:xfrm>
        </p:spPr>
        <p:txBody>
          <a:bodyPr rtlCol="0"/>
          <a:lstStyle>
            <a:lvl1pPr>
              <a:buNone/>
              <a:defRPr sz="280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2800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2800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2800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2800">
                <a:solidFill>
                  <a:srgbClr val="97B5C5"/>
                </a:solidFill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98429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桌子上堆的一叠书">
            <a:extLst>
              <a:ext uri="{FF2B5EF4-FFF2-40B4-BE49-F238E27FC236}">
                <a16:creationId xmlns:a16="http://schemas.microsoft.com/office/drawing/2014/main" id="{8E32A0A7-6661-4A4C-A38D-AABA4113E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9696DA0F-86A5-419C-B8A3-4F71241E4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159" y="3943356"/>
            <a:ext cx="6009618" cy="529036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1C2D0C50-92E3-46DF-87E2-EFF3425D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58159" y="7902320"/>
            <a:ext cx="6009618" cy="529036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4BAC8649-DF31-4155-B69A-8B818F847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704" y="4736257"/>
            <a:ext cx="4434098" cy="1423331"/>
          </a:xfrm>
        </p:spPr>
        <p:txBody>
          <a:bodyPr rtlCol="0" anchor="t"/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标题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BBDFE0C-7698-4944-97F4-2BA4F7F12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847" y="4877078"/>
            <a:ext cx="4434098" cy="1361484"/>
          </a:xfrm>
        </p:spPr>
        <p:txBody>
          <a:bodyPr rtlCol="0"/>
          <a:lstStyle>
            <a:lvl1pPr>
              <a:buNone/>
              <a:defRPr sz="5000">
                <a:solidFill>
                  <a:schemeClr val="bg1"/>
                </a:solidFill>
                <a:latin typeface="+mn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C7AD36-F5AC-45B5-99FF-C7B535CACB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848" y="5769864"/>
            <a:ext cx="6477000" cy="1564343"/>
          </a:xfrm>
        </p:spPr>
        <p:txBody>
          <a:bodyPr rtlCol="0"/>
          <a:lstStyle>
            <a:lvl1pPr>
              <a:buNone/>
              <a:defRPr sz="5200" spc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35C5CF-BEB7-4811-8B46-AF63B17AE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848" y="6638247"/>
            <a:ext cx="6629400" cy="1314450"/>
          </a:xfrm>
        </p:spPr>
        <p:txBody>
          <a:bodyPr rtlCol="0"/>
          <a:lstStyle>
            <a:lvl1pPr>
              <a:buNone/>
              <a:defRPr sz="6600" b="1" spc="3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CN" altLang="en-US" noProof="0"/>
              <a:t>添加文本</a:t>
            </a:r>
          </a:p>
        </p:txBody>
      </p:sp>
    </p:spTree>
    <p:extLst>
      <p:ext uri="{BB962C8B-B14F-4D97-AF65-F5344CB8AC3E}">
        <p14:creationId xmlns:p14="http://schemas.microsoft.com/office/powerpoint/2010/main" val="176285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12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12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6" y="5614416"/>
            <a:ext cx="8675370" cy="2002536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大处着眼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352" y="7269480"/>
            <a:ext cx="6629400" cy="2084832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小处着手</a:t>
            </a:r>
          </a:p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快速学习</a:t>
            </a:r>
          </a:p>
        </p:txBody>
      </p:sp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>
            <a:extLst>
              <a:ext uri="{FF2B5EF4-FFF2-40B4-BE49-F238E27FC236}">
                <a16:creationId xmlns:a16="http://schemas.microsoft.com/office/drawing/2014/main" id="{C5A08E1A-A034-4FEC-8722-7224E0EC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67" y="1584211"/>
            <a:ext cx="9062433" cy="2517289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告诉我，我会忘记</a:t>
            </a:r>
            <a:b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教会我，我会记住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0E0939-E67E-421D-A911-AA8C7C7CF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952" y="3044952"/>
            <a:ext cx="6775704" cy="1225296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让我参与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64F6B6-183D-48B6-B012-8B735096A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1528" y="4334256"/>
            <a:ext cx="6748272" cy="111556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我才能学会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9333A7-7BB2-453F-8ED9-37F0E8680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240" y="5614416"/>
            <a:ext cx="5175504" cy="521208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本杰明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富兰克林</a:t>
            </a:r>
          </a:p>
        </p:txBody>
      </p:sp>
    </p:spTree>
    <p:extLst>
      <p:ext uri="{BB962C8B-B14F-4D97-AF65-F5344CB8AC3E}">
        <p14:creationId xmlns:p14="http://schemas.microsoft.com/office/powerpoint/2010/main" val="375011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>
            <a:extLst>
              <a:ext uri="{FF2B5EF4-FFF2-40B4-BE49-F238E27FC236}">
                <a16:creationId xmlns:a16="http://schemas.microsoft.com/office/drawing/2014/main" id="{2601B346-59F9-46CB-9ED8-CC1B44EC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4" y="4736257"/>
            <a:ext cx="4434098" cy="1423331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所学的东西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A51C4258-68F5-4066-9128-74510F05C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847" y="4877078"/>
            <a:ext cx="4434098" cy="1361484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B1A59788-546F-4D1E-A968-20A5D98A2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848" y="5769864"/>
            <a:ext cx="6477000" cy="156434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一定程度上决定了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5AFD7D-D6AB-4C19-9410-85A270347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848" y="6638247"/>
            <a:ext cx="6629400" cy="131445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我们是谁</a:t>
            </a:r>
          </a:p>
        </p:txBody>
      </p:sp>
    </p:spTree>
    <p:extLst>
      <p:ext uri="{BB962C8B-B14F-4D97-AF65-F5344CB8AC3E}">
        <p14:creationId xmlns:p14="http://schemas.microsoft.com/office/powerpoint/2010/main" val="1156781460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114">
      <a:dk1>
        <a:sysClr val="windowText" lastClr="000000"/>
      </a:dk1>
      <a:lt1>
        <a:sysClr val="window" lastClr="FFFFFF"/>
      </a:lt1>
      <a:dk2>
        <a:srgbClr val="A62F03"/>
      </a:dk2>
      <a:lt2>
        <a:srgbClr val="E2E2E2"/>
      </a:lt2>
      <a:accent1>
        <a:srgbClr val="45858C"/>
      </a:accent1>
      <a:accent2>
        <a:srgbClr val="F27777"/>
      </a:accent2>
      <a:accent3>
        <a:srgbClr val="F2EBD5"/>
      </a:accent3>
      <a:accent4>
        <a:srgbClr val="F9F28E"/>
      </a:accent4>
      <a:accent5>
        <a:srgbClr val="80BFB9"/>
      </a:accent5>
      <a:accent6>
        <a:srgbClr val="97B5C5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3B17A8E9-878F-486F-9FC4-6DD11CC66D6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E5B5A6F3-50DB-413B-8D8D-D5A055D60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A2D9A607-7DD6-4B29-BD0F-F1AF0D89442B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Template>TM44460473</ap:Template>
  <ap:Words>47</ap:Words>
  <ap:PresentationFormat>自定义</ap:PresentationFormat>
  <ap:Paragraphs>14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ap:HeadingPairs>
  <ap:TitlesOfParts>
    <vt:vector baseType="lpstr" size="8">
      <vt:lpstr>Microsoft YaHei UI</vt:lpstr>
      <vt:lpstr>Arial</vt:lpstr>
      <vt:lpstr>Avenir Next LT Pro</vt:lpstr>
      <vt:lpstr>Posterama</vt:lpstr>
      <vt:lpstr>Office 主题</vt:lpstr>
      <vt:lpstr>大处着眼</vt:lpstr>
      <vt:lpstr>告诉我，我会忘记 教会我，我会记住</vt:lpstr>
      <vt:lpstr>所学的东西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2021-01-28T08:12:08Z</dcterms:created>
  <dcterms:modified xsi:type="dcterms:W3CDTF">2021-03-30T07:11:34Z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