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4" r:id="rId11"/>
    <p:sldId id="265" r:id="rId12"/>
    <p:sldId id="270" r:id="rId13"/>
    <p:sldId id="271" r:id="rId14"/>
    <p:sldId id="272" r:id="rId15"/>
    <p:sldId id="273" r:id="rId16"/>
    <p:sldId id="274" r:id="rId17"/>
    <p:sldId id="275" r:id="rId18"/>
  </p:sldIdLst>
  <p:sldSz cx="10058400" cy="7772400"/>
  <p:notesSz cx="6858000" cy="9144000"/>
  <p:defaultTextStyle>
    <a:defPPr rtl="0">
      <a:defRPr lang="zh-cn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94665" autoAdjust="0"/>
  </p:normalViewPr>
  <p:slideViewPr>
    <p:cSldViewPr snapToGrid="0">
      <p:cViewPr varScale="1">
        <p:scale>
          <a:sx n="96" d="100"/>
          <a:sy n="96" d="100"/>
        </p:scale>
        <p:origin x="888" y="8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205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9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CC32456-4FF3-435F-B03B-B8D0CE646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AAF674-F26D-473E-9D53-48E35C080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E40E53-FF15-41E1-B577-CBDE7D2A9F5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2019/11/6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45A715-4835-402B-BB1A-CF0CABC04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6AE5A0-5322-48C1-AAD9-D4F92B3C7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8DA370-3937-44ED-9988-7642B6F3E4B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86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7AEA07-2CA2-4728-86D5-63FA93C67DC4}" type="datetime1">
              <a:rPr lang="en-US" altLang="zh-CN" noProof="0" smtClean="0"/>
              <a:pPr/>
              <a:t>2019/11/6</a:t>
            </a:fld>
            <a:endParaRPr lang="zh-CN" altLang="en-US" noProof="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A0C5344-2AF1-4DB7-89C3-3B38D8B6B998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7094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3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3806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3015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475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36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367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40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513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671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27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1600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320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209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76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626579-DAE6-4D4E-BC03-A789A3B40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042" y="377826"/>
            <a:ext cx="4859110" cy="1509199"/>
          </a:xfrm>
        </p:spPr>
        <p:txBody>
          <a:bodyPr rtlCol="0" anchor="t">
            <a:noAutofit/>
          </a:bodyPr>
          <a:lstStyle>
            <a:lvl1pPr algn="ctr">
              <a:defRPr sz="4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8DEDC4-F7A9-4058-8E0A-9135B010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42" y="1910521"/>
            <a:ext cx="4859110" cy="65217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9E7A56-C304-4934-BA12-9BADB540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8CB3865-5948-4624-B87F-133D049A329D}" type="datetime1">
              <a:rPr lang="zh-CN" altLang="en-US" noProof="0" smtClean="0"/>
              <a:t>2019/11/6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0B719B-D388-4B79-BADE-94CDED84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B2B79A-0696-497C-87D7-F718F328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B7BE8F-0DAB-48BB-B5ED-43D873A94FC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96C90B7-E3B5-4465-84FF-99F90C5DF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8152" y="2933011"/>
            <a:ext cx="4923379" cy="463266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55F729C5-1DA8-42F5-A09F-A4F012B600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042" y="2982189"/>
            <a:ext cx="4766304" cy="4512121"/>
          </a:xfrm>
        </p:spPr>
        <p:txBody>
          <a:bodyPr rtlCol="0">
            <a:normAutofit/>
          </a:bodyPr>
          <a:lstStyle>
            <a:lvl1pPr marL="0" indent="0">
              <a:buNone/>
              <a:defRPr sz="198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50FD696-7DF9-47A9-B3FC-296331B12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1125" y="377826"/>
            <a:ext cx="4534375" cy="2417329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77190" indent="0">
              <a:buNone/>
              <a:defRPr sz="1540"/>
            </a:lvl2pPr>
            <a:lvl3pPr marL="754380" indent="0">
              <a:buNone/>
              <a:defRPr sz="1320"/>
            </a:lvl3pPr>
            <a:lvl4pPr marL="1131570" indent="0">
              <a:buNone/>
              <a:defRPr sz="1210"/>
            </a:lvl4pPr>
            <a:lvl5pPr marL="1508760" indent="0">
              <a:buNone/>
              <a:defRPr sz="1210"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91A873DE-D098-4C63-AAEA-7003E539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42" y="758300"/>
            <a:ext cx="804672" cy="829056"/>
          </a:xfrm>
        </p:spPr>
        <p:txBody>
          <a:bodyPr rtlCol="0">
            <a:normAutofit/>
          </a:bodyPr>
          <a:lstStyle>
            <a:lvl1pPr marL="0" indent="0">
              <a:buNone/>
              <a:defRPr sz="198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7" name="图片占位符 15">
            <a:extLst>
              <a:ext uri="{FF2B5EF4-FFF2-40B4-BE49-F238E27FC236}">
                <a16:creationId xmlns:a16="http://schemas.microsoft.com/office/drawing/2014/main" id="{63616B2D-38AC-482D-AC04-7562216E84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6311" y="1848175"/>
            <a:ext cx="804672" cy="829056"/>
          </a:xfrm>
        </p:spPr>
        <p:txBody>
          <a:bodyPr rtlCol="0">
            <a:normAutofit/>
          </a:bodyPr>
          <a:lstStyle>
            <a:lvl1pPr marL="0" indent="0">
              <a:buNone/>
              <a:defRPr sz="198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9" name="图片占位符 18">
            <a:extLst>
              <a:ext uri="{FF2B5EF4-FFF2-40B4-BE49-F238E27FC236}">
                <a16:creationId xmlns:a16="http://schemas.microsoft.com/office/drawing/2014/main" id="{A8CAC529-CCB4-4DA1-A4E5-5919B56CEBF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165127" y="2994933"/>
            <a:ext cx="1737360" cy="2575863"/>
          </a:xfrm>
        </p:spPr>
        <p:txBody>
          <a:bodyPr rtlCol="0">
            <a:normAutofit/>
          </a:bodyPr>
          <a:lstStyle>
            <a:lvl1pPr marL="0" indent="0">
              <a:buNone/>
              <a:defRPr sz="198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560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087FA025-9CE5-4D24-88F3-5B39307312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0058400" cy="7772400"/>
          </a:xfrm>
        </p:spPr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4BBEC44-041F-4312-9B0C-3A67D7B6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16587"/>
            <a:ext cx="9756648" cy="768604"/>
          </a:xfrm>
        </p:spPr>
        <p:txBody>
          <a:bodyPr rtlCol="0" anchor="t">
            <a:normAutofit/>
          </a:bodyPr>
          <a:lstStyle>
            <a:lvl1pPr algn="ctr">
              <a:defRPr sz="1980"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4BB180C-9C77-4695-AFDF-D7E0EAD2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9D22E0-9728-4923-A1ED-59D747F02AC5}" type="datetime1">
              <a:rPr lang="zh-CN" altLang="en-US" noProof="0" smtClean="0"/>
              <a:t>2019/11/6</a:t>
            </a:fld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80EC47-D9D3-466D-8977-9CE5E7E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42C35B-B517-42A0-BADD-6AF6A83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B7BE8F-0DAB-48BB-B5ED-43D873A94FC9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064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FC5AF8-D558-466F-A592-16B2A4D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EB6FAB-E45B-4FEF-8078-5C0BD672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1AEDAE-1AB7-4054-8DD3-4591873A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45AC344-39B8-4D42-94B6-E6B7D130AB96}" type="datetime1">
              <a:rPr lang="zh-CN" altLang="en-US" noProof="0" smtClean="0"/>
              <a:t>2019/11/6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B9C897-D318-432C-9927-F3D50FB3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D17AD6-49F1-4CCF-BF69-04E62D41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B7BE8F-0DAB-48BB-B5ED-43D873A94FC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646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2A4DD-BFB4-44F3-B849-30E873A54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1" y="377826"/>
            <a:ext cx="9657864" cy="1509199"/>
          </a:xfrm>
        </p:spPr>
        <p:txBody>
          <a:bodyPr rtlCol="0"/>
          <a:lstStyle/>
          <a:p>
            <a:pPr rtl="0"/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摘要</a:t>
            </a:r>
            <a:b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着色簿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026C44-8C45-4F84-ADAA-CF9C3FBD2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41" y="1910520"/>
            <a:ext cx="9657864" cy="1975679"/>
          </a:xfrm>
        </p:spPr>
        <p:txBody>
          <a:bodyPr rtlCol="0"/>
          <a:lstStyle/>
          <a:p>
            <a:pPr rtl="0"/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表达自我 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– 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使用这些针对</a:t>
            </a:r>
            <a:b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成人和儿童的抽象着色页探索色彩。</a:t>
            </a:r>
          </a:p>
          <a:p>
            <a:pPr rtl="0"/>
            <a:endParaRPr lang="zh-CN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说明：打印。着色。重复。</a:t>
            </a:r>
          </a:p>
        </p:txBody>
      </p:sp>
      <p:pic>
        <p:nvPicPr>
          <p:cNvPr id="8" name="图片占位符 7" descr="抽象着色簿图片，其中一些片段被遮挡">
            <a:extLst>
              <a:ext uri="{FF2B5EF4-FFF2-40B4-BE49-F238E27FC236}">
                <a16:creationId xmlns:a16="http://schemas.microsoft.com/office/drawing/2014/main" id="{331D0F5D-FB1D-4A16-9CFA-DCB38356F5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6255" b="63693"/>
          <a:stretch/>
        </p:blipFill>
        <p:spPr>
          <a:xfrm>
            <a:off x="200268" y="4502552"/>
            <a:ext cx="9657864" cy="2688879"/>
          </a:xfrm>
        </p:spPr>
      </p:pic>
    </p:spTree>
    <p:extLst>
      <p:ext uri="{BB962C8B-B14F-4D97-AF65-F5344CB8AC3E}">
        <p14:creationId xmlns:p14="http://schemas.microsoft.com/office/powerpoint/2010/main" val="217938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B3F1E-C427-4225-B122-F24B66F7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</a:p>
        </p:txBody>
      </p:sp>
      <p:pic>
        <p:nvPicPr>
          <p:cNvPr id="7" name="图片占位符 6" descr="抽象着色簿图片">
            <a:extLst>
              <a:ext uri="{FF2B5EF4-FFF2-40B4-BE49-F238E27FC236}">
                <a16:creationId xmlns:a16="http://schemas.microsoft.com/office/drawing/2014/main" id="{3DD7E42D-D0D6-4F71-B9FD-3CC78580D8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131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B3F1E-C427-4225-B122-F24B66F7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</a:p>
        </p:txBody>
      </p:sp>
      <p:pic>
        <p:nvPicPr>
          <p:cNvPr id="6" name="图片占位符 5" descr="抽象着色簿图片">
            <a:extLst>
              <a:ext uri="{FF2B5EF4-FFF2-40B4-BE49-F238E27FC236}">
                <a16:creationId xmlns:a16="http://schemas.microsoft.com/office/drawing/2014/main" id="{FA9DDA7B-0FEB-4BED-B867-680B0911F7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353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B3F1E-C427-4225-B122-F24B66F7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</a:p>
        </p:txBody>
      </p:sp>
      <p:pic>
        <p:nvPicPr>
          <p:cNvPr id="11" name="图片占位符 10" descr="抽象着色簿图片">
            <a:extLst>
              <a:ext uri="{FF2B5EF4-FFF2-40B4-BE49-F238E27FC236}">
                <a16:creationId xmlns:a16="http://schemas.microsoft.com/office/drawing/2014/main" id="{D7DD8D82-AAA6-4992-9B8D-FB641387F6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721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B3F1E-C427-4225-B122-F24B66F7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</a:p>
        </p:txBody>
      </p:sp>
      <p:pic>
        <p:nvPicPr>
          <p:cNvPr id="6" name="图片占位符 5" descr="抽象着色簿图片">
            <a:extLst>
              <a:ext uri="{FF2B5EF4-FFF2-40B4-BE49-F238E27FC236}">
                <a16:creationId xmlns:a16="http://schemas.microsoft.com/office/drawing/2014/main" id="{34D9316E-034F-49BC-9562-07C1F5E788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399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B3F1E-C427-4225-B122-F24B66F7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</a:p>
        </p:txBody>
      </p:sp>
      <p:pic>
        <p:nvPicPr>
          <p:cNvPr id="7" name="图片占位符 6" descr="抽象着色簿图片">
            <a:extLst>
              <a:ext uri="{FF2B5EF4-FFF2-40B4-BE49-F238E27FC236}">
                <a16:creationId xmlns:a16="http://schemas.microsoft.com/office/drawing/2014/main" id="{C9702740-CE84-49C4-AA36-D3AA997157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770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抽象着色簿图片">
            <a:extLst>
              <a:ext uri="{FF2B5EF4-FFF2-40B4-BE49-F238E27FC236}">
                <a16:creationId xmlns:a16="http://schemas.microsoft.com/office/drawing/2014/main" id="{067BA9F2-5948-4EBC-AB84-45DDCDFF24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D59D10E-9031-4F70-8246-55A5BB21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320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89BE9A99-AF7D-4E1D-AB86-E93CF448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</a:p>
        </p:txBody>
      </p:sp>
      <p:pic>
        <p:nvPicPr>
          <p:cNvPr id="17" name="图片占位符 16" descr="抽象着色簿图片">
            <a:extLst>
              <a:ext uri="{FF2B5EF4-FFF2-40B4-BE49-F238E27FC236}">
                <a16:creationId xmlns:a16="http://schemas.microsoft.com/office/drawing/2014/main" id="{8499CC57-8B65-45A5-9F7D-47BDE33E86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81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6B4BB-8948-432A-976E-88954FC0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</a:p>
        </p:txBody>
      </p:sp>
      <p:pic>
        <p:nvPicPr>
          <p:cNvPr id="9" name="图片占位符 8" descr="抽象着色簿图片">
            <a:extLst>
              <a:ext uri="{FF2B5EF4-FFF2-40B4-BE49-F238E27FC236}">
                <a16:creationId xmlns:a16="http://schemas.microsoft.com/office/drawing/2014/main" id="{1E636300-D451-4BA1-8AA0-19E4F3F2D4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7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2A313-11FC-484D-84D3-7F326BC2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</a:p>
        </p:txBody>
      </p:sp>
      <p:pic>
        <p:nvPicPr>
          <p:cNvPr id="9" name="图片占位符 8" descr="抽象着色簿图片">
            <a:extLst>
              <a:ext uri="{FF2B5EF4-FFF2-40B4-BE49-F238E27FC236}">
                <a16:creationId xmlns:a16="http://schemas.microsoft.com/office/drawing/2014/main" id="{C6047991-E154-4EF5-97B4-BF88EBF6EF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994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</a:p>
        </p:txBody>
      </p:sp>
      <p:pic>
        <p:nvPicPr>
          <p:cNvPr id="9" name="图片占位符 8" descr="抽象着色簿图片">
            <a:extLst>
              <a:ext uri="{FF2B5EF4-FFF2-40B4-BE49-F238E27FC236}">
                <a16:creationId xmlns:a16="http://schemas.microsoft.com/office/drawing/2014/main" id="{92E192FB-AB72-4215-9C3A-969DA16641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042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66B4A1-8AE5-4F88-9952-58124C7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</a:p>
        </p:txBody>
      </p:sp>
      <p:pic>
        <p:nvPicPr>
          <p:cNvPr id="9" name="图片占位符 8" descr="抽象着色簿图片">
            <a:extLst>
              <a:ext uri="{FF2B5EF4-FFF2-40B4-BE49-F238E27FC236}">
                <a16:creationId xmlns:a16="http://schemas.microsoft.com/office/drawing/2014/main" id="{8DF2A20D-3F86-4306-B76F-72B73CB718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219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B3F1E-C427-4225-B122-F24B66F7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</a:p>
        </p:txBody>
      </p:sp>
      <p:pic>
        <p:nvPicPr>
          <p:cNvPr id="9" name="图片占位符 8" descr="抽象着色簿图片">
            <a:extLst>
              <a:ext uri="{FF2B5EF4-FFF2-40B4-BE49-F238E27FC236}">
                <a16:creationId xmlns:a16="http://schemas.microsoft.com/office/drawing/2014/main" id="{1A844B5F-E44A-449B-85AB-D509822550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937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B3F1E-C427-4225-B122-F24B66F7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抽象着色簿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</a:p>
        </p:txBody>
      </p:sp>
      <p:pic>
        <p:nvPicPr>
          <p:cNvPr id="6" name="图片占位符 5" descr="抽象着色簿图片">
            <a:extLst>
              <a:ext uri="{FF2B5EF4-FFF2-40B4-BE49-F238E27FC236}">
                <a16:creationId xmlns:a16="http://schemas.microsoft.com/office/drawing/2014/main" id="{194D8E82-7F98-40BF-98E4-8566D3F51B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126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7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700000"/>
      </a:accent5>
      <a:accent6>
        <a:srgbClr val="978869"/>
      </a:accent6>
      <a:hlink>
        <a:srgbClr val="FFC000"/>
      </a:hlink>
      <a:folHlink>
        <a:srgbClr val="7F7F7F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8983E5-B7B1-47C0-B5FF-8BEF594A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C1A019-32AC-460E-95D1-E8788D53765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8C6D7B-AA01-41B7-92D2-E0B5EB8F0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PresentationFormat>自定义</PresentationFormat>
  <Paragraphs>31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Microsoft YaHei UI</vt:lpstr>
      <vt:lpstr>Arial</vt:lpstr>
      <vt:lpstr>Office 主题</vt:lpstr>
      <vt:lpstr>摘要 着色簿</vt:lpstr>
      <vt:lpstr>抽象着色簿 - 图片 1</vt:lpstr>
      <vt:lpstr>抽象着色簿 - 图片 2</vt:lpstr>
      <vt:lpstr>抽象着色簿 - 图片 3</vt:lpstr>
      <vt:lpstr>抽象着色簿 - 图片 4</vt:lpstr>
      <vt:lpstr>抽象着色簿 - 图片 5</vt:lpstr>
      <vt:lpstr>抽象着色簿 - 图片 6</vt:lpstr>
      <vt:lpstr>抽象着色簿 - 图片 7</vt:lpstr>
      <vt:lpstr>抽象着色簿 - 图片 8</vt:lpstr>
      <vt:lpstr>抽象着色簿 - 图片 9</vt:lpstr>
      <vt:lpstr>抽象着色簿 - 图片 10</vt:lpstr>
      <vt:lpstr>抽象着色簿 - 图片 11</vt:lpstr>
      <vt:lpstr>抽象着色簿 - 图片 12</vt:lpstr>
      <vt:lpstr>抽象着色簿 - 图片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2019-07-31T16:40:05Z</dcterms:created>
  <dcterms:modified xsi:type="dcterms:W3CDTF">2019-11-06T02:09:41Z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