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vnd.openxmlformats-officedocument.presentationml.presentation.main+xml"/>
  <Default Extension="svg" ContentType="image/svg+xml"/>
  <Default Extension="png" ContentType="image/png"/>
  <Override PartName="/ppt/slides/slide41.xml" ContentType="application/vnd.openxmlformats-officedocument.presentationml.slide+xml"/>
  <Override PartName="/ppt/notesSlides/notesSlide41.xml" ContentType="application/vnd.openxmlformats-officedocument.presentationml.notesSlide+xml"/>
  <Override PartName="/ppt/notesMasters/notesMaster11.xml" ContentType="application/vnd.openxmlformats-officedocument.presentationml.notesMaster+xml"/>
  <Override PartName="/ppt/theme/theme21.xml" ContentType="application/vnd.openxmlformats-officedocument.theme+xml"/>
  <Override PartName="/ppt/slideLayouts/slideLayout31.xml" ContentType="application/vnd.openxmlformats-officedocument.presentationml.slideLayout+xml"/>
  <Override PartName="/ppt/slideMasters/slideMaster11.xml" ContentType="application/vnd.openxmlformats-officedocument.presentationml.slideMaster+xml"/>
  <Override PartName="/ppt/slideLayouts/slideLayout22.xml" ContentType="application/vnd.openxmlformats-officedocument.presentationml.slideLayout+xml"/>
  <Override PartName="/ppt/slideLayouts/slideLayout13.xml" ContentType="application/vnd.openxmlformats-officedocument.presentationml.slideLayout+xml"/>
  <Override PartName="/ppt/theme/theme12.xml" ContentType="application/vnd.openxmlformats-officedocument.theme+xml"/>
  <Override PartName="/ppt/slideLayouts/slideLayout44.xml" ContentType="application/vnd.openxmlformats-officedocument.presentationml.slideLayout+xml"/>
  <Override PartName="/customXml/item3.xml" ContentType="application/xml"/>
  <Override PartName="/customXml/itemProps31.xml" ContentType="application/vnd.openxmlformats-officedocument.customXmlProperties+xml"/>
  <Override PartName="/ppt/slides/slide32.xml" ContentType="application/vnd.openxmlformats-officedocument.presentationml.slide+xml"/>
  <Override PartName="/ppt/notesSlides/notesSlide32.xml" ContentType="application/vnd.openxmlformats-officedocument.presentationml.notesSlide+xml"/>
  <Override PartName="/ppt/viewProps.xml" ContentType="application/vnd.openxmlformats-officedocument.presentationml.viewProps+xml"/>
  <Override PartName="/customXml/item22.xml" ContentType="application/xml"/>
  <Override PartName="/customXml/itemProps22.xml" ContentType="application/vnd.openxmlformats-officedocument.customXmlProperties+xml"/>
  <Override PartName="/customXml/item13.xml" ContentType="application/xml"/>
  <Override PartName="/customXml/itemProps13.xml" ContentType="application/vnd.openxmlformats-officedocument.customXmlProperties+xml"/>
  <Override PartName="/ppt/slides/slide23.xml" ContentType="application/vnd.openxmlformats-officedocument.presentationml.slide+xml"/>
  <Override PartName="/ppt/notesSlides/notesSlide23.xml" ContentType="application/vnd.openxmlformats-officedocument.presentationml.notesSlide+xml"/>
  <Override PartName="/ppt/presProps.xml" ContentType="application/vnd.openxmlformats-officedocument.presentationml.presProps+xml"/>
  <Override PartName="/ppt/slides/slide14.xml" ContentType="application/vnd.openxmlformats-officedocument.presentationml.slide+xml"/>
  <Override PartName="/ppt/notesSlides/notesSlide14.xml" ContentType="application/vnd.openxmlformats-officedocument.presentationml.notesSlide+xml"/>
  <Override PartName="/ppt/handoutMasters/handoutMaster11.xml" ContentType="application/vnd.openxmlformats-officedocument.presentationml.handoutMaster+xml"/>
  <Override PartName="/ppt/theme/theme33.xml" ContentType="application/vnd.openxmlformats-officedocument.theme+xml"/>
  <Override PartName="/ppt/tableStyles.xml" ContentType="application/vnd.openxmlformats-officedocument.presentationml.tableStyles+xml"/>
  <Override PartName="/ppt/webextensions/taskpanes.xml" ContentType="application/vnd.ms-office.webextensiontaskpanes+xml"/>
  <Override PartName="/ppt/webextensions/webextension1.xml" ContentType="application/vnd.ms-office.webextension+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Types>
</file>

<file path=_rels/.rels>&#65279;<?xml version="1.0" encoding="utf-8"?><Relationships xmlns="http://schemas.openxmlformats.org/package/2006/relationships"><Relationship Type="http://schemas.openxmlformats.org/package/2006/relationships/metadata/thumbnail" Target="/docProps/thumbnail.jpeg" Id="rId3" /><Relationship Type="http://schemas.openxmlformats.org/officeDocument/2006/relationships/officeDocument" Target="/ppt/presentation.xml" Id="rId2" /><Relationship Type="http://schemas.microsoft.com/office/2011/relationships/webextensiontaskpanes" Target="/ppt/webextensions/taskpanes.xml" Id="rId1" /><Relationship Type="http://schemas.openxmlformats.org/officeDocument/2006/relationships/custom-properties" Target="/docProps/custom.xml" Id="rId6" /><Relationship Type="http://schemas.openxmlformats.org/officeDocument/2006/relationships/extended-properties" Target="/docProps/app.xml" Id="rId5" /><Relationship Type="http://schemas.openxmlformats.org/package/2006/relationships/metadata/core-properties" Target="/docProps/core.xml" Id="rId4"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86" r:id="rId4"/>
  </p:sldMasterIdLst>
  <p:notesMasterIdLst>
    <p:notesMasterId r:id="rId9"/>
  </p:notesMasterIdLst>
  <p:handoutMasterIdLst>
    <p:handoutMasterId r:id="rId10"/>
  </p:handoutMasterIdLst>
  <p:sldIdLst>
    <p:sldId id="275" r:id="rId5"/>
    <p:sldId id="274" r:id="rId6"/>
    <p:sldId id="276" r:id="rId7"/>
    <p:sldId id="272" r:id="rId8"/>
  </p:sldIdLst>
  <p:sldSz cx="10058400" cy="7772400"/>
  <p:notesSz cx="6858000" cy="9144000"/>
  <p:defaultTextStyle>
    <a:defPPr rtl="0">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88" userDrawn="1">
          <p15:clr>
            <a:srgbClr val="A4A3A4"/>
          </p15:clr>
        </p15:guide>
        <p15:guide id="2" orient="horz" pos="2784" userDrawn="1">
          <p15:clr>
            <a:srgbClr val="A4A3A4"/>
          </p15:clr>
        </p15:guide>
        <p15:guide id="3" orient="horz" pos="576" userDrawn="1">
          <p15:clr>
            <a:srgbClr val="A4A3A4"/>
          </p15:clr>
        </p15:guide>
        <p15:guide id="4" pos="31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4D8C"/>
    <a:srgbClr val="1A305C"/>
    <a:srgbClr val="3F765F"/>
    <a:srgbClr val="367058"/>
    <a:srgbClr val="1B4935"/>
    <a:srgbClr val="679B9B"/>
    <a:srgbClr val="25654A"/>
    <a:srgbClr val="E6E6E6"/>
    <a:srgbClr val="F38571"/>
    <a:srgbClr val="FFB6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46" autoAdjust="0"/>
    <p:restoredTop sz="93725" autoAdjust="0"/>
  </p:normalViewPr>
  <p:slideViewPr>
    <p:cSldViewPr snapToGrid="0" showGuides="1">
      <p:cViewPr varScale="1">
        <p:scale>
          <a:sx n="87" d="100"/>
          <a:sy n="87" d="100"/>
        </p:scale>
        <p:origin x="1968" y="84"/>
      </p:cViewPr>
      <p:guideLst>
        <p:guide orient="horz" pos="2088"/>
        <p:guide orient="horz" pos="2784"/>
        <p:guide orient="horz" pos="576"/>
        <p:guide pos="316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84"/>
      </p:cViewPr>
      <p:guideLst/>
    </p:cSldViewPr>
  </p:notesViewPr>
  <p:gridSpacing cx="76200" cy="76200"/>
</p:viewPr>
</file>

<file path=ppt/_rels/presentation.xml.rels>&#65279;<?xml version="1.0" encoding="utf-8"?><Relationships xmlns="http://schemas.openxmlformats.org/package/2006/relationships"><Relationship Type="http://schemas.openxmlformats.org/officeDocument/2006/relationships/slide" Target="/ppt/slides/slide41.xml" Id="rId8" /><Relationship Type="http://schemas.openxmlformats.org/officeDocument/2006/relationships/theme" Target="/ppt/theme/theme12.xml" Id="rId13" /><Relationship Type="http://schemas.openxmlformats.org/officeDocument/2006/relationships/customXml" Target="/customXml/item3.xml" Id="rId3" /><Relationship Type="http://schemas.openxmlformats.org/officeDocument/2006/relationships/slide" Target="/ppt/slides/slide32.xml" Id="rId7" /><Relationship Type="http://schemas.openxmlformats.org/officeDocument/2006/relationships/viewProps" Target="/ppt/viewProps.xml" Id="rId12" /><Relationship Type="http://schemas.openxmlformats.org/officeDocument/2006/relationships/customXml" Target="/customXml/item22.xml" Id="rId2" /><Relationship Type="http://schemas.openxmlformats.org/officeDocument/2006/relationships/customXml" Target="/customXml/item13.xml" Id="rId1" /><Relationship Type="http://schemas.openxmlformats.org/officeDocument/2006/relationships/slide" Target="/ppt/slides/slide23.xml" Id="rId6" /><Relationship Type="http://schemas.openxmlformats.org/officeDocument/2006/relationships/presProps" Target="/ppt/presProps.xml" Id="rId11" /><Relationship Type="http://schemas.openxmlformats.org/officeDocument/2006/relationships/slide" Target="/ppt/slides/slide14.xml" Id="rId5" /><Relationship Type="http://schemas.openxmlformats.org/officeDocument/2006/relationships/handoutMaster" Target="/ppt/handoutMasters/handoutMaster11.xml" Id="rId10" /><Relationship Type="http://schemas.openxmlformats.org/officeDocument/2006/relationships/slideMaster" Target="/ppt/slideMasters/slideMaster11.xml" Id="rId4" /><Relationship Type="http://schemas.openxmlformats.org/officeDocument/2006/relationships/notesMaster" Target="/ppt/notesMasters/notesMaster11.xml" Id="rId9" /><Relationship Type="http://schemas.openxmlformats.org/officeDocument/2006/relationships/tableStyles" Target="/ppt/tableStyles.xml" Id="rId14" /></Relationships>
</file>

<file path=ppt/handoutMasters/_rels/handoutMaster11.xml.rels>&#65279;<?xml version="1.0" encoding="utf-8"?><Relationships xmlns="http://schemas.openxmlformats.org/package/2006/relationships"><Relationship Type="http://schemas.openxmlformats.org/officeDocument/2006/relationships/theme" Target="/ppt/theme/theme33.xml" Id="rId1" /></Relationships>
</file>

<file path=ppt/handoutMasters/handoutMaster1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57B51015-12CA-4649-B47F-D3EB5E10959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zh-CN" altLang="en-US">
              <a:latin typeface="Microsoft YaHei UI" panose="020B0503020204020204" pitchFamily="34" charset="-122"/>
              <a:ea typeface="Microsoft YaHei UI" panose="020B0503020204020204" pitchFamily="34" charset="-122"/>
            </a:endParaRPr>
          </a:p>
        </p:txBody>
      </p:sp>
      <p:sp>
        <p:nvSpPr>
          <p:cNvPr id="3" name="日期占位符 2">
            <a:extLst>
              <a:ext uri="{FF2B5EF4-FFF2-40B4-BE49-F238E27FC236}">
                <a16:creationId xmlns:a16="http://schemas.microsoft.com/office/drawing/2014/main" id="{72111F2F-D8BA-4A13-91FC-3878C75727F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42B4CDE4-3FF1-4A8C-B128-2607FF9FB4B5}" type="datetime1">
              <a:rPr lang="zh-CN" altLang="en-US" smtClean="0">
                <a:latin typeface="Microsoft YaHei UI" panose="020B0503020204020204" pitchFamily="34" charset="-122"/>
                <a:ea typeface="Microsoft YaHei UI" panose="020B0503020204020204" pitchFamily="34" charset="-122"/>
              </a:rPr>
              <a:t>2021/12/17</a:t>
            </a:fld>
            <a:endParaRPr lang="zh-CN" altLang="en-US">
              <a:latin typeface="Microsoft YaHei UI" panose="020B0503020204020204" pitchFamily="34" charset="-122"/>
              <a:ea typeface="Microsoft YaHei UI" panose="020B0503020204020204" pitchFamily="34" charset="-122"/>
            </a:endParaRPr>
          </a:p>
        </p:txBody>
      </p:sp>
      <p:sp>
        <p:nvSpPr>
          <p:cNvPr id="4" name="页脚占位符 3">
            <a:extLst>
              <a:ext uri="{FF2B5EF4-FFF2-40B4-BE49-F238E27FC236}">
                <a16:creationId xmlns:a16="http://schemas.microsoft.com/office/drawing/2014/main" id="{F38FD67D-A60A-4914-89F3-9FC43EF5470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zh-CN" altLang="en-US">
              <a:latin typeface="Microsoft YaHei UI" panose="020B0503020204020204" pitchFamily="34" charset="-122"/>
              <a:ea typeface="Microsoft YaHei UI" panose="020B0503020204020204" pitchFamily="34" charset="-122"/>
            </a:endParaRPr>
          </a:p>
        </p:txBody>
      </p:sp>
      <p:sp>
        <p:nvSpPr>
          <p:cNvPr id="5" name="灯片编号占位符 4">
            <a:extLst>
              <a:ext uri="{FF2B5EF4-FFF2-40B4-BE49-F238E27FC236}">
                <a16:creationId xmlns:a16="http://schemas.microsoft.com/office/drawing/2014/main" id="{A51642D8-EDCF-4A15-A29F-1B065ECC2E7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B7E8E42-E7C5-4B24-8575-74A765CA0AB6}" type="slidenum">
              <a:rPr lang="en-US" altLang="zh-CN" smtClean="0">
                <a:latin typeface="Microsoft YaHei UI" panose="020B0503020204020204" pitchFamily="34" charset="-122"/>
                <a:ea typeface="Microsoft YaHei UI" panose="020B0503020204020204" pitchFamily="34" charset="-122"/>
              </a:rPr>
              <a:t>‹#›</a:t>
            </a:fld>
            <a:endParaRPr lang="zh-CN" altLang="en-US">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2295330657"/>
      </p:ext>
    </p:extLst>
  </p:cSld>
  <p:clrMap bg1="lt1" tx1="dk1" bg2="lt2" tx2="dk2" accent1="accent1" accent2="accent2" accent3="accent3" accent4="accent4" accent5="accent5" accent6="accent6" hlink="hlink" folHlink="folHlink"/>
  <p:hf hdr="0" ftr="0" dt="0"/>
</p:handoutMaster>
</file>

<file path=ppt/notesMasters/_rels/notesMaster11.xml.rels>&#65279;<?xml version="1.0" encoding="utf-8"?><Relationships xmlns="http://schemas.openxmlformats.org/package/2006/relationships"><Relationship Type="http://schemas.openxmlformats.org/officeDocument/2006/relationships/theme" Target="/ppt/theme/theme21.xml" Id="rId1" /></Relationships>
</file>

<file path=ppt/notesMasters/notesMaster1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icrosoft YaHei UI" panose="020B0503020204020204" pitchFamily="34" charset="-122"/>
                <a:ea typeface="Microsoft YaHei UI" panose="020B0503020204020204" pitchFamily="34" charset="-122"/>
              </a:defRPr>
            </a:lvl1pPr>
          </a:lstStyle>
          <a:p>
            <a:endParaRPr lang="zh-CN" altLang="en-US" noProof="0">
              <a:latin typeface="Microsoft YaHei UI" panose="020B0503020204020204" pitchFamily="34" charset="-122"/>
              <a:ea typeface="Microsoft YaHei UI" panose="020B0503020204020204" pitchFamily="34" charset="-122"/>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icrosoft YaHei UI" panose="020B0503020204020204" pitchFamily="34" charset="-122"/>
                <a:ea typeface="Microsoft YaHei UI" panose="020B0503020204020204" pitchFamily="34" charset="-122"/>
              </a:defRPr>
            </a:lvl1pPr>
          </a:lstStyle>
          <a:p>
            <a:fld id="{D7A31174-3E48-4896-BB75-E29207F34CB1}" type="datetime1">
              <a:rPr lang="zh-CN" altLang="en-US" noProof="0" smtClean="0"/>
              <a:t>2021/12/17</a:t>
            </a:fld>
            <a:endParaRPr lang="zh-CN" altLang="en-US" noProof="0">
              <a:latin typeface="Microsoft YaHei UI" panose="020B0503020204020204" pitchFamily="34" charset="-122"/>
              <a:ea typeface="Microsoft YaHei UI" panose="020B0503020204020204" pitchFamily="34" charset="-122"/>
            </a:endParaRPr>
          </a:p>
        </p:txBody>
      </p:sp>
      <p:sp>
        <p:nvSpPr>
          <p:cNvPr id="4" name="幻灯片图像占位符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pPr rt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zh-CN" altLang="en-US" noProof="0"/>
              <a:t>单击此处编辑母版文本样式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icrosoft YaHei UI" panose="020B0503020204020204" pitchFamily="34" charset="-122"/>
                <a:ea typeface="Microsoft YaHei UI" panose="020B0503020204020204" pitchFamily="34" charset="-122"/>
              </a:defRPr>
            </a:lvl1pPr>
          </a:lstStyle>
          <a:p>
            <a:endParaRPr lang="zh-CN" altLang="en-US" noProof="0">
              <a:latin typeface="Microsoft YaHei UI" panose="020B0503020204020204" pitchFamily="34" charset="-122"/>
              <a:ea typeface="Microsoft YaHei UI" panose="020B0503020204020204" pitchFamily="34" charset="-122"/>
            </a:endParaRPr>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icrosoft YaHei UI" panose="020B0503020204020204" pitchFamily="34" charset="-122"/>
                <a:ea typeface="Microsoft YaHei UI" panose="020B0503020204020204" pitchFamily="34" charset="-122"/>
              </a:defRPr>
            </a:lvl1pPr>
          </a:lstStyle>
          <a:p>
            <a:fld id="{2481A707-0A4C-444E-BBAC-8F56E4534DF7}" type="slidenum">
              <a:rPr lang="en-US" altLang="zh-CN" noProof="0" smtClean="0"/>
              <a:pPr/>
              <a:t>‹#›</a:t>
            </a:fld>
            <a:endParaRPr lang="zh-CN" altLang="en-US" noProof="0">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152029551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1pPr>
    <a:lvl2pPr marL="4572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2pPr>
    <a:lvl3pPr marL="9144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3pPr>
    <a:lvl4pPr marL="13716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4pPr>
    <a:lvl5pPr marL="18288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4.xml.rels>&#65279;<?xml version="1.0" encoding="utf-8"?><Relationships xmlns="http://schemas.openxmlformats.org/package/2006/relationships"><Relationship Type="http://schemas.openxmlformats.org/officeDocument/2006/relationships/slide" Target="/ppt/slides/slide14.xml" Id="rId2" /><Relationship Type="http://schemas.openxmlformats.org/officeDocument/2006/relationships/notesMaster" Target="/ppt/notesMasters/notesMaster11.xml" Id="rId1" /></Relationships>
</file>

<file path=ppt/notesSlides/_rels/notesSlide23.xml.rels>&#65279;<?xml version="1.0" encoding="utf-8"?><Relationships xmlns="http://schemas.openxmlformats.org/package/2006/relationships"><Relationship Type="http://schemas.openxmlformats.org/officeDocument/2006/relationships/slide" Target="/ppt/slides/slide23.xml" Id="rId2" /><Relationship Type="http://schemas.openxmlformats.org/officeDocument/2006/relationships/notesMaster" Target="/ppt/notesMasters/notesMaster11.xml" Id="rId1" /></Relationships>
</file>

<file path=ppt/notesSlides/_rels/notesSlide32.xml.rels>&#65279;<?xml version="1.0" encoding="utf-8"?><Relationships xmlns="http://schemas.openxmlformats.org/package/2006/relationships"><Relationship Type="http://schemas.openxmlformats.org/officeDocument/2006/relationships/slide" Target="/ppt/slides/slide32.xml" Id="rId2" /><Relationship Type="http://schemas.openxmlformats.org/officeDocument/2006/relationships/notesMaster" Target="/ppt/notesMasters/notesMaster11.xml" Id="rId1" /></Relationships>
</file>

<file path=ppt/notesSlides/_rels/notesSlide41.xml.rels>&#65279;<?xml version="1.0" encoding="utf-8"?><Relationships xmlns="http://schemas.openxmlformats.org/package/2006/relationships"><Relationship Type="http://schemas.openxmlformats.org/officeDocument/2006/relationships/slide" Target="/ppt/slides/slide41.xml" Id="rId2" /><Relationship Type="http://schemas.openxmlformats.org/officeDocument/2006/relationships/notesMaster" Target="/ppt/notesMasters/notesMaster11.xml" Id="rId1" /></Relationship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a:latin typeface="Microsoft YaHei UI" panose="020B0503020204020204" pitchFamily="34" charset="-122"/>
              <a:ea typeface="Microsoft YaHei UI" panose="020B0503020204020204" pitchFamily="34" charset="-122"/>
            </a:endParaRPr>
          </a:p>
        </p:txBody>
      </p:sp>
      <p:sp>
        <p:nvSpPr>
          <p:cNvPr id="4" name="幻灯片编号占位符 3"/>
          <p:cNvSpPr>
            <a:spLocks noGrp="1"/>
          </p:cNvSpPr>
          <p:nvPr>
            <p:ph type="sldNum" sz="quarter" idx="5"/>
          </p:nvPr>
        </p:nvSpPr>
        <p:spPr/>
        <p:txBody>
          <a:bodyPr rtlCol="0"/>
          <a:lstStyle/>
          <a:p>
            <a:pPr rtl="0"/>
            <a:fld id="{2481A707-0A4C-444E-BBAC-8F56E4534DF7}" type="slidenum">
              <a:rPr lang="en-US" altLang="zh-CN" smtClean="0">
                <a:latin typeface="Microsoft YaHei UI" panose="020B0503020204020204" pitchFamily="34" charset="-122"/>
                <a:ea typeface="Microsoft YaHei UI" panose="020B0503020204020204" pitchFamily="34" charset="-122"/>
              </a:rPr>
              <a:t>1</a:t>
            </a:fld>
            <a:endParaRPr lang="zh-CN" altLang="en-US">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24737586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a:latin typeface="Microsoft YaHei UI" panose="020B0503020204020204" pitchFamily="34" charset="-122"/>
              <a:ea typeface="Microsoft YaHei UI" panose="020B0503020204020204" pitchFamily="34" charset="-122"/>
            </a:endParaRPr>
          </a:p>
        </p:txBody>
      </p:sp>
      <p:sp>
        <p:nvSpPr>
          <p:cNvPr id="4" name="幻灯片编号占位符 3"/>
          <p:cNvSpPr>
            <a:spLocks noGrp="1"/>
          </p:cNvSpPr>
          <p:nvPr>
            <p:ph type="sldNum" sz="quarter" idx="5"/>
          </p:nvPr>
        </p:nvSpPr>
        <p:spPr/>
        <p:txBody>
          <a:bodyPr rtlCol="0"/>
          <a:lstStyle/>
          <a:p>
            <a:pPr rtl="0"/>
            <a:fld id="{2481A707-0A4C-444E-BBAC-8F56E4534DF7}" type="slidenum">
              <a:rPr lang="en-US" altLang="zh-CN" smtClean="0">
                <a:latin typeface="Microsoft YaHei UI" panose="020B0503020204020204" pitchFamily="34" charset="-122"/>
                <a:ea typeface="Microsoft YaHei UI" panose="020B0503020204020204" pitchFamily="34" charset="-122"/>
              </a:rPr>
              <a:t>2</a:t>
            </a:fld>
            <a:endParaRPr lang="zh-CN" altLang="en-US">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19378788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a:latin typeface="Microsoft YaHei UI" panose="020B0503020204020204" pitchFamily="34" charset="-122"/>
              <a:ea typeface="Microsoft YaHei UI" panose="020B0503020204020204" pitchFamily="34" charset="-122"/>
            </a:endParaRPr>
          </a:p>
        </p:txBody>
      </p:sp>
      <p:sp>
        <p:nvSpPr>
          <p:cNvPr id="4" name="幻灯片编号占位符 3"/>
          <p:cNvSpPr>
            <a:spLocks noGrp="1"/>
          </p:cNvSpPr>
          <p:nvPr>
            <p:ph type="sldNum" sz="quarter" idx="5"/>
          </p:nvPr>
        </p:nvSpPr>
        <p:spPr/>
        <p:txBody>
          <a:bodyPr rtlCol="0"/>
          <a:lstStyle/>
          <a:p>
            <a:pPr rtl="0"/>
            <a:fld id="{2481A707-0A4C-444E-BBAC-8F56E4534DF7}" type="slidenum">
              <a:rPr lang="en-US" altLang="zh-CN" smtClean="0">
                <a:latin typeface="Microsoft YaHei UI" panose="020B0503020204020204" pitchFamily="34" charset="-122"/>
                <a:ea typeface="Microsoft YaHei UI" panose="020B0503020204020204" pitchFamily="34" charset="-122"/>
              </a:rPr>
              <a:t>3</a:t>
            </a:fld>
            <a:endParaRPr lang="zh-CN" altLang="en-US">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233619394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a:latin typeface="Microsoft YaHei UI" panose="020B0503020204020204" pitchFamily="34" charset="-122"/>
              <a:ea typeface="Microsoft YaHei UI" panose="020B0503020204020204" pitchFamily="34" charset="-122"/>
            </a:endParaRPr>
          </a:p>
        </p:txBody>
      </p:sp>
      <p:sp>
        <p:nvSpPr>
          <p:cNvPr id="4" name="幻灯片编号占位符 3"/>
          <p:cNvSpPr>
            <a:spLocks noGrp="1"/>
          </p:cNvSpPr>
          <p:nvPr>
            <p:ph type="sldNum" sz="quarter" idx="5"/>
          </p:nvPr>
        </p:nvSpPr>
        <p:spPr/>
        <p:txBody>
          <a:bodyPr rtlCol="0"/>
          <a:lstStyle/>
          <a:p>
            <a:pPr rtl="0"/>
            <a:fld id="{2481A707-0A4C-444E-BBAC-8F56E4534DF7}" type="slidenum">
              <a:rPr lang="en-US" altLang="zh-CN" smtClean="0">
                <a:latin typeface="Microsoft YaHei UI" panose="020B0503020204020204" pitchFamily="34" charset="-122"/>
                <a:ea typeface="Microsoft YaHei UI" panose="020B0503020204020204" pitchFamily="34" charset="-122"/>
              </a:rPr>
              <a:t>4</a:t>
            </a:fld>
            <a:endParaRPr lang="zh-CN" altLang="en-US">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25172301"/>
      </p:ext>
    </p:extLst>
  </p:cSld>
  <p:clrMapOvr>
    <a:masterClrMapping/>
  </p:clrMapOvr>
</p:notes>
</file>

<file path=ppt/slideLayouts/_rels/slideLayout13.xml.rels>&#65279;<?xml version="1.0" encoding="utf-8"?><Relationships xmlns="http://schemas.openxmlformats.org/package/2006/relationships"><Relationship Type="http://schemas.openxmlformats.org/officeDocument/2006/relationships/slideMaster" Target="/ppt/slideMasters/slideMaster11.xml" Id="rId1" /></Relationships>
</file>

<file path=ppt/slideLayouts/_rels/slideLayout22.xml.rels>&#65279;<?xml version="1.0" encoding="utf-8"?><Relationships xmlns="http://schemas.openxmlformats.org/package/2006/relationships"><Relationship Type="http://schemas.openxmlformats.org/officeDocument/2006/relationships/slideMaster" Target="/ppt/slideMasters/slideMaster11.xml" Id="rId1" /></Relationships>
</file>

<file path=ppt/slideLayouts/_rels/slideLayout31.xml.rels>&#65279;<?xml version="1.0" encoding="utf-8"?><Relationships xmlns="http://schemas.openxmlformats.org/package/2006/relationships"><Relationship Type="http://schemas.openxmlformats.org/officeDocument/2006/relationships/slideMaster" Target="/ppt/slideMasters/slideMaster11.xml" Id="rId1" /></Relationships>
</file>

<file path=ppt/slideLayouts/_rels/slideLayout44.xml.rels>&#65279;<?xml version="1.0" encoding="utf-8"?><Relationships xmlns="http://schemas.openxmlformats.org/package/2006/relationships"><Relationship Type="http://schemas.openxmlformats.org/officeDocument/2006/relationships/slideMaster" Target="/ppt/slideMasters/slideMaster11.xml" Id="rId1" /></Relationships>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标题幻灯片">
    <p:spTree>
      <p:nvGrpSpPr>
        <p:cNvPr id="1" name=""/>
        <p:cNvGrpSpPr/>
        <p:nvPr/>
      </p:nvGrpSpPr>
      <p:grpSpPr>
        <a:xfrm>
          <a:off x="0" y="0"/>
          <a:ext cx="0" cy="0"/>
          <a:chOff x="0" y="0"/>
          <a:chExt cx="0" cy="0"/>
        </a:xfrm>
      </p:grpSpPr>
      <p:sp>
        <p:nvSpPr>
          <p:cNvPr id="6" name="图片占位符 5">
            <a:extLst>
              <a:ext uri="{FF2B5EF4-FFF2-40B4-BE49-F238E27FC236}">
                <a16:creationId xmlns:a16="http://schemas.microsoft.com/office/drawing/2014/main" id="{3D023C27-C474-480F-BC7F-9C1AAFCAD96E}"/>
              </a:ext>
            </a:extLst>
          </p:cNvPr>
          <p:cNvSpPr>
            <a:spLocks noGrp="1"/>
          </p:cNvSpPr>
          <p:nvPr>
            <p:ph type="pic" sz="quarter" idx="15"/>
          </p:nvPr>
        </p:nvSpPr>
        <p:spPr>
          <a:xfrm>
            <a:off x="0" y="0"/>
            <a:ext cx="10058400" cy="3319272"/>
          </a:xfrm>
        </p:spPr>
        <p:txBody>
          <a:bodyPr rtlCol="0"/>
          <a:lstStyle>
            <a:lvl1pPr>
              <a:defRPr>
                <a:latin typeface="Microsoft YaHei UI" panose="020B0503020204020204" pitchFamily="34" charset="-122"/>
                <a:ea typeface="Microsoft YaHei UI" panose="020B0503020204020204" pitchFamily="34" charset="-122"/>
              </a:defRPr>
            </a:lvl1pPr>
          </a:lstStyle>
          <a:p>
            <a:pPr rtl="0"/>
            <a:endParaRPr lang="zh-CN" altLang="en-US" noProof="0"/>
          </a:p>
        </p:txBody>
      </p:sp>
      <p:sp>
        <p:nvSpPr>
          <p:cNvPr id="3" name="长方形 2">
            <a:extLst>
              <a:ext uri="{FF2B5EF4-FFF2-40B4-BE49-F238E27FC236}">
                <a16:creationId xmlns:a16="http://schemas.microsoft.com/office/drawing/2014/main" id="{A48A0F1A-22FB-45FF-80D6-4FE63A63EE04}"/>
              </a:ext>
            </a:extLst>
          </p:cNvPr>
          <p:cNvSpPr/>
          <p:nvPr userDrawn="1"/>
        </p:nvSpPr>
        <p:spPr>
          <a:xfrm>
            <a:off x="9600" y="3319272"/>
            <a:ext cx="10048800" cy="44504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rtl="0">
              <a:lnSpc>
                <a:spcPct val="150000"/>
              </a:lnSpc>
            </a:pPr>
            <a:endParaRPr lang="zh-CN" altLang="en-US" noProof="0">
              <a:latin typeface="Microsoft YaHei UI" panose="020B0503020204020204" pitchFamily="34" charset="-122"/>
              <a:ea typeface="Microsoft YaHei UI" panose="020B0503020204020204" pitchFamily="34" charset="-122"/>
            </a:endParaRPr>
          </a:p>
        </p:txBody>
      </p:sp>
      <p:sp>
        <p:nvSpPr>
          <p:cNvPr id="12" name="内容占位符 14">
            <a:extLst>
              <a:ext uri="{FF2B5EF4-FFF2-40B4-BE49-F238E27FC236}">
                <a16:creationId xmlns:a16="http://schemas.microsoft.com/office/drawing/2014/main" id="{0D990D0E-21A8-4155-B955-886A21DE1825}"/>
              </a:ext>
            </a:extLst>
          </p:cNvPr>
          <p:cNvSpPr>
            <a:spLocks noGrp="1"/>
          </p:cNvSpPr>
          <p:nvPr>
            <p:ph sz="quarter" idx="13" hasCustomPrompt="1"/>
          </p:nvPr>
        </p:nvSpPr>
        <p:spPr>
          <a:xfrm>
            <a:off x="228600" y="3575304"/>
            <a:ext cx="2893612" cy="404672"/>
          </a:xfrm>
        </p:spPr>
        <p:txBody>
          <a:bodyPr rtlCol="0">
            <a:noAutofit/>
          </a:bodyPr>
          <a:lstStyle>
            <a:lvl1pPr marL="0" indent="0">
              <a:buNone/>
              <a:defRPr sz="2400" b="0">
                <a:solidFill>
                  <a:schemeClr val="bg1"/>
                </a:solidFill>
                <a:latin typeface="Microsoft YaHei UI" panose="020B0503020204020204" pitchFamily="34" charset="-122"/>
                <a:ea typeface="Microsoft YaHei UI" panose="020B0503020204020204" pitchFamily="34" charset="-122"/>
              </a:defRPr>
            </a:lvl1pPr>
          </a:lstStyle>
          <a:p>
            <a:pPr lvl="0" rtl="0"/>
            <a:r>
              <a:rPr lang="zh-CN" altLang="en-US" noProof="0"/>
              <a:t>在此处添加标题</a:t>
            </a:r>
          </a:p>
        </p:txBody>
      </p:sp>
      <p:sp>
        <p:nvSpPr>
          <p:cNvPr id="13" name="文本占位符 16">
            <a:extLst>
              <a:ext uri="{FF2B5EF4-FFF2-40B4-BE49-F238E27FC236}">
                <a16:creationId xmlns:a16="http://schemas.microsoft.com/office/drawing/2014/main" id="{E86030C3-0988-4616-B1A6-DC729760D6A1}"/>
              </a:ext>
            </a:extLst>
          </p:cNvPr>
          <p:cNvSpPr>
            <a:spLocks noGrp="1"/>
          </p:cNvSpPr>
          <p:nvPr>
            <p:ph type="body" sz="quarter" idx="14"/>
          </p:nvPr>
        </p:nvSpPr>
        <p:spPr>
          <a:xfrm>
            <a:off x="228600" y="4087368"/>
            <a:ext cx="2893612" cy="3391118"/>
          </a:xfrm>
        </p:spPr>
        <p:txBody>
          <a:bodyPr rtlCol="0">
            <a:normAutofit/>
          </a:bodyPr>
          <a:lstStyle>
            <a:lvl1pPr marL="0" indent="0">
              <a:lnSpc>
                <a:spcPct val="150000"/>
              </a:lnSpc>
              <a:spcBef>
                <a:spcPts val="1200"/>
              </a:spcBef>
              <a:buNone/>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1pPr>
            <a:lvl2pPr marL="457200" indent="0">
              <a:lnSpc>
                <a:spcPct val="150000"/>
              </a:lnSpc>
              <a:spcBef>
                <a:spcPts val="1200"/>
              </a:spcBef>
              <a:buNone/>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2pPr>
            <a:lvl3pPr marL="914400" indent="0">
              <a:lnSpc>
                <a:spcPct val="150000"/>
              </a:lnSpc>
              <a:spcBef>
                <a:spcPts val="1200"/>
              </a:spcBef>
              <a:buNone/>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3pPr>
            <a:lvl4pPr marL="1371600" indent="0">
              <a:lnSpc>
                <a:spcPct val="150000"/>
              </a:lnSpc>
              <a:spcBef>
                <a:spcPts val="1200"/>
              </a:spcBef>
              <a:buNone/>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4pPr>
            <a:lvl5pPr marL="1828800" indent="0">
              <a:lnSpc>
                <a:spcPct val="150000"/>
              </a:lnSpc>
              <a:spcBef>
                <a:spcPts val="1200"/>
              </a:spcBef>
              <a:buNone/>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5pPr>
          </a:lstStyle>
          <a:p>
            <a:pPr lvl="0" rtl="0"/>
            <a:r>
              <a:rPr lang="zh-CN" altLang="en-US" noProof="0"/>
              <a:t>单击此处编辑母版文本样式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11" name="标题 1">
            <a:extLst>
              <a:ext uri="{FF2B5EF4-FFF2-40B4-BE49-F238E27FC236}">
                <a16:creationId xmlns:a16="http://schemas.microsoft.com/office/drawing/2014/main" id="{B0BD0440-9D47-4C93-95F9-EFC0FCF1C626}"/>
              </a:ext>
            </a:extLst>
          </p:cNvPr>
          <p:cNvSpPr>
            <a:spLocks noGrp="1"/>
          </p:cNvSpPr>
          <p:nvPr>
            <p:ph type="ctrTitle" hasCustomPrompt="1"/>
          </p:nvPr>
        </p:nvSpPr>
        <p:spPr>
          <a:xfrm>
            <a:off x="6925038" y="5183368"/>
            <a:ext cx="2889504" cy="1251856"/>
          </a:xfrm>
        </p:spPr>
        <p:txBody>
          <a:bodyPr vert="horz" rtlCol="0" anchor="ctr">
            <a:noAutofit/>
          </a:bodyPr>
          <a:lstStyle>
            <a:lvl1pPr algn="ctr">
              <a:lnSpc>
                <a:spcPct val="100000"/>
              </a:lnSpc>
              <a:defRPr sz="4000" b="0">
                <a:solidFill>
                  <a:schemeClr val="bg1"/>
                </a:solidFill>
                <a:latin typeface="Microsoft YaHei UI" panose="020B0503020204020204" pitchFamily="34" charset="-122"/>
                <a:ea typeface="Microsoft YaHei UI" panose="020B0503020204020204" pitchFamily="34" charset="-122"/>
              </a:defRPr>
            </a:lvl1pPr>
          </a:lstStyle>
          <a:p>
            <a:pPr rtl="0"/>
            <a:r>
              <a:rPr lang="zh-CN" altLang="en-US" noProof="0"/>
              <a:t>编辑文本</a:t>
            </a:r>
          </a:p>
        </p:txBody>
      </p:sp>
      <p:sp>
        <p:nvSpPr>
          <p:cNvPr id="14" name="副标题 2">
            <a:extLst>
              <a:ext uri="{FF2B5EF4-FFF2-40B4-BE49-F238E27FC236}">
                <a16:creationId xmlns:a16="http://schemas.microsoft.com/office/drawing/2014/main" id="{D62D81F5-56E3-4D39-96F6-6C09DF4C2835}"/>
              </a:ext>
            </a:extLst>
          </p:cNvPr>
          <p:cNvSpPr>
            <a:spLocks noGrp="1"/>
          </p:cNvSpPr>
          <p:nvPr>
            <p:ph type="subTitle" idx="1" hasCustomPrompt="1"/>
          </p:nvPr>
        </p:nvSpPr>
        <p:spPr>
          <a:xfrm>
            <a:off x="6925038" y="6530864"/>
            <a:ext cx="2889504" cy="453005"/>
          </a:xfrm>
        </p:spPr>
        <p:txBody>
          <a:bodyPr vert="horz" rtlCol="0">
            <a:normAutofit/>
          </a:bodyPr>
          <a:lstStyle>
            <a:lvl1pPr marL="0" indent="0" algn="ctr">
              <a:lnSpc>
                <a:spcPct val="100000"/>
              </a:lnSpc>
              <a:buNone/>
              <a:defRPr sz="1200" spc="300" baseline="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1pPr>
            <a:lvl2pPr marL="377190" indent="0" algn="ctr">
              <a:buNone/>
              <a:defRPr sz="1650"/>
            </a:lvl2pPr>
            <a:lvl3pPr marL="754380" indent="0" algn="ctr">
              <a:buNone/>
              <a:defRPr sz="1485"/>
            </a:lvl3pPr>
            <a:lvl4pPr marL="1131570" indent="0" algn="ctr">
              <a:buNone/>
              <a:defRPr sz="1320"/>
            </a:lvl4pPr>
            <a:lvl5pPr marL="1508760" indent="0" algn="ctr">
              <a:buNone/>
              <a:defRPr sz="1320"/>
            </a:lvl5pPr>
            <a:lvl6pPr marL="1885950" indent="0" algn="ctr">
              <a:buNone/>
              <a:defRPr sz="1320"/>
            </a:lvl6pPr>
            <a:lvl7pPr marL="2263140" indent="0" algn="ctr">
              <a:buNone/>
              <a:defRPr sz="1320"/>
            </a:lvl7pPr>
            <a:lvl8pPr marL="2640330" indent="0" algn="ctr">
              <a:buNone/>
              <a:defRPr sz="1320"/>
            </a:lvl8pPr>
            <a:lvl9pPr marL="3017520" indent="0" algn="ctr">
              <a:buNone/>
              <a:defRPr sz="1320"/>
            </a:lvl9pPr>
          </a:lstStyle>
          <a:p>
            <a:pPr rtl="0"/>
            <a:r>
              <a:rPr lang="zh-CN" altLang="en-US" noProof="0"/>
              <a:t>单击此处编辑文本</a:t>
            </a:r>
          </a:p>
        </p:txBody>
      </p:sp>
      <p:sp>
        <p:nvSpPr>
          <p:cNvPr id="16" name="内容占位符 14">
            <a:extLst>
              <a:ext uri="{FF2B5EF4-FFF2-40B4-BE49-F238E27FC236}">
                <a16:creationId xmlns:a16="http://schemas.microsoft.com/office/drawing/2014/main" id="{6A973B95-8AB3-4E60-8A20-AB12D6D0E54E}"/>
              </a:ext>
            </a:extLst>
          </p:cNvPr>
          <p:cNvSpPr>
            <a:spLocks noGrp="1"/>
          </p:cNvSpPr>
          <p:nvPr>
            <p:ph sz="quarter" idx="11" hasCustomPrompt="1"/>
          </p:nvPr>
        </p:nvSpPr>
        <p:spPr>
          <a:xfrm>
            <a:off x="3577038" y="3575304"/>
            <a:ext cx="2893612" cy="404672"/>
          </a:xfrm>
        </p:spPr>
        <p:txBody>
          <a:bodyPr rtlCol="0">
            <a:noAutofit/>
          </a:bodyPr>
          <a:lstStyle>
            <a:lvl1pPr marL="0" indent="0">
              <a:buNone/>
              <a:defRPr sz="2400" b="0">
                <a:solidFill>
                  <a:schemeClr val="bg1"/>
                </a:solidFill>
                <a:latin typeface="Microsoft YaHei UI" panose="020B0503020204020204" pitchFamily="34" charset="-122"/>
                <a:ea typeface="Microsoft YaHei UI" panose="020B0503020204020204" pitchFamily="34" charset="-122"/>
              </a:defRPr>
            </a:lvl1pPr>
          </a:lstStyle>
          <a:p>
            <a:pPr lvl="0" rtl="0"/>
            <a:r>
              <a:rPr lang="zh-CN" altLang="en-US" noProof="0"/>
              <a:t>在此处添加标题</a:t>
            </a:r>
          </a:p>
        </p:txBody>
      </p:sp>
      <p:sp>
        <p:nvSpPr>
          <p:cNvPr id="17" name="文本占位符 16">
            <a:extLst>
              <a:ext uri="{FF2B5EF4-FFF2-40B4-BE49-F238E27FC236}">
                <a16:creationId xmlns:a16="http://schemas.microsoft.com/office/drawing/2014/main" id="{2569348C-F945-4CEC-9698-686F8ABC8B23}"/>
              </a:ext>
            </a:extLst>
          </p:cNvPr>
          <p:cNvSpPr>
            <a:spLocks noGrp="1"/>
          </p:cNvSpPr>
          <p:nvPr>
            <p:ph type="body" sz="quarter" idx="12"/>
          </p:nvPr>
        </p:nvSpPr>
        <p:spPr>
          <a:xfrm>
            <a:off x="3577038" y="4087368"/>
            <a:ext cx="2893612" cy="1741653"/>
          </a:xfrm>
        </p:spPr>
        <p:txBody>
          <a:bodyPr rtlCol="0">
            <a:normAutofit/>
          </a:bodyPr>
          <a:lstStyle>
            <a:lvl1pPr marL="0" indent="0">
              <a:buNone/>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1pPr>
            <a:lvl2pPr marL="457200" indent="0">
              <a:buNone/>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2pPr>
            <a:lvl3pPr marL="914400" indent="0">
              <a:buNone/>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3pPr>
            <a:lvl4pPr marL="1371600" indent="0">
              <a:buNone/>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4pPr>
            <a:lvl5pPr marL="1828800" indent="0">
              <a:buNone/>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5pPr>
          </a:lstStyle>
          <a:p>
            <a:pPr lvl="0" rtl="0"/>
            <a:r>
              <a:rPr lang="zh-CN" altLang="en-US" noProof="0"/>
              <a:t>单击此处编辑母版文本样式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Tree>
    <p:extLst>
      <p:ext uri="{BB962C8B-B14F-4D97-AF65-F5344CB8AC3E}">
        <p14:creationId xmlns:p14="http://schemas.microsoft.com/office/powerpoint/2010/main" val="2991401907"/>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标题幻灯片">
    <p:spTree>
      <p:nvGrpSpPr>
        <p:cNvPr id="1" name=""/>
        <p:cNvGrpSpPr/>
        <p:nvPr/>
      </p:nvGrpSpPr>
      <p:grpSpPr>
        <a:xfrm>
          <a:off x="0" y="0"/>
          <a:ext cx="0" cy="0"/>
          <a:chOff x="0" y="0"/>
          <a:chExt cx="0" cy="0"/>
        </a:xfrm>
      </p:grpSpPr>
      <p:sp>
        <p:nvSpPr>
          <p:cNvPr id="6" name="图片占位符 5">
            <a:extLst>
              <a:ext uri="{FF2B5EF4-FFF2-40B4-BE49-F238E27FC236}">
                <a16:creationId xmlns:a16="http://schemas.microsoft.com/office/drawing/2014/main" id="{3D023C27-C474-480F-BC7F-9C1AAFCAD96E}"/>
              </a:ext>
            </a:extLst>
          </p:cNvPr>
          <p:cNvSpPr>
            <a:spLocks noGrp="1"/>
          </p:cNvSpPr>
          <p:nvPr>
            <p:ph type="pic" sz="quarter" idx="15"/>
          </p:nvPr>
        </p:nvSpPr>
        <p:spPr>
          <a:xfrm>
            <a:off x="3352801" y="0"/>
            <a:ext cx="6705600" cy="4419600"/>
          </a:xfrm>
        </p:spPr>
        <p:txBody>
          <a:bodyPr rtlCol="0"/>
          <a:lstStyle>
            <a:lvl1pPr>
              <a:defRPr>
                <a:latin typeface="Microsoft YaHei UI" panose="020B0503020204020204" pitchFamily="34" charset="-122"/>
                <a:ea typeface="Microsoft YaHei UI" panose="020B0503020204020204" pitchFamily="34" charset="-122"/>
              </a:defRPr>
            </a:lvl1pPr>
          </a:lstStyle>
          <a:p>
            <a:pPr rtl="0"/>
            <a:endParaRPr lang="zh-CN" altLang="en-US" noProof="0"/>
          </a:p>
        </p:txBody>
      </p:sp>
      <p:sp>
        <p:nvSpPr>
          <p:cNvPr id="3" name="长方形 2">
            <a:extLst>
              <a:ext uri="{FF2B5EF4-FFF2-40B4-BE49-F238E27FC236}">
                <a16:creationId xmlns:a16="http://schemas.microsoft.com/office/drawing/2014/main" id="{A48A0F1A-22FB-45FF-80D6-4FE63A63EE04}"/>
              </a:ext>
            </a:extLst>
          </p:cNvPr>
          <p:cNvSpPr/>
          <p:nvPr userDrawn="1"/>
        </p:nvSpPr>
        <p:spPr>
          <a:xfrm>
            <a:off x="9600" y="0"/>
            <a:ext cx="3343200" cy="77697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rtl="0">
              <a:lnSpc>
                <a:spcPct val="150000"/>
              </a:lnSpc>
            </a:pPr>
            <a:endParaRPr lang="zh-CN" altLang="en-US" noProof="0">
              <a:latin typeface="Microsoft YaHei UI" panose="020B0503020204020204" pitchFamily="34" charset="-122"/>
              <a:ea typeface="Microsoft YaHei UI" panose="020B0503020204020204" pitchFamily="34" charset="-122"/>
            </a:endParaRPr>
          </a:p>
        </p:txBody>
      </p:sp>
      <p:sp>
        <p:nvSpPr>
          <p:cNvPr id="2" name="标题 1">
            <a:extLst>
              <a:ext uri="{FF2B5EF4-FFF2-40B4-BE49-F238E27FC236}">
                <a16:creationId xmlns:a16="http://schemas.microsoft.com/office/drawing/2014/main" id="{DF01E5D2-6D16-41B9-8D95-C3831084A574}"/>
              </a:ext>
            </a:extLst>
          </p:cNvPr>
          <p:cNvSpPr>
            <a:spLocks noGrp="1"/>
          </p:cNvSpPr>
          <p:nvPr>
            <p:ph type="ctrTitle" hasCustomPrompt="1"/>
          </p:nvPr>
        </p:nvSpPr>
        <p:spPr>
          <a:xfrm>
            <a:off x="6925038" y="5183368"/>
            <a:ext cx="2889504" cy="1251856"/>
          </a:xfrm>
        </p:spPr>
        <p:txBody>
          <a:bodyPr vert="horz" rtlCol="0" anchor="ctr">
            <a:noAutofit/>
          </a:bodyPr>
          <a:lstStyle>
            <a:lvl1pPr algn="ctr">
              <a:lnSpc>
                <a:spcPct val="100000"/>
              </a:lnSpc>
              <a:defRPr sz="4000" b="0">
                <a:solidFill>
                  <a:schemeClr val="tx2"/>
                </a:solidFill>
                <a:latin typeface="Microsoft YaHei UI" panose="020B0503020204020204" pitchFamily="34" charset="-122"/>
                <a:ea typeface="Microsoft YaHei UI" panose="020B0503020204020204" pitchFamily="34" charset="-122"/>
              </a:defRPr>
            </a:lvl1pPr>
          </a:lstStyle>
          <a:p>
            <a:pPr rtl="0"/>
            <a:r>
              <a:rPr lang="zh-CN" altLang="en-US" noProof="0"/>
              <a:t>编辑文本</a:t>
            </a:r>
          </a:p>
        </p:txBody>
      </p:sp>
      <p:sp>
        <p:nvSpPr>
          <p:cNvPr id="18" name="副标题 2">
            <a:extLst>
              <a:ext uri="{FF2B5EF4-FFF2-40B4-BE49-F238E27FC236}">
                <a16:creationId xmlns:a16="http://schemas.microsoft.com/office/drawing/2014/main" id="{C1E1772A-8C1A-43F8-A297-A2A1C4961A78}"/>
              </a:ext>
            </a:extLst>
          </p:cNvPr>
          <p:cNvSpPr>
            <a:spLocks noGrp="1"/>
          </p:cNvSpPr>
          <p:nvPr>
            <p:ph type="subTitle" idx="1" hasCustomPrompt="1"/>
          </p:nvPr>
        </p:nvSpPr>
        <p:spPr>
          <a:xfrm>
            <a:off x="6925038" y="6530864"/>
            <a:ext cx="2889504" cy="453005"/>
          </a:xfrm>
        </p:spPr>
        <p:txBody>
          <a:bodyPr vert="horz" rtlCol="0">
            <a:normAutofit/>
          </a:bodyPr>
          <a:lstStyle>
            <a:lvl1pPr marL="0" indent="0" algn="ctr">
              <a:lnSpc>
                <a:spcPct val="100000"/>
              </a:lnSpc>
              <a:buNone/>
              <a:defRPr sz="1200" spc="300" baseline="0">
                <a:solidFill>
                  <a:schemeClr val="tx2"/>
                </a:solidFill>
                <a:latin typeface="Microsoft YaHei UI" panose="020B0503020204020204" pitchFamily="34" charset="-122"/>
                <a:ea typeface="Microsoft YaHei UI" panose="020B0503020204020204" pitchFamily="34" charset="-122"/>
                <a:cs typeface="Arial" panose="020B0604020202020204" pitchFamily="34" charset="0"/>
              </a:defRPr>
            </a:lvl1pPr>
            <a:lvl2pPr marL="377190" indent="0" algn="ctr">
              <a:buNone/>
              <a:defRPr sz="1650"/>
            </a:lvl2pPr>
            <a:lvl3pPr marL="754380" indent="0" algn="ctr">
              <a:buNone/>
              <a:defRPr sz="1485"/>
            </a:lvl3pPr>
            <a:lvl4pPr marL="1131570" indent="0" algn="ctr">
              <a:buNone/>
              <a:defRPr sz="1320"/>
            </a:lvl4pPr>
            <a:lvl5pPr marL="1508760" indent="0" algn="ctr">
              <a:buNone/>
              <a:defRPr sz="1320"/>
            </a:lvl5pPr>
            <a:lvl6pPr marL="1885950" indent="0" algn="ctr">
              <a:buNone/>
              <a:defRPr sz="1320"/>
            </a:lvl6pPr>
            <a:lvl7pPr marL="2263140" indent="0" algn="ctr">
              <a:buNone/>
              <a:defRPr sz="1320"/>
            </a:lvl7pPr>
            <a:lvl8pPr marL="2640330" indent="0" algn="ctr">
              <a:buNone/>
              <a:defRPr sz="1320"/>
            </a:lvl8pPr>
            <a:lvl9pPr marL="3017520" indent="0" algn="ctr">
              <a:buNone/>
              <a:defRPr sz="1320"/>
            </a:lvl9pPr>
          </a:lstStyle>
          <a:p>
            <a:pPr rtl="0"/>
            <a:r>
              <a:rPr lang="zh-CN" altLang="en-US" noProof="0"/>
              <a:t>单击此处编辑文本</a:t>
            </a:r>
          </a:p>
        </p:txBody>
      </p:sp>
      <p:sp>
        <p:nvSpPr>
          <p:cNvPr id="15" name="长方形 14">
            <a:extLst>
              <a:ext uri="{FF2B5EF4-FFF2-40B4-BE49-F238E27FC236}">
                <a16:creationId xmlns:a16="http://schemas.microsoft.com/office/drawing/2014/main" id="{97492751-E9EF-463C-8C1E-1AA3A9B1D816}"/>
              </a:ext>
            </a:extLst>
          </p:cNvPr>
          <p:cNvSpPr/>
          <p:nvPr userDrawn="1"/>
        </p:nvSpPr>
        <p:spPr>
          <a:xfrm>
            <a:off x="3355200" y="3886200"/>
            <a:ext cx="3348000" cy="3886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noProof="0">
              <a:latin typeface="Microsoft YaHei UI" panose="020B0503020204020204" pitchFamily="34" charset="-122"/>
              <a:ea typeface="Microsoft YaHei UI" panose="020B0503020204020204" pitchFamily="34" charset="-122"/>
            </a:endParaRPr>
          </a:p>
        </p:txBody>
      </p:sp>
      <p:sp>
        <p:nvSpPr>
          <p:cNvPr id="20" name="内容占位符 14">
            <a:extLst>
              <a:ext uri="{FF2B5EF4-FFF2-40B4-BE49-F238E27FC236}">
                <a16:creationId xmlns:a16="http://schemas.microsoft.com/office/drawing/2014/main" id="{E6FA2C89-4818-4619-8F8B-31E5505EAF76}"/>
              </a:ext>
            </a:extLst>
          </p:cNvPr>
          <p:cNvSpPr>
            <a:spLocks noGrp="1"/>
          </p:cNvSpPr>
          <p:nvPr>
            <p:ph sz="quarter" idx="11" hasCustomPrompt="1"/>
          </p:nvPr>
        </p:nvSpPr>
        <p:spPr>
          <a:xfrm>
            <a:off x="3577038" y="4713695"/>
            <a:ext cx="2893612" cy="404672"/>
          </a:xfrm>
        </p:spPr>
        <p:txBody>
          <a:bodyPr rtlCol="0">
            <a:noAutofit/>
          </a:bodyPr>
          <a:lstStyle>
            <a:lvl1pPr marL="0" indent="0">
              <a:buNone/>
              <a:defRPr sz="2400" b="0">
                <a:solidFill>
                  <a:schemeClr val="tx2"/>
                </a:solidFill>
                <a:latin typeface="Microsoft YaHei UI" panose="020B0503020204020204" pitchFamily="34" charset="-122"/>
                <a:ea typeface="Microsoft YaHei UI" panose="020B0503020204020204" pitchFamily="34" charset="-122"/>
              </a:defRPr>
            </a:lvl1pPr>
          </a:lstStyle>
          <a:p>
            <a:pPr lvl="0" rtl="0"/>
            <a:r>
              <a:rPr lang="zh-CN" altLang="en-US" noProof="0"/>
              <a:t>在此处添加标题</a:t>
            </a:r>
          </a:p>
        </p:txBody>
      </p:sp>
      <p:sp>
        <p:nvSpPr>
          <p:cNvPr id="21" name="文本占位符 16">
            <a:extLst>
              <a:ext uri="{FF2B5EF4-FFF2-40B4-BE49-F238E27FC236}">
                <a16:creationId xmlns:a16="http://schemas.microsoft.com/office/drawing/2014/main" id="{67651986-01F3-4697-A0D4-31F6A1098310}"/>
              </a:ext>
            </a:extLst>
          </p:cNvPr>
          <p:cNvSpPr>
            <a:spLocks noGrp="1"/>
          </p:cNvSpPr>
          <p:nvPr>
            <p:ph type="body" sz="quarter" idx="12"/>
          </p:nvPr>
        </p:nvSpPr>
        <p:spPr>
          <a:xfrm>
            <a:off x="3577038" y="5216093"/>
            <a:ext cx="2893612" cy="1741653"/>
          </a:xfrm>
        </p:spPr>
        <p:txBody>
          <a:bodyPr rtlCol="0">
            <a:normAutofit/>
          </a:bodyPr>
          <a:lstStyle>
            <a:lvl1pPr marL="0" indent="0">
              <a:buNone/>
              <a:defRPr sz="1100">
                <a:solidFill>
                  <a:schemeClr val="tx2"/>
                </a:solidFill>
                <a:latin typeface="Microsoft YaHei UI" panose="020B0503020204020204" pitchFamily="34" charset="-122"/>
                <a:ea typeface="Microsoft YaHei UI" panose="020B0503020204020204" pitchFamily="34" charset="-122"/>
                <a:cs typeface="Arial" panose="020B0604020202020204" pitchFamily="34" charset="0"/>
              </a:defRPr>
            </a:lvl1pPr>
            <a:lvl2pPr marL="457200" indent="0">
              <a:buNone/>
              <a:defRPr sz="1100">
                <a:solidFill>
                  <a:schemeClr val="tx2"/>
                </a:solidFill>
                <a:latin typeface="Microsoft YaHei UI" panose="020B0503020204020204" pitchFamily="34" charset="-122"/>
                <a:ea typeface="Microsoft YaHei UI" panose="020B0503020204020204" pitchFamily="34" charset="-122"/>
                <a:cs typeface="Arial" panose="020B0604020202020204" pitchFamily="34" charset="0"/>
              </a:defRPr>
            </a:lvl2pPr>
            <a:lvl3pPr marL="914400" indent="0">
              <a:buNone/>
              <a:defRPr sz="1100">
                <a:solidFill>
                  <a:schemeClr val="tx2"/>
                </a:solidFill>
                <a:latin typeface="Microsoft YaHei UI" panose="020B0503020204020204" pitchFamily="34" charset="-122"/>
                <a:ea typeface="Microsoft YaHei UI" panose="020B0503020204020204" pitchFamily="34" charset="-122"/>
                <a:cs typeface="Arial" panose="020B0604020202020204" pitchFamily="34" charset="0"/>
              </a:defRPr>
            </a:lvl3pPr>
            <a:lvl4pPr marL="1371600" indent="0">
              <a:buNone/>
              <a:defRPr sz="1100">
                <a:solidFill>
                  <a:schemeClr val="tx2"/>
                </a:solidFill>
                <a:latin typeface="Microsoft YaHei UI" panose="020B0503020204020204" pitchFamily="34" charset="-122"/>
                <a:ea typeface="Microsoft YaHei UI" panose="020B0503020204020204" pitchFamily="34" charset="-122"/>
                <a:cs typeface="Arial" panose="020B0604020202020204" pitchFamily="34" charset="0"/>
              </a:defRPr>
            </a:lvl4pPr>
            <a:lvl5pPr marL="1828800" indent="0">
              <a:buNone/>
              <a:defRPr sz="1100">
                <a:solidFill>
                  <a:schemeClr val="tx2"/>
                </a:solidFill>
                <a:latin typeface="Microsoft YaHei UI" panose="020B0503020204020204" pitchFamily="34" charset="-122"/>
                <a:ea typeface="Microsoft YaHei UI" panose="020B0503020204020204" pitchFamily="34" charset="-122"/>
                <a:cs typeface="Arial" panose="020B0604020202020204" pitchFamily="34" charset="0"/>
              </a:defRPr>
            </a:lvl5pPr>
          </a:lstStyle>
          <a:p>
            <a:pPr lvl="0" rtl="0"/>
            <a:r>
              <a:rPr lang="zh-CN" altLang="en-US" noProof="0"/>
              <a:t>单击此处编辑母版文本样式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12" name="内容占位符 14">
            <a:extLst>
              <a:ext uri="{FF2B5EF4-FFF2-40B4-BE49-F238E27FC236}">
                <a16:creationId xmlns:a16="http://schemas.microsoft.com/office/drawing/2014/main" id="{0D990D0E-21A8-4155-B955-886A21DE1825}"/>
              </a:ext>
            </a:extLst>
          </p:cNvPr>
          <p:cNvSpPr>
            <a:spLocks noGrp="1"/>
          </p:cNvSpPr>
          <p:nvPr>
            <p:ph sz="quarter" idx="13" hasCustomPrompt="1"/>
          </p:nvPr>
        </p:nvSpPr>
        <p:spPr>
          <a:xfrm>
            <a:off x="228600" y="1530776"/>
            <a:ext cx="2893612" cy="404672"/>
          </a:xfrm>
        </p:spPr>
        <p:txBody>
          <a:bodyPr rtlCol="0">
            <a:noAutofit/>
          </a:bodyPr>
          <a:lstStyle>
            <a:lvl1pPr marL="0" indent="0">
              <a:buNone/>
              <a:defRPr sz="2400" b="0">
                <a:solidFill>
                  <a:schemeClr val="bg1"/>
                </a:solidFill>
                <a:latin typeface="Microsoft YaHei UI" panose="020B0503020204020204" pitchFamily="34" charset="-122"/>
                <a:ea typeface="Microsoft YaHei UI" panose="020B0503020204020204" pitchFamily="34" charset="-122"/>
              </a:defRPr>
            </a:lvl1pPr>
          </a:lstStyle>
          <a:p>
            <a:pPr lvl="0" rtl="0"/>
            <a:r>
              <a:rPr lang="zh-CN" altLang="en-US" noProof="0"/>
              <a:t>在此处添加标题</a:t>
            </a:r>
          </a:p>
        </p:txBody>
      </p:sp>
      <p:sp>
        <p:nvSpPr>
          <p:cNvPr id="13" name="文本占位符 16">
            <a:extLst>
              <a:ext uri="{FF2B5EF4-FFF2-40B4-BE49-F238E27FC236}">
                <a16:creationId xmlns:a16="http://schemas.microsoft.com/office/drawing/2014/main" id="{E86030C3-0988-4616-B1A6-DC729760D6A1}"/>
              </a:ext>
            </a:extLst>
          </p:cNvPr>
          <p:cNvSpPr>
            <a:spLocks noGrp="1"/>
          </p:cNvSpPr>
          <p:nvPr>
            <p:ph type="body" sz="quarter" idx="14"/>
          </p:nvPr>
        </p:nvSpPr>
        <p:spPr>
          <a:xfrm>
            <a:off x="228600" y="2044385"/>
            <a:ext cx="2893612" cy="4807095"/>
          </a:xfrm>
        </p:spPr>
        <p:txBody>
          <a:bodyPr rtlCol="0">
            <a:normAutofit/>
          </a:bodyPr>
          <a:lstStyle>
            <a:lvl1pPr marL="0" indent="0">
              <a:lnSpc>
                <a:spcPct val="150000"/>
              </a:lnSpc>
              <a:spcBef>
                <a:spcPts val="1200"/>
              </a:spcBef>
              <a:buNone/>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1pPr>
            <a:lvl2pPr marL="457200" indent="0">
              <a:lnSpc>
                <a:spcPct val="150000"/>
              </a:lnSpc>
              <a:spcBef>
                <a:spcPts val="1200"/>
              </a:spcBef>
              <a:buNone/>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2pPr>
            <a:lvl3pPr marL="914400" indent="0">
              <a:lnSpc>
                <a:spcPct val="150000"/>
              </a:lnSpc>
              <a:spcBef>
                <a:spcPts val="1200"/>
              </a:spcBef>
              <a:buNone/>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3pPr>
            <a:lvl4pPr marL="1371600" indent="0">
              <a:lnSpc>
                <a:spcPct val="150000"/>
              </a:lnSpc>
              <a:spcBef>
                <a:spcPts val="1200"/>
              </a:spcBef>
              <a:buNone/>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4pPr>
            <a:lvl5pPr marL="1828800" indent="0">
              <a:lnSpc>
                <a:spcPct val="150000"/>
              </a:lnSpc>
              <a:spcBef>
                <a:spcPts val="1200"/>
              </a:spcBef>
              <a:buNone/>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5pPr>
          </a:lstStyle>
          <a:p>
            <a:pPr lvl="0" rtl="0"/>
            <a:r>
              <a:rPr lang="zh-CN" altLang="en-US" noProof="0"/>
              <a:t>单击此处编辑母版文本样式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Tree>
    <p:extLst>
      <p:ext uri="{BB962C8B-B14F-4D97-AF65-F5344CB8AC3E}">
        <p14:creationId xmlns:p14="http://schemas.microsoft.com/office/powerpoint/2010/main" val="777400633"/>
      </p:ext>
    </p:extLst>
  </p:cSld>
  <p:clrMapOvr>
    <a:masterClrMapping/>
  </p:clrMapOvr>
  <p:extLst>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4_标题和内容">
    <p:spTree>
      <p:nvGrpSpPr>
        <p:cNvPr id="1" name=""/>
        <p:cNvGrpSpPr/>
        <p:nvPr/>
      </p:nvGrpSpPr>
      <p:grpSpPr>
        <a:xfrm>
          <a:off x="0" y="0"/>
          <a:ext cx="0" cy="0"/>
          <a:chOff x="0" y="0"/>
          <a:chExt cx="0" cy="0"/>
        </a:xfrm>
      </p:grpSpPr>
      <p:sp>
        <p:nvSpPr>
          <p:cNvPr id="2" name="长方形 1">
            <a:extLst>
              <a:ext uri="{FF2B5EF4-FFF2-40B4-BE49-F238E27FC236}">
                <a16:creationId xmlns:a16="http://schemas.microsoft.com/office/drawing/2014/main" id="{FA4B57A7-3A86-45DA-B5CA-AC7A481E3274}"/>
              </a:ext>
            </a:extLst>
          </p:cNvPr>
          <p:cNvSpPr/>
          <p:nvPr userDrawn="1"/>
        </p:nvSpPr>
        <p:spPr>
          <a:xfrm>
            <a:off x="0" y="0"/>
            <a:ext cx="3355974" cy="444332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rtl="0"/>
            <a:endParaRPr lang="zh-CN" altLang="en-US" noProof="0">
              <a:latin typeface="Microsoft YaHei UI" panose="020B0503020204020204" pitchFamily="34" charset="-122"/>
              <a:ea typeface="Microsoft YaHei UI" panose="020B0503020204020204" pitchFamily="34" charset="-122"/>
            </a:endParaRPr>
          </a:p>
        </p:txBody>
      </p:sp>
      <p:sp>
        <p:nvSpPr>
          <p:cNvPr id="3" name="长方形 2">
            <a:extLst>
              <a:ext uri="{FF2B5EF4-FFF2-40B4-BE49-F238E27FC236}">
                <a16:creationId xmlns:a16="http://schemas.microsoft.com/office/drawing/2014/main" id="{14F3BCA9-2C74-4567-9FB2-2CE1AC28A6EC}"/>
              </a:ext>
            </a:extLst>
          </p:cNvPr>
          <p:cNvSpPr/>
          <p:nvPr userDrawn="1"/>
        </p:nvSpPr>
        <p:spPr>
          <a:xfrm>
            <a:off x="6702425" y="0"/>
            <a:ext cx="3355975" cy="444332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rtl="0"/>
            <a:endParaRPr lang="zh-CN" altLang="en-US" noProof="0">
              <a:latin typeface="Microsoft YaHei UI" panose="020B0503020204020204" pitchFamily="34" charset="-122"/>
              <a:ea typeface="Microsoft YaHei UI" panose="020B0503020204020204" pitchFamily="34" charset="-122"/>
            </a:endParaRPr>
          </a:p>
        </p:txBody>
      </p:sp>
      <p:sp>
        <p:nvSpPr>
          <p:cNvPr id="15" name="图片占位符 12">
            <a:extLst>
              <a:ext uri="{FF2B5EF4-FFF2-40B4-BE49-F238E27FC236}">
                <a16:creationId xmlns:a16="http://schemas.microsoft.com/office/drawing/2014/main" id="{86D9E3AF-002F-496A-AE6E-5675F6459273}"/>
              </a:ext>
            </a:extLst>
          </p:cNvPr>
          <p:cNvSpPr>
            <a:spLocks noGrp="1"/>
          </p:cNvSpPr>
          <p:nvPr>
            <p:ph type="pic" sz="quarter" idx="10" hasCustomPrompt="1"/>
          </p:nvPr>
        </p:nvSpPr>
        <p:spPr>
          <a:xfrm>
            <a:off x="3355975" y="-1"/>
            <a:ext cx="3348000" cy="3300621"/>
          </a:xfrm>
        </p:spPr>
        <p:txBody>
          <a:bodyPr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单击图标以添加图片</a:t>
            </a:r>
          </a:p>
        </p:txBody>
      </p:sp>
      <p:sp>
        <p:nvSpPr>
          <p:cNvPr id="16" name="图片占位符 11">
            <a:extLst>
              <a:ext uri="{FF2B5EF4-FFF2-40B4-BE49-F238E27FC236}">
                <a16:creationId xmlns:a16="http://schemas.microsoft.com/office/drawing/2014/main" id="{86E48971-37C3-4BED-A53F-BBE4AE0A58D9}"/>
              </a:ext>
            </a:extLst>
          </p:cNvPr>
          <p:cNvSpPr>
            <a:spLocks noGrp="1"/>
          </p:cNvSpPr>
          <p:nvPr>
            <p:ph type="pic" sz="quarter" idx="11" hasCustomPrompt="1"/>
          </p:nvPr>
        </p:nvSpPr>
        <p:spPr>
          <a:xfrm>
            <a:off x="0" y="4443322"/>
            <a:ext cx="3348000" cy="3329078"/>
          </a:xfrm>
        </p:spPr>
        <p:txBody>
          <a:bodyPr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单击图标以添加图片</a:t>
            </a:r>
          </a:p>
        </p:txBody>
      </p:sp>
      <p:sp>
        <p:nvSpPr>
          <p:cNvPr id="18" name="图片占位符 14">
            <a:extLst>
              <a:ext uri="{FF2B5EF4-FFF2-40B4-BE49-F238E27FC236}">
                <a16:creationId xmlns:a16="http://schemas.microsoft.com/office/drawing/2014/main" id="{E35617C7-C13A-4F76-8C0C-AF5E38C6227D}"/>
              </a:ext>
            </a:extLst>
          </p:cNvPr>
          <p:cNvSpPr>
            <a:spLocks noGrp="1"/>
          </p:cNvSpPr>
          <p:nvPr>
            <p:ph type="pic" sz="quarter" idx="12" hasCustomPrompt="1"/>
          </p:nvPr>
        </p:nvSpPr>
        <p:spPr>
          <a:xfrm>
            <a:off x="6710400" y="4443322"/>
            <a:ext cx="3348000" cy="3329078"/>
          </a:xfrm>
        </p:spPr>
        <p:txBody>
          <a:bodyPr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单击图标以添加图片</a:t>
            </a:r>
          </a:p>
        </p:txBody>
      </p:sp>
      <p:sp>
        <p:nvSpPr>
          <p:cNvPr id="26" name="文本占位符 18">
            <a:extLst>
              <a:ext uri="{FF2B5EF4-FFF2-40B4-BE49-F238E27FC236}">
                <a16:creationId xmlns:a16="http://schemas.microsoft.com/office/drawing/2014/main" id="{7DB83E81-869F-4BAD-AEC6-B87F2B879A30}"/>
              </a:ext>
            </a:extLst>
          </p:cNvPr>
          <p:cNvSpPr>
            <a:spLocks noGrp="1"/>
          </p:cNvSpPr>
          <p:nvPr>
            <p:ph type="body" sz="quarter" idx="14" hasCustomPrompt="1"/>
          </p:nvPr>
        </p:nvSpPr>
        <p:spPr>
          <a:xfrm>
            <a:off x="228600" y="848535"/>
            <a:ext cx="2864802" cy="3505751"/>
          </a:xfrm>
        </p:spPr>
        <p:txBody>
          <a:bodyPr lIns="91440" rtlCol="0">
            <a:normAutofit/>
          </a:bodyPr>
          <a:lstStyle>
            <a:lvl1pPr marL="0" indent="0">
              <a:lnSpc>
                <a:spcPct val="150000"/>
              </a:lnSpc>
              <a:buFont typeface="Arial" panose="020B0604020202020204" pitchFamily="34" charset="0"/>
              <a:buNone/>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1pPr>
            <a:lvl2pPr marL="457200" indent="0">
              <a:lnSpc>
                <a:spcPct val="150000"/>
              </a:lnSpc>
              <a:buNone/>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2pPr>
            <a:lvl3pPr marL="914400" indent="0">
              <a:lnSpc>
                <a:spcPct val="150000"/>
              </a:lnSpc>
              <a:buNone/>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3pPr>
            <a:lvl4pPr marL="1371600" indent="0">
              <a:lnSpc>
                <a:spcPct val="150000"/>
              </a:lnSpc>
              <a:buNone/>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4pPr>
            <a:lvl5pPr marL="1828800" indent="0">
              <a:lnSpc>
                <a:spcPct val="150000"/>
              </a:lnSpc>
              <a:buNone/>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5pPr>
          </a:lstStyle>
          <a:p>
            <a:pPr lvl="0" rtl="0"/>
            <a:r>
              <a:rPr lang="zh-CN" altLang="en-US" noProof="0"/>
              <a:t>单击此处编辑母版 </a:t>
            </a:r>
            <a:br>
              <a:rPr lang="zh-CN" altLang="en-US" noProof="0"/>
            </a:br>
            <a:r>
              <a:rPr lang="zh-CN" altLang="en-US" noProof="0"/>
              <a:t>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30" name="文本占位符 18">
            <a:extLst>
              <a:ext uri="{FF2B5EF4-FFF2-40B4-BE49-F238E27FC236}">
                <a16:creationId xmlns:a16="http://schemas.microsoft.com/office/drawing/2014/main" id="{6A9BD8AF-34CA-4F04-9A17-B45F6EB3AA9D}"/>
              </a:ext>
            </a:extLst>
          </p:cNvPr>
          <p:cNvSpPr>
            <a:spLocks noGrp="1"/>
          </p:cNvSpPr>
          <p:nvPr>
            <p:ph type="body" sz="quarter" idx="16" hasCustomPrompt="1"/>
          </p:nvPr>
        </p:nvSpPr>
        <p:spPr>
          <a:xfrm>
            <a:off x="3581400" y="3554730"/>
            <a:ext cx="2895599" cy="3989070"/>
          </a:xfrm>
        </p:spPr>
        <p:txBody>
          <a:bodyPr lIns="0" rtlCol="0" anchor="ctr">
            <a:normAutofit/>
          </a:bodyPr>
          <a:lstStyle>
            <a:lvl1pPr marL="0" indent="0">
              <a:lnSpc>
                <a:spcPct val="150000"/>
              </a:lnSpc>
              <a:buNone/>
              <a:defRPr sz="2000">
                <a:solidFill>
                  <a:schemeClr val="tx1"/>
                </a:solidFill>
                <a:latin typeface="Microsoft YaHei UI" panose="020B0503020204020204" pitchFamily="34" charset="-122"/>
                <a:ea typeface="Microsoft YaHei UI" panose="020B0503020204020204" pitchFamily="34" charset="-122"/>
                <a:cs typeface="Arial" panose="020B0604020202020204" pitchFamily="34" charset="0"/>
              </a:defRPr>
            </a:lvl1pPr>
            <a:lvl2pPr marL="457200" indent="0">
              <a:lnSpc>
                <a:spcPct val="150000"/>
              </a:lnSpc>
              <a:buNone/>
              <a:defRPr sz="2000">
                <a:solidFill>
                  <a:schemeClr val="tx1"/>
                </a:solidFill>
                <a:latin typeface="Microsoft YaHei UI" panose="020B0503020204020204" pitchFamily="34" charset="-122"/>
                <a:ea typeface="Microsoft YaHei UI" panose="020B0503020204020204" pitchFamily="34" charset="-122"/>
                <a:cs typeface="Arial" panose="020B0604020202020204" pitchFamily="34" charset="0"/>
              </a:defRPr>
            </a:lvl2pPr>
            <a:lvl3pPr marL="914400" indent="0">
              <a:lnSpc>
                <a:spcPct val="150000"/>
              </a:lnSpc>
              <a:buNone/>
              <a:defRPr sz="2000">
                <a:solidFill>
                  <a:schemeClr val="tx1"/>
                </a:solidFill>
                <a:latin typeface="Microsoft YaHei UI" panose="020B0503020204020204" pitchFamily="34" charset="-122"/>
                <a:ea typeface="Microsoft YaHei UI" panose="020B0503020204020204" pitchFamily="34" charset="-122"/>
                <a:cs typeface="Arial" panose="020B0604020202020204" pitchFamily="34" charset="0"/>
              </a:defRPr>
            </a:lvl3pPr>
            <a:lvl4pPr marL="1371600" indent="0">
              <a:lnSpc>
                <a:spcPct val="150000"/>
              </a:lnSpc>
              <a:buNone/>
              <a:defRPr sz="2000">
                <a:solidFill>
                  <a:schemeClr val="tx1"/>
                </a:solidFill>
                <a:latin typeface="Microsoft YaHei UI" panose="020B0503020204020204" pitchFamily="34" charset="-122"/>
                <a:ea typeface="Microsoft YaHei UI" panose="020B0503020204020204" pitchFamily="34" charset="-122"/>
                <a:cs typeface="Arial" panose="020B0604020202020204" pitchFamily="34" charset="0"/>
              </a:defRPr>
            </a:lvl4pPr>
            <a:lvl5pPr marL="1828800" indent="0">
              <a:lnSpc>
                <a:spcPct val="150000"/>
              </a:lnSpc>
              <a:buNone/>
              <a:defRPr sz="2000">
                <a:solidFill>
                  <a:schemeClr val="tx1"/>
                </a:solidFill>
                <a:latin typeface="Microsoft YaHei UI" panose="020B0503020204020204" pitchFamily="34" charset="-122"/>
                <a:ea typeface="Microsoft YaHei UI" panose="020B0503020204020204" pitchFamily="34" charset="-122"/>
                <a:cs typeface="Arial" panose="020B0604020202020204" pitchFamily="34" charset="0"/>
              </a:defRPr>
            </a:lvl5pPr>
          </a:lstStyle>
          <a:p>
            <a:pPr lvl="0" rtl="0"/>
            <a:r>
              <a:rPr lang="zh-CN" altLang="en-US" noProof="0"/>
              <a:t>单击此处编辑母版 </a:t>
            </a:r>
            <a:br>
              <a:rPr lang="zh-CN" altLang="en-US" noProof="0"/>
            </a:br>
            <a:r>
              <a:rPr lang="zh-CN" altLang="en-US" noProof="0"/>
              <a:t>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33" name="文本占位符 16">
            <a:extLst>
              <a:ext uri="{FF2B5EF4-FFF2-40B4-BE49-F238E27FC236}">
                <a16:creationId xmlns:a16="http://schemas.microsoft.com/office/drawing/2014/main" id="{2390D74A-03BA-4C31-B59B-57CCDAF885DD}"/>
              </a:ext>
            </a:extLst>
          </p:cNvPr>
          <p:cNvSpPr>
            <a:spLocks noGrp="1"/>
          </p:cNvSpPr>
          <p:nvPr>
            <p:ph type="body" sz="quarter" idx="17" hasCustomPrompt="1"/>
          </p:nvPr>
        </p:nvSpPr>
        <p:spPr>
          <a:xfrm>
            <a:off x="6931152" y="228600"/>
            <a:ext cx="2898329" cy="530895"/>
          </a:xfrm>
        </p:spPr>
        <p:txBody>
          <a:bodyPr lIns="91440" rtlCol="0" anchor="t">
            <a:noAutofit/>
          </a:bodyPr>
          <a:lstStyle>
            <a:lvl1pPr marL="0" indent="0">
              <a:buNone/>
              <a:defRPr sz="2400" b="0">
                <a:solidFill>
                  <a:schemeClr val="bg1"/>
                </a:solidFill>
                <a:latin typeface="Microsoft YaHei UI" panose="020B0503020204020204" pitchFamily="34" charset="-122"/>
                <a:ea typeface="Microsoft YaHei UI" panose="020B0503020204020204" pitchFamily="34" charset="-122"/>
              </a:defRPr>
            </a:lvl1pPr>
          </a:lstStyle>
          <a:p>
            <a:pPr lvl="0" rtl="0"/>
            <a:r>
              <a:rPr lang="zh-CN" altLang="en-US" noProof="0"/>
              <a:t>添加标题 </a:t>
            </a:r>
            <a:br>
              <a:rPr lang="zh-CN" altLang="en-US" noProof="0"/>
            </a:br>
            <a:r>
              <a:rPr lang="zh-CN" altLang="en-US" noProof="0"/>
              <a:t>此处</a:t>
            </a:r>
          </a:p>
        </p:txBody>
      </p:sp>
      <p:sp>
        <p:nvSpPr>
          <p:cNvPr id="34" name="文本占位符 18">
            <a:extLst>
              <a:ext uri="{FF2B5EF4-FFF2-40B4-BE49-F238E27FC236}">
                <a16:creationId xmlns:a16="http://schemas.microsoft.com/office/drawing/2014/main" id="{50BE2EB5-0041-4D2D-A6AE-4DE92FEED83A}"/>
              </a:ext>
            </a:extLst>
          </p:cNvPr>
          <p:cNvSpPr>
            <a:spLocks noGrp="1"/>
          </p:cNvSpPr>
          <p:nvPr>
            <p:ph type="body" sz="quarter" idx="18" hasCustomPrompt="1"/>
          </p:nvPr>
        </p:nvSpPr>
        <p:spPr>
          <a:xfrm>
            <a:off x="6931151" y="848535"/>
            <a:ext cx="2898647" cy="3505751"/>
          </a:xfrm>
        </p:spPr>
        <p:txBody>
          <a:bodyPr lIns="91440" rtlCol="0">
            <a:normAutofit/>
          </a:bodyPr>
          <a:lstStyle>
            <a:lvl1pPr>
              <a:lnSpc>
                <a:spcPct val="150000"/>
              </a:lnSpc>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1pPr>
            <a:lvl2pPr>
              <a:lnSpc>
                <a:spcPct val="150000"/>
              </a:lnSpc>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2pPr>
            <a:lvl3pPr>
              <a:lnSpc>
                <a:spcPct val="150000"/>
              </a:lnSpc>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3pPr>
            <a:lvl4pPr>
              <a:lnSpc>
                <a:spcPct val="150000"/>
              </a:lnSpc>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4pPr>
            <a:lvl5pPr>
              <a:lnSpc>
                <a:spcPct val="150000"/>
              </a:lnSpc>
              <a:defRPr sz="11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5pPr>
          </a:lstStyle>
          <a:p>
            <a:pPr lvl="0" rtl="0"/>
            <a:r>
              <a:rPr lang="zh-CN" altLang="en-US" noProof="0"/>
              <a:t>单击此处编辑母版 </a:t>
            </a:r>
            <a:br>
              <a:rPr lang="zh-CN" altLang="en-US" noProof="0"/>
            </a:br>
            <a:r>
              <a:rPr lang="zh-CN" altLang="en-US" noProof="0"/>
              <a:t>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17" name="标题 3">
            <a:extLst>
              <a:ext uri="{FF2B5EF4-FFF2-40B4-BE49-F238E27FC236}">
                <a16:creationId xmlns:a16="http://schemas.microsoft.com/office/drawing/2014/main" id="{7D4C849E-DCC1-4757-BBBF-C69B4CD0BD94}"/>
              </a:ext>
            </a:extLst>
          </p:cNvPr>
          <p:cNvSpPr>
            <a:spLocks noGrp="1"/>
          </p:cNvSpPr>
          <p:nvPr>
            <p:ph type="title"/>
          </p:nvPr>
        </p:nvSpPr>
        <p:spPr>
          <a:xfrm>
            <a:off x="228600" y="228600"/>
            <a:ext cx="2804477" cy="475315"/>
          </a:xfrm>
        </p:spPr>
        <p:txBody>
          <a:bodyPr vert="horz" lIns="0" tIns="45720" rIns="91440" bIns="45720" rtlCol="0" anchor="t">
            <a:noAutofit/>
          </a:bodyPr>
          <a:lstStyle>
            <a:lvl1pPr>
              <a:defRPr lang="en-US" sz="2400" b="0">
                <a:solidFill>
                  <a:schemeClr val="bg1"/>
                </a:solidFill>
                <a:latin typeface="Microsoft YaHei UI" panose="020B0503020204020204" pitchFamily="34" charset="-122"/>
                <a:ea typeface="Microsoft YaHei UI" panose="020B0503020204020204" pitchFamily="34" charset="-122"/>
                <a:cs typeface="+mn-cs"/>
              </a:defRPr>
            </a:lvl1pPr>
          </a:lstStyle>
          <a:p>
            <a:pPr marL="0" lvl="0" indent="0" rtl="0">
              <a:spcBef>
                <a:spcPts val="1000"/>
              </a:spcBef>
              <a:buFont typeface="Arial" panose="020B0604020202020204" pitchFamily="34" charset="0"/>
            </a:pPr>
            <a:r>
              <a:rPr lang="zh-CN" altLang="en-US" noProof="0"/>
              <a:t>单击此处编辑母版标题样式</a:t>
            </a:r>
          </a:p>
        </p:txBody>
      </p:sp>
    </p:spTree>
    <p:extLst>
      <p:ext uri="{BB962C8B-B14F-4D97-AF65-F5344CB8AC3E}">
        <p14:creationId xmlns:p14="http://schemas.microsoft.com/office/powerpoint/2010/main" val="471200432"/>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5_标题和内容">
    <p:spTree>
      <p:nvGrpSpPr>
        <p:cNvPr id="1" name=""/>
        <p:cNvGrpSpPr/>
        <p:nvPr/>
      </p:nvGrpSpPr>
      <p:grpSpPr>
        <a:xfrm>
          <a:off x="0" y="0"/>
          <a:ext cx="0" cy="0"/>
          <a:chOff x="0" y="0"/>
          <a:chExt cx="0" cy="0"/>
        </a:xfrm>
      </p:grpSpPr>
      <p:sp>
        <p:nvSpPr>
          <p:cNvPr id="2" name="长方形 1">
            <a:extLst>
              <a:ext uri="{FF2B5EF4-FFF2-40B4-BE49-F238E27FC236}">
                <a16:creationId xmlns:a16="http://schemas.microsoft.com/office/drawing/2014/main" id="{DF7DA993-9462-4064-B89B-BCEF27D4DACC}"/>
              </a:ext>
            </a:extLst>
          </p:cNvPr>
          <p:cNvSpPr/>
          <p:nvPr userDrawn="1"/>
        </p:nvSpPr>
        <p:spPr>
          <a:xfrm>
            <a:off x="6704476" y="3331758"/>
            <a:ext cx="3343200" cy="44406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rtl="0">
              <a:lnSpc>
                <a:spcPct val="150000"/>
              </a:lnSpc>
            </a:pPr>
            <a:endParaRPr lang="zh-CN" altLang="en-US" noProof="0">
              <a:latin typeface="Microsoft YaHei UI" panose="020B0503020204020204" pitchFamily="34" charset="-122"/>
              <a:ea typeface="Microsoft YaHei UI" panose="020B0503020204020204" pitchFamily="34" charset="-122"/>
            </a:endParaRPr>
          </a:p>
        </p:txBody>
      </p:sp>
      <p:sp>
        <p:nvSpPr>
          <p:cNvPr id="3" name="长方形 2">
            <a:extLst>
              <a:ext uri="{FF2B5EF4-FFF2-40B4-BE49-F238E27FC236}">
                <a16:creationId xmlns:a16="http://schemas.microsoft.com/office/drawing/2014/main" id="{C8931403-AA2F-415D-BC4C-E1168B62C473}"/>
              </a:ext>
            </a:extLst>
          </p:cNvPr>
          <p:cNvSpPr/>
          <p:nvPr userDrawn="1"/>
        </p:nvSpPr>
        <p:spPr>
          <a:xfrm>
            <a:off x="-318" y="3329078"/>
            <a:ext cx="3343200" cy="44406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rtl="0">
              <a:lnSpc>
                <a:spcPct val="150000"/>
              </a:lnSpc>
            </a:pPr>
            <a:endParaRPr lang="zh-CN" altLang="en-US" noProof="0">
              <a:latin typeface="Microsoft YaHei UI" panose="020B0503020204020204" pitchFamily="34" charset="-122"/>
              <a:ea typeface="Microsoft YaHei UI" panose="020B0503020204020204" pitchFamily="34" charset="-122"/>
            </a:endParaRPr>
          </a:p>
        </p:txBody>
      </p:sp>
      <p:sp>
        <p:nvSpPr>
          <p:cNvPr id="15" name="图片占位符 12">
            <a:extLst>
              <a:ext uri="{FF2B5EF4-FFF2-40B4-BE49-F238E27FC236}">
                <a16:creationId xmlns:a16="http://schemas.microsoft.com/office/drawing/2014/main" id="{86D9E3AF-002F-496A-AE6E-5675F6459273}"/>
              </a:ext>
            </a:extLst>
          </p:cNvPr>
          <p:cNvSpPr>
            <a:spLocks noGrp="1"/>
          </p:cNvSpPr>
          <p:nvPr>
            <p:ph type="pic" sz="quarter" idx="10" hasCustomPrompt="1"/>
          </p:nvPr>
        </p:nvSpPr>
        <p:spPr>
          <a:xfrm>
            <a:off x="3355975" y="4471779"/>
            <a:ext cx="3348000" cy="3300621"/>
          </a:xfrm>
        </p:spPr>
        <p:txBody>
          <a:bodyPr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单击图标以添加图片</a:t>
            </a:r>
          </a:p>
        </p:txBody>
      </p:sp>
      <p:sp>
        <p:nvSpPr>
          <p:cNvPr id="16" name="图片占位符 11">
            <a:extLst>
              <a:ext uri="{FF2B5EF4-FFF2-40B4-BE49-F238E27FC236}">
                <a16:creationId xmlns:a16="http://schemas.microsoft.com/office/drawing/2014/main" id="{86E48971-37C3-4BED-A53F-BBE4AE0A58D9}"/>
              </a:ext>
            </a:extLst>
          </p:cNvPr>
          <p:cNvSpPr>
            <a:spLocks noGrp="1"/>
          </p:cNvSpPr>
          <p:nvPr>
            <p:ph type="pic" sz="quarter" idx="11" hasCustomPrompt="1"/>
          </p:nvPr>
        </p:nvSpPr>
        <p:spPr>
          <a:xfrm>
            <a:off x="0" y="1340"/>
            <a:ext cx="3342882" cy="3329078"/>
          </a:xfrm>
        </p:spPr>
        <p:txBody>
          <a:bodyPr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单击图标以添加图片</a:t>
            </a:r>
          </a:p>
        </p:txBody>
      </p:sp>
      <p:sp>
        <p:nvSpPr>
          <p:cNvPr id="18" name="图片占位符 14">
            <a:extLst>
              <a:ext uri="{FF2B5EF4-FFF2-40B4-BE49-F238E27FC236}">
                <a16:creationId xmlns:a16="http://schemas.microsoft.com/office/drawing/2014/main" id="{E35617C7-C13A-4F76-8C0C-AF5E38C6227D}"/>
              </a:ext>
            </a:extLst>
          </p:cNvPr>
          <p:cNvSpPr>
            <a:spLocks noGrp="1"/>
          </p:cNvSpPr>
          <p:nvPr>
            <p:ph type="pic" sz="quarter" idx="12" hasCustomPrompt="1"/>
          </p:nvPr>
        </p:nvSpPr>
        <p:spPr>
          <a:xfrm>
            <a:off x="6703975" y="0"/>
            <a:ext cx="3354425" cy="3329078"/>
          </a:xfrm>
        </p:spPr>
        <p:txBody>
          <a:bodyPr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单击图标以添加图片</a:t>
            </a:r>
          </a:p>
        </p:txBody>
      </p:sp>
      <p:sp>
        <p:nvSpPr>
          <p:cNvPr id="26" name="文本占位符 18">
            <a:extLst>
              <a:ext uri="{FF2B5EF4-FFF2-40B4-BE49-F238E27FC236}">
                <a16:creationId xmlns:a16="http://schemas.microsoft.com/office/drawing/2014/main" id="{7DB83E81-869F-4BAD-AEC6-B87F2B879A30}"/>
              </a:ext>
            </a:extLst>
          </p:cNvPr>
          <p:cNvSpPr>
            <a:spLocks noGrp="1"/>
          </p:cNvSpPr>
          <p:nvPr>
            <p:ph type="body" sz="quarter" idx="14" hasCustomPrompt="1"/>
          </p:nvPr>
        </p:nvSpPr>
        <p:spPr>
          <a:xfrm>
            <a:off x="228600" y="4410389"/>
            <a:ext cx="2804477" cy="3114839"/>
          </a:xfrm>
        </p:spPr>
        <p:txBody>
          <a:bodyPr lIns="0" rtlCol="0">
            <a:normAutofit/>
          </a:bodyPr>
          <a:lstStyle>
            <a:lvl1pPr marL="0" indent="0">
              <a:lnSpc>
                <a:spcPct val="150000"/>
              </a:lnSpc>
              <a:spcBef>
                <a:spcPts val="1200"/>
              </a:spcBef>
              <a:buFont typeface="Arial" panose="020B0604020202020204" pitchFamily="34" charset="0"/>
              <a:buNone/>
              <a:defRPr sz="12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1pPr>
            <a:lvl2pPr marL="457200" indent="0">
              <a:lnSpc>
                <a:spcPct val="150000"/>
              </a:lnSpc>
              <a:spcBef>
                <a:spcPts val="1200"/>
              </a:spcBef>
              <a:buNone/>
              <a:defRPr sz="12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2pPr>
            <a:lvl3pPr marL="914400" indent="0">
              <a:lnSpc>
                <a:spcPct val="150000"/>
              </a:lnSpc>
              <a:spcBef>
                <a:spcPts val="1200"/>
              </a:spcBef>
              <a:buNone/>
              <a:defRPr sz="12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3pPr>
            <a:lvl4pPr marL="1371600" indent="0">
              <a:lnSpc>
                <a:spcPct val="150000"/>
              </a:lnSpc>
              <a:spcBef>
                <a:spcPts val="1200"/>
              </a:spcBef>
              <a:buNone/>
              <a:defRPr sz="12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4pPr>
            <a:lvl5pPr marL="1828800" indent="0">
              <a:lnSpc>
                <a:spcPct val="150000"/>
              </a:lnSpc>
              <a:spcBef>
                <a:spcPts val="1200"/>
              </a:spcBef>
              <a:buNone/>
              <a:defRPr sz="12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5pPr>
          </a:lstStyle>
          <a:p>
            <a:pPr lvl="0" rtl="0"/>
            <a:r>
              <a:rPr lang="zh-CN" altLang="en-US" noProof="0"/>
              <a:t>单击此处编辑母版 </a:t>
            </a:r>
            <a:br>
              <a:rPr lang="zh-CN" altLang="en-US" noProof="0"/>
            </a:br>
            <a:r>
              <a:rPr lang="zh-CN" altLang="en-US" noProof="0"/>
              <a:t>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24" name="文本占位符 16">
            <a:extLst>
              <a:ext uri="{FF2B5EF4-FFF2-40B4-BE49-F238E27FC236}">
                <a16:creationId xmlns:a16="http://schemas.microsoft.com/office/drawing/2014/main" id="{998F7F43-9F0A-4A12-909E-A0A45D51298C}"/>
              </a:ext>
            </a:extLst>
          </p:cNvPr>
          <p:cNvSpPr>
            <a:spLocks noGrp="1"/>
          </p:cNvSpPr>
          <p:nvPr>
            <p:ph type="body" sz="quarter" idx="15" hasCustomPrompt="1"/>
          </p:nvPr>
        </p:nvSpPr>
        <p:spPr>
          <a:xfrm>
            <a:off x="3597760" y="237735"/>
            <a:ext cx="2895600" cy="720005"/>
          </a:xfrm>
        </p:spPr>
        <p:txBody>
          <a:bodyPr lIns="0" rtlCol="0" anchor="t">
            <a:noAutofit/>
          </a:bodyPr>
          <a:lstStyle>
            <a:lvl1pPr marL="0" indent="0">
              <a:buNone/>
              <a:defRPr sz="2400" b="0">
                <a:solidFill>
                  <a:schemeClr val="tx2"/>
                </a:solidFill>
                <a:latin typeface="Microsoft YaHei UI" panose="020B0503020204020204" pitchFamily="34" charset="-122"/>
                <a:ea typeface="Microsoft YaHei UI" panose="020B0503020204020204" pitchFamily="34" charset="-122"/>
              </a:defRPr>
            </a:lvl1pPr>
          </a:lstStyle>
          <a:p>
            <a:pPr lvl="0" rtl="0"/>
            <a:r>
              <a:rPr lang="zh-CN" altLang="en-US" noProof="0"/>
              <a:t>添加标题 </a:t>
            </a:r>
            <a:br>
              <a:rPr lang="zh-CN" altLang="en-US" noProof="0"/>
            </a:br>
            <a:r>
              <a:rPr lang="zh-CN" altLang="en-US" noProof="0"/>
              <a:t>填写在此处</a:t>
            </a:r>
          </a:p>
        </p:txBody>
      </p:sp>
      <p:sp>
        <p:nvSpPr>
          <p:cNvPr id="25" name="文本占位符 18">
            <a:extLst>
              <a:ext uri="{FF2B5EF4-FFF2-40B4-BE49-F238E27FC236}">
                <a16:creationId xmlns:a16="http://schemas.microsoft.com/office/drawing/2014/main" id="{F5331389-512C-445A-AAE9-512161E8106E}"/>
              </a:ext>
            </a:extLst>
          </p:cNvPr>
          <p:cNvSpPr>
            <a:spLocks noGrp="1"/>
          </p:cNvSpPr>
          <p:nvPr>
            <p:ph type="body" sz="quarter" idx="16" hasCustomPrompt="1"/>
          </p:nvPr>
        </p:nvSpPr>
        <p:spPr>
          <a:xfrm>
            <a:off x="3597442" y="653143"/>
            <a:ext cx="2895600" cy="3473689"/>
          </a:xfrm>
        </p:spPr>
        <p:txBody>
          <a:bodyPr lIns="0" rtlCol="0">
            <a:normAutofit/>
          </a:bodyPr>
          <a:lstStyle>
            <a:lvl1pPr marL="0" indent="0">
              <a:lnSpc>
                <a:spcPct val="150000"/>
              </a:lnSpc>
              <a:spcBef>
                <a:spcPts val="1200"/>
              </a:spcBef>
              <a:buFont typeface="Arial" panose="020B0604020202020204" pitchFamily="34" charset="0"/>
              <a:buNone/>
              <a:defRPr sz="1200">
                <a:solidFill>
                  <a:schemeClr val="tx1"/>
                </a:solidFill>
                <a:latin typeface="Microsoft YaHei UI" panose="020B0503020204020204" pitchFamily="34" charset="-122"/>
                <a:ea typeface="Microsoft YaHei UI" panose="020B0503020204020204" pitchFamily="34" charset="-122"/>
                <a:cs typeface="Arial" panose="020B0604020202020204" pitchFamily="34" charset="0"/>
              </a:defRPr>
            </a:lvl1pPr>
            <a:lvl2pPr marL="457200" indent="0">
              <a:lnSpc>
                <a:spcPct val="150000"/>
              </a:lnSpc>
              <a:spcBef>
                <a:spcPts val="1200"/>
              </a:spcBef>
              <a:buNone/>
              <a:defRPr sz="1200">
                <a:solidFill>
                  <a:schemeClr val="tx1"/>
                </a:solidFill>
                <a:latin typeface="Microsoft YaHei UI" panose="020B0503020204020204" pitchFamily="34" charset="-122"/>
                <a:ea typeface="Microsoft YaHei UI" panose="020B0503020204020204" pitchFamily="34" charset="-122"/>
                <a:cs typeface="Arial" panose="020B0604020202020204" pitchFamily="34" charset="0"/>
              </a:defRPr>
            </a:lvl2pPr>
            <a:lvl3pPr marL="914400" indent="0">
              <a:lnSpc>
                <a:spcPct val="150000"/>
              </a:lnSpc>
              <a:spcBef>
                <a:spcPts val="1200"/>
              </a:spcBef>
              <a:buNone/>
              <a:defRPr sz="1200">
                <a:solidFill>
                  <a:schemeClr val="tx1"/>
                </a:solidFill>
                <a:latin typeface="Microsoft YaHei UI" panose="020B0503020204020204" pitchFamily="34" charset="-122"/>
                <a:ea typeface="Microsoft YaHei UI" panose="020B0503020204020204" pitchFamily="34" charset="-122"/>
                <a:cs typeface="Arial" panose="020B0604020202020204" pitchFamily="34" charset="0"/>
              </a:defRPr>
            </a:lvl3pPr>
            <a:lvl4pPr marL="1371600" indent="0">
              <a:lnSpc>
                <a:spcPct val="150000"/>
              </a:lnSpc>
              <a:spcBef>
                <a:spcPts val="1200"/>
              </a:spcBef>
              <a:buNone/>
              <a:defRPr sz="1200">
                <a:solidFill>
                  <a:schemeClr val="tx1"/>
                </a:solidFill>
                <a:latin typeface="Microsoft YaHei UI" panose="020B0503020204020204" pitchFamily="34" charset="-122"/>
                <a:ea typeface="Microsoft YaHei UI" panose="020B0503020204020204" pitchFamily="34" charset="-122"/>
                <a:cs typeface="Arial" panose="020B0604020202020204" pitchFamily="34" charset="0"/>
              </a:defRPr>
            </a:lvl4pPr>
            <a:lvl5pPr marL="1828800" indent="0">
              <a:lnSpc>
                <a:spcPct val="150000"/>
              </a:lnSpc>
              <a:spcBef>
                <a:spcPts val="1200"/>
              </a:spcBef>
              <a:buNone/>
              <a:defRPr sz="1200">
                <a:solidFill>
                  <a:schemeClr val="tx1"/>
                </a:solidFill>
                <a:latin typeface="Microsoft YaHei UI" panose="020B0503020204020204" pitchFamily="34" charset="-122"/>
                <a:ea typeface="Microsoft YaHei UI" panose="020B0503020204020204" pitchFamily="34" charset="-122"/>
                <a:cs typeface="Arial" panose="020B0604020202020204" pitchFamily="34" charset="0"/>
              </a:defRPr>
            </a:lvl5pPr>
          </a:lstStyle>
          <a:p>
            <a:pPr lvl="0" rtl="0"/>
            <a:r>
              <a:rPr lang="zh-CN" altLang="en-US" noProof="0"/>
              <a:t>单击此处编辑母版 </a:t>
            </a:r>
            <a:br>
              <a:rPr lang="zh-CN" altLang="en-US" noProof="0"/>
            </a:br>
            <a:r>
              <a:rPr lang="zh-CN" altLang="en-US" noProof="0"/>
              <a:t>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14" name="文本占位符 18">
            <a:extLst>
              <a:ext uri="{FF2B5EF4-FFF2-40B4-BE49-F238E27FC236}">
                <a16:creationId xmlns:a16="http://schemas.microsoft.com/office/drawing/2014/main" id="{77F65966-649A-4014-AAD1-3121592E2E38}"/>
              </a:ext>
            </a:extLst>
          </p:cNvPr>
          <p:cNvSpPr>
            <a:spLocks noGrp="1"/>
          </p:cNvSpPr>
          <p:nvPr>
            <p:ph type="body" sz="quarter" idx="17" hasCustomPrompt="1"/>
          </p:nvPr>
        </p:nvSpPr>
        <p:spPr>
          <a:xfrm>
            <a:off x="6952615" y="4350709"/>
            <a:ext cx="2887103" cy="3114839"/>
          </a:xfrm>
        </p:spPr>
        <p:txBody>
          <a:bodyPr lIns="0" rtlCol="0">
            <a:noAutofit/>
          </a:bodyPr>
          <a:lstStyle>
            <a:lvl1pPr marL="0" indent="0">
              <a:lnSpc>
                <a:spcPct val="100000"/>
              </a:lnSpc>
              <a:buFont typeface="Arial" panose="020B0604020202020204" pitchFamily="34" charset="0"/>
              <a:buNone/>
              <a:defRPr sz="24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1pPr>
            <a:lvl2pPr marL="457200" indent="0">
              <a:lnSpc>
                <a:spcPct val="100000"/>
              </a:lnSpc>
              <a:buNone/>
              <a:defRPr sz="14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2pPr>
            <a:lvl3pPr marL="914400" indent="0">
              <a:lnSpc>
                <a:spcPct val="100000"/>
              </a:lnSpc>
              <a:buNone/>
              <a:defRPr sz="14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3pPr>
            <a:lvl4pPr marL="1371600" indent="0">
              <a:lnSpc>
                <a:spcPct val="100000"/>
              </a:lnSpc>
              <a:buNone/>
              <a:defRPr sz="14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4pPr>
            <a:lvl5pPr marL="1828800" indent="0">
              <a:lnSpc>
                <a:spcPct val="100000"/>
              </a:lnSpc>
              <a:buNone/>
              <a:defRPr sz="1400">
                <a:solidFill>
                  <a:schemeClr val="bg1"/>
                </a:solidFill>
                <a:latin typeface="Microsoft YaHei UI" panose="020B0503020204020204" pitchFamily="34" charset="-122"/>
                <a:ea typeface="Microsoft YaHei UI" panose="020B0503020204020204" pitchFamily="34" charset="-122"/>
                <a:cs typeface="Arial" panose="020B0604020202020204" pitchFamily="34" charset="0"/>
              </a:defRPr>
            </a:lvl5pPr>
          </a:lstStyle>
          <a:p>
            <a:pPr lvl="0" rtl="0"/>
            <a:r>
              <a:rPr lang="zh-CN" altLang="en-US" noProof="0"/>
              <a:t>单击此处编辑母版 </a:t>
            </a:r>
            <a:br>
              <a:rPr lang="zh-CN" altLang="en-US" noProof="0"/>
            </a:br>
            <a:r>
              <a:rPr lang="zh-CN" altLang="en-US" noProof="0"/>
              <a:t>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4" name="标题 3">
            <a:extLst>
              <a:ext uri="{FF2B5EF4-FFF2-40B4-BE49-F238E27FC236}">
                <a16:creationId xmlns:a16="http://schemas.microsoft.com/office/drawing/2014/main" id="{059F801B-9725-432B-9CE8-6F353446EC4B}"/>
              </a:ext>
            </a:extLst>
          </p:cNvPr>
          <p:cNvSpPr>
            <a:spLocks noGrp="1"/>
          </p:cNvSpPr>
          <p:nvPr>
            <p:ph type="title"/>
          </p:nvPr>
        </p:nvSpPr>
        <p:spPr>
          <a:xfrm>
            <a:off x="228600" y="3886200"/>
            <a:ext cx="2804477" cy="475315"/>
          </a:xfrm>
        </p:spPr>
        <p:txBody>
          <a:bodyPr vert="horz" lIns="0" tIns="45720" rIns="91440" bIns="45720" rtlCol="0" anchor="t">
            <a:noAutofit/>
          </a:bodyPr>
          <a:lstStyle>
            <a:lvl1pPr>
              <a:defRPr lang="en-US" sz="2400" b="0">
                <a:solidFill>
                  <a:schemeClr val="bg1"/>
                </a:solidFill>
                <a:latin typeface="Microsoft YaHei UI" panose="020B0503020204020204" pitchFamily="34" charset="-122"/>
                <a:ea typeface="Microsoft YaHei UI" panose="020B0503020204020204" pitchFamily="34" charset="-122"/>
                <a:cs typeface="+mn-cs"/>
              </a:defRPr>
            </a:lvl1pPr>
          </a:lstStyle>
          <a:p>
            <a:pPr marL="0" lvl="0" indent="0" rtl="0">
              <a:spcBef>
                <a:spcPts val="1000"/>
              </a:spcBef>
              <a:buFont typeface="Arial" panose="020B0604020202020204" pitchFamily="34" charset="0"/>
            </a:pPr>
            <a:r>
              <a:rPr lang="zh-CN" altLang="en-US" noProof="0"/>
              <a:t>单击此处编辑母版标题样式</a:t>
            </a:r>
          </a:p>
        </p:txBody>
      </p:sp>
    </p:spTree>
    <p:extLst>
      <p:ext uri="{BB962C8B-B14F-4D97-AF65-F5344CB8AC3E}">
        <p14:creationId xmlns:p14="http://schemas.microsoft.com/office/powerpoint/2010/main" val="2749198417"/>
      </p:ext>
    </p:extLst>
  </p:cSld>
  <p:clrMapOvr>
    <a:masterClrMapping/>
  </p:clrMapOvr>
  <p:extLst>
    <p:ext uri="{DCECCB84-F9BA-43D5-87BE-67443E8EF086}">
      <p15:sldGuideLst xmlns:p15="http://schemas.microsoft.com/office/powerpoint/2012/main"/>
    </p:ext>
  </p:extLst>
</p:sldLayout>
</file>

<file path=ppt/slideMasters/_rels/slideMaster11.xml.rels>&#65279;<?xml version="1.0" encoding="utf-8"?><Relationships xmlns="http://schemas.openxmlformats.org/package/2006/relationships"><Relationship Type="http://schemas.openxmlformats.org/officeDocument/2006/relationships/slideLayout" Target="/ppt/slideLayouts/slideLayout31.xml" Id="rId3" /><Relationship Type="http://schemas.openxmlformats.org/officeDocument/2006/relationships/slideLayout" Target="/ppt/slideLayouts/slideLayout22.xml" Id="rId2" /><Relationship Type="http://schemas.openxmlformats.org/officeDocument/2006/relationships/slideLayout" Target="/ppt/slideLayouts/slideLayout13.xml" Id="rId1" /><Relationship Type="http://schemas.openxmlformats.org/officeDocument/2006/relationships/theme" Target="/ppt/theme/theme12.xml" Id="rId5" /><Relationship Type="http://schemas.openxmlformats.org/officeDocument/2006/relationships/slideLayout" Target="/ppt/slideLayouts/slideLayout44.xml" Id="rId4" /></Relationships>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318615E1-5D6D-48CF-AD07-8B84FA4FCCB4}"/>
              </a:ext>
            </a:extLst>
          </p:cNvPr>
          <p:cNvSpPr>
            <a:spLocks noGrp="1"/>
          </p:cNvSpPr>
          <p:nvPr>
            <p:ph type="title"/>
          </p:nvPr>
        </p:nvSpPr>
        <p:spPr>
          <a:xfrm>
            <a:off x="228600" y="228600"/>
            <a:ext cx="9601199" cy="1501775"/>
          </a:xfrm>
          <a:prstGeom prst="rect">
            <a:avLst/>
          </a:prstGeom>
        </p:spPr>
        <p:txBody>
          <a:bodyPr vert="horz" lIns="91440" tIns="45720" rIns="91440" bIns="45720" rtlCol="0" anchor="ctr">
            <a:normAutofit/>
          </a:bodyPr>
          <a:lstStyle/>
          <a:p>
            <a:pPr rtl="0"/>
            <a:r>
              <a:rPr lang="zh-CN" altLang="en-US" noProof="0"/>
              <a:t>单击此处编辑母版标题样式</a:t>
            </a:r>
          </a:p>
        </p:txBody>
      </p:sp>
      <p:sp>
        <p:nvSpPr>
          <p:cNvPr id="3" name="文本占位符 2">
            <a:extLst>
              <a:ext uri="{FF2B5EF4-FFF2-40B4-BE49-F238E27FC236}">
                <a16:creationId xmlns:a16="http://schemas.microsoft.com/office/drawing/2014/main" id="{E257D790-2770-4A00-BC9B-FA42651B62EE}"/>
              </a:ext>
            </a:extLst>
          </p:cNvPr>
          <p:cNvSpPr>
            <a:spLocks noGrp="1"/>
          </p:cNvSpPr>
          <p:nvPr>
            <p:ph type="body" idx="1"/>
          </p:nvPr>
        </p:nvSpPr>
        <p:spPr>
          <a:xfrm>
            <a:off x="228599" y="2363788"/>
            <a:ext cx="9601199" cy="5180012"/>
          </a:xfrm>
          <a:prstGeom prst="rect">
            <a:avLst/>
          </a:prstGeom>
        </p:spPr>
        <p:txBody>
          <a:bodyPr vert="horz" lIns="91440" tIns="45720" rIns="91440" bIns="45720" rtlCol="0">
            <a:normAutofit/>
          </a:bodyPr>
          <a:lstStyle/>
          <a:p>
            <a:pPr lvl="0" rtl="0"/>
            <a:r>
              <a:rPr lang="zh-CN" altLang="en-US" noProof="0"/>
              <a:t>单击此处编辑母版文本样式</a:t>
            </a:r>
          </a:p>
          <a:p>
            <a:pPr lvl="1" rtl="0"/>
            <a:r>
              <a:rPr lang="zh-CN" altLang="en-US" noProof="0"/>
              <a:t>第二级</a:t>
            </a:r>
            <a:endParaRPr lang="zh-CN" altLang="sq-AL" noProof="0"/>
          </a:p>
          <a:p>
            <a:pPr lvl="2" rtl="0"/>
            <a:r>
              <a:rPr lang="zh-CN" altLang="en-US" noProof="0"/>
              <a:t>第三级</a:t>
            </a:r>
            <a:endParaRPr lang="zh-CN" altLang="sq-AL" noProof="0"/>
          </a:p>
          <a:p>
            <a:pPr lvl="3" rtl="0"/>
            <a:r>
              <a:rPr lang="zh-CN" altLang="en-US" noProof="0"/>
              <a:t>第四级</a:t>
            </a:r>
            <a:endParaRPr lang="zh-CN" altLang="sq-AL" noProof="0"/>
          </a:p>
          <a:p>
            <a:pPr lvl="4" rtl="0"/>
            <a:r>
              <a:rPr lang="zh-CN" altLang="en-US" noProof="0"/>
              <a:t>第五级</a:t>
            </a:r>
            <a:endParaRPr lang="zh-CN" altLang="sq-AL" noProof="0"/>
          </a:p>
        </p:txBody>
      </p:sp>
    </p:spTree>
    <p:extLst>
      <p:ext uri="{BB962C8B-B14F-4D97-AF65-F5344CB8AC3E}">
        <p14:creationId xmlns:p14="http://schemas.microsoft.com/office/powerpoint/2010/main" val="883699061"/>
      </p:ext>
    </p:extLst>
  </p:cSld>
  <p:clrMap bg1="lt1" tx1="dk1" bg2="lt2" tx2="dk2" accent1="accent1" accent2="accent2" accent3="accent3" accent4="accent4" accent5="accent5" accent6="accent6" hlink="hlink" folHlink="folHlink"/>
  <p:sldLayoutIdLst>
    <p:sldLayoutId id="2147483695" r:id="rId1"/>
    <p:sldLayoutId id="2147483693" r:id="rId2"/>
    <p:sldLayoutId id="2147483692" r:id="rId3"/>
    <p:sldLayoutId id="2147483694" r:id="rId4"/>
  </p:sldLayoutIdLst>
  <p:txStyles>
    <p:titleStyle>
      <a:lvl1pPr algn="l" defTabSz="914400" rtl="0" eaLnBrk="1" latinLnBrk="0" hangingPunct="1">
        <a:lnSpc>
          <a:spcPct val="90000"/>
        </a:lnSpc>
        <a:spcBef>
          <a:spcPct val="0"/>
        </a:spcBef>
        <a:buNone/>
        <a:defRPr sz="4400" b="1" kern="1200">
          <a:solidFill>
            <a:schemeClr val="tx1">
              <a:lumMod val="75000"/>
              <a:lumOff val="25000"/>
            </a:schemeClr>
          </a:solidFill>
          <a:latin typeface="Microsoft YaHei UI" panose="020B0503020204020204" pitchFamily="34" charset="-122"/>
          <a:ea typeface="Microsoft YaHei UI" panose="020B0503020204020204" pitchFamily="34"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75000"/>
              <a:lumOff val="25000"/>
            </a:schemeClr>
          </a:solidFill>
          <a:latin typeface="Microsoft YaHei UI" panose="020B0503020204020204" pitchFamily="34" charset="-122"/>
          <a:ea typeface="Microsoft YaHei UI"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75000"/>
              <a:lumOff val="25000"/>
            </a:schemeClr>
          </a:solidFill>
          <a:latin typeface="Microsoft YaHei UI" panose="020B0503020204020204" pitchFamily="34" charset="-122"/>
          <a:ea typeface="Microsoft YaHei UI"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75000"/>
              <a:lumOff val="25000"/>
            </a:schemeClr>
          </a:solidFill>
          <a:latin typeface="Microsoft YaHei UI" panose="020B0503020204020204" pitchFamily="34" charset="-122"/>
          <a:ea typeface="Microsoft YaHei UI"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Microsoft YaHei UI" panose="020B0503020204020204" pitchFamily="34" charset="-122"/>
          <a:ea typeface="Microsoft YaHei UI"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Microsoft YaHei UI" panose="020B0503020204020204" pitchFamily="34" charset="-122"/>
          <a:ea typeface="Microsoft YaHei UI"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112" userDrawn="1">
          <p15:clr>
            <a:srgbClr val="F26B43"/>
          </p15:clr>
        </p15:guide>
        <p15:guide id="3" pos="4224" userDrawn="1">
          <p15:clr>
            <a:srgbClr val="F26B43"/>
          </p15:clr>
        </p15:guide>
        <p15:guide id="4" pos="144" userDrawn="1">
          <p15:clr>
            <a:srgbClr val="5ACBF0"/>
          </p15:clr>
        </p15:guide>
        <p15:guide id="6" pos="6192" userDrawn="1">
          <p15:clr>
            <a:srgbClr val="5ACBF0"/>
          </p15:clr>
        </p15:guide>
        <p15:guide id="8" orient="horz" pos="144" userDrawn="1">
          <p15:clr>
            <a:srgbClr val="5ACBF0"/>
          </p15:clr>
        </p15:guide>
        <p15:guide id="9" orient="horz" pos="4752" userDrawn="1">
          <p15:clr>
            <a:srgbClr val="5ACBF0"/>
          </p15:clr>
        </p15:guide>
        <p15:guide id="10" pos="1968" userDrawn="1">
          <p15:clr>
            <a:srgbClr val="5ACBF0"/>
          </p15:clr>
        </p15:guide>
        <p15:guide id="11" pos="2256" userDrawn="1">
          <p15:clr>
            <a:srgbClr val="5ACBF0"/>
          </p15:clr>
        </p15:guide>
        <p15:guide id="12" pos="4080" userDrawn="1">
          <p15:clr>
            <a:srgbClr val="5ACBF0"/>
          </p15:clr>
        </p15:guide>
        <p15:guide id="13" pos="4368" userDrawn="1">
          <p15:clr>
            <a:srgbClr val="5ACBF0"/>
          </p15:clr>
        </p15:guide>
      </p15:sldGuideLst>
    </p:ext>
  </p:extLst>
</p:sldMaster>
</file>

<file path=ppt/slides/_rels/slide14.xml.rels>&#65279;<?xml version="1.0" encoding="utf-8"?><Relationships xmlns="http://schemas.openxmlformats.org/package/2006/relationships"><Relationship Type="http://schemas.openxmlformats.org/officeDocument/2006/relationships/image" Target="/ppt/media/image19.jpeg" Id="rId3" /><Relationship Type="http://schemas.openxmlformats.org/officeDocument/2006/relationships/notesSlide" Target="/ppt/notesSlides/notesSlide14.xml" Id="rId2" /><Relationship Type="http://schemas.openxmlformats.org/officeDocument/2006/relationships/slideLayout" Target="/ppt/slideLayouts/slideLayout13.xml" Id="rId1" /><Relationship Type="http://schemas.openxmlformats.org/officeDocument/2006/relationships/image" Target="/ppt/media/image3.svg" Id="rId5" /><Relationship Type="http://schemas.openxmlformats.org/officeDocument/2006/relationships/image" Target="/ppt/media/image2.png" Id="rId4" /></Relationships>
</file>

<file path=ppt/slides/_rels/slide23.xml.rels>&#65279;<?xml version="1.0" encoding="utf-8"?><Relationships xmlns="http://schemas.openxmlformats.org/package/2006/relationships"><Relationship Type="http://schemas.openxmlformats.org/officeDocument/2006/relationships/image" Target="/ppt/media/image46.jpeg" Id="rId3" /><Relationship Type="http://schemas.openxmlformats.org/officeDocument/2006/relationships/notesSlide" Target="/ppt/notesSlides/notesSlide23.xml" Id="rId2" /><Relationship Type="http://schemas.openxmlformats.org/officeDocument/2006/relationships/slideLayout" Target="/ppt/slideLayouts/slideLayout44.xml" Id="rId1" /><Relationship Type="http://schemas.openxmlformats.org/officeDocument/2006/relationships/image" Target="/ppt/media/image67.jpeg" Id="rId5" /><Relationship Type="http://schemas.openxmlformats.org/officeDocument/2006/relationships/image" Target="/ppt/media/image58.jpeg" Id="rId4" /></Relationships>
</file>

<file path=ppt/slides/_rels/slide32.xml.rels>&#65279;<?xml version="1.0" encoding="utf-8"?><Relationships xmlns="http://schemas.openxmlformats.org/package/2006/relationships"><Relationship Type="http://schemas.openxmlformats.org/officeDocument/2006/relationships/image" Target="/ppt/media/image75.jpeg" Id="rId3" /><Relationship Type="http://schemas.openxmlformats.org/officeDocument/2006/relationships/notesSlide" Target="/ppt/notesSlides/notesSlide32.xml" Id="rId2" /><Relationship Type="http://schemas.openxmlformats.org/officeDocument/2006/relationships/slideLayout" Target="/ppt/slideLayouts/slideLayout22.xml" Id="rId1" /></Relationships>
</file>

<file path=ppt/slides/_rels/slide41.xml.rels>&#65279;<?xml version="1.0" encoding="utf-8"?><Relationships xmlns="http://schemas.openxmlformats.org/package/2006/relationships"><Relationship Type="http://schemas.openxmlformats.org/officeDocument/2006/relationships/image" Target="/ppt/media/image82.jpeg" Id="rId3" /><Relationship Type="http://schemas.openxmlformats.org/officeDocument/2006/relationships/notesSlide" Target="/ppt/notesSlides/notesSlide41.xml" Id="rId2" /><Relationship Type="http://schemas.openxmlformats.org/officeDocument/2006/relationships/slideLayout" Target="/ppt/slideLayouts/slideLayout31.xml" Id="rId1" /><Relationship Type="http://schemas.openxmlformats.org/officeDocument/2006/relationships/image" Target="/ppt/media/image103.jpeg" Id="rId5" /><Relationship Type="http://schemas.openxmlformats.org/officeDocument/2006/relationships/image" Target="/ppt/media/image94.jpeg" Id="rId4" /></Relationships>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图片占位符 32" descr="数学图形的特写">
            <a:extLst>
              <a:ext uri="{FF2B5EF4-FFF2-40B4-BE49-F238E27FC236}">
                <a16:creationId xmlns:a16="http://schemas.microsoft.com/office/drawing/2014/main" id="{7BD14B25-FFA5-4B8F-896A-1D6AD5C15A5E}"/>
              </a:ext>
            </a:extLst>
          </p:cNvPr>
          <p:cNvPicPr>
            <a:picLocks noGrp="1" noChangeAspect="1"/>
          </p:cNvPicPr>
          <p:nvPr>
            <p:ph type="pic" sz="quarter" idx="15"/>
          </p:nvPr>
        </p:nvPicPr>
        <p:blipFill rotWithShape="1">
          <a:blip r:embed="rId3" cstate="email">
            <a:alphaModFix/>
            <a:extLst>
              <a:ext uri="{28A0092B-C50C-407E-A947-70E740481C1C}">
                <a14:useLocalDpi xmlns:a14="http://schemas.microsoft.com/office/drawing/2010/main"/>
              </a:ext>
            </a:extLst>
          </a:blip>
          <a:srcRect l="121" r="121"/>
          <a:stretch/>
        </p:blipFill>
        <p:spPr/>
      </p:pic>
      <p:sp>
        <p:nvSpPr>
          <p:cNvPr id="4" name="内容占位符 3">
            <a:extLst>
              <a:ext uri="{FF2B5EF4-FFF2-40B4-BE49-F238E27FC236}">
                <a16:creationId xmlns:a16="http://schemas.microsoft.com/office/drawing/2014/main" id="{211550C0-A744-4D4E-B2C1-590932188019}"/>
              </a:ext>
            </a:extLst>
          </p:cNvPr>
          <p:cNvSpPr>
            <a:spLocks noGrp="1"/>
          </p:cNvSpPr>
          <p:nvPr>
            <p:ph sz="quarter" idx="13"/>
          </p:nvPr>
        </p:nvSpPr>
        <p:spPr/>
        <p:txBody>
          <a:bodyPr rtlCol="0"/>
          <a:lstStyle/>
          <a:p>
            <a:pPr rtl="0"/>
            <a:r>
              <a:rPr lang="zh-CN" altLang="en-US">
                <a:latin typeface="Microsoft YaHei UI" panose="020B0503020204020204" pitchFamily="34" charset="-122"/>
                <a:ea typeface="Microsoft YaHei UI" panose="020B0503020204020204" pitchFamily="34" charset="-122"/>
              </a:rPr>
              <a:t>我们的愿景</a:t>
            </a:r>
          </a:p>
        </p:txBody>
      </p:sp>
      <p:sp>
        <p:nvSpPr>
          <p:cNvPr id="5" name="文本占位符 4">
            <a:extLst>
              <a:ext uri="{FF2B5EF4-FFF2-40B4-BE49-F238E27FC236}">
                <a16:creationId xmlns:a16="http://schemas.microsoft.com/office/drawing/2014/main" id="{7CD61503-6CC8-46FC-A387-705D37A0FDBF}"/>
              </a:ext>
            </a:extLst>
          </p:cNvPr>
          <p:cNvSpPr>
            <a:spLocks noGrp="1"/>
          </p:cNvSpPr>
          <p:nvPr>
            <p:ph type="body" sz="quarter" idx="14"/>
          </p:nvPr>
        </p:nvSpPr>
        <p:spPr/>
        <p:txBody>
          <a:bodyPr rtlCol="0"/>
          <a:lstStyle/>
          <a:p>
            <a:pPr rtl="0"/>
            <a:r>
              <a:rPr lang="en-US" altLang="zh-CN">
                <a:latin typeface="Microsoft YaHei UI" panose="020B0503020204020204" pitchFamily="34" charset="-122"/>
                <a:ea typeface="Microsoft YaHei UI" panose="020B0503020204020204" pitchFamily="34" charset="-122"/>
              </a:rPr>
              <a:t>Lorem ipsum dolor sit amet, consectetuer adipiscing elit.Maecenas porttitor congue massa.Fusce posuere, magna sed pulvinar ultricies, purus lectus malesuada libero, sit amet commodo magna eros quis urna.</a:t>
            </a:r>
          </a:p>
          <a:p>
            <a:pPr rtl="0"/>
            <a:r>
              <a:rPr lang="en-US" altLang="zh-CN">
                <a:latin typeface="Microsoft YaHei UI" panose="020B0503020204020204" pitchFamily="34" charset="-122"/>
                <a:ea typeface="Microsoft YaHei UI" panose="020B0503020204020204" pitchFamily="34" charset="-122"/>
              </a:rPr>
              <a:t>Maecenas porttitor congue massa.Fusce posuere, magna sed pulvinar ultricies, purus lectus malesuada libero, sit amet commodo magna eros quis urna.</a:t>
            </a:r>
            <a:endParaRPr lang="zh-CN" altLang="en-US">
              <a:latin typeface="Microsoft YaHei UI" panose="020B0503020204020204" pitchFamily="34" charset="-122"/>
              <a:ea typeface="Microsoft YaHei UI" panose="020B0503020204020204" pitchFamily="34" charset="-122"/>
            </a:endParaRPr>
          </a:p>
        </p:txBody>
      </p:sp>
      <p:sp>
        <p:nvSpPr>
          <p:cNvPr id="39" name="内容占位符 38">
            <a:extLst>
              <a:ext uri="{FF2B5EF4-FFF2-40B4-BE49-F238E27FC236}">
                <a16:creationId xmlns:a16="http://schemas.microsoft.com/office/drawing/2014/main" id="{28E4C3E5-39D0-4E73-92D1-37B7D32F08A7}"/>
              </a:ext>
            </a:extLst>
          </p:cNvPr>
          <p:cNvSpPr>
            <a:spLocks noGrp="1"/>
          </p:cNvSpPr>
          <p:nvPr>
            <p:ph sz="quarter" idx="11"/>
          </p:nvPr>
        </p:nvSpPr>
        <p:spPr/>
        <p:txBody>
          <a:bodyPr rtlCol="0"/>
          <a:lstStyle/>
          <a:p>
            <a:pPr rtl="0"/>
            <a:r>
              <a:rPr lang="zh-CN" altLang="en-US">
                <a:latin typeface="Microsoft YaHei UI" panose="020B0503020204020204" pitchFamily="34" charset="-122"/>
                <a:ea typeface="Microsoft YaHei UI" panose="020B0503020204020204" pitchFamily="34" charset="-122"/>
              </a:rPr>
              <a:t>联系我们</a:t>
            </a:r>
          </a:p>
        </p:txBody>
      </p:sp>
      <p:sp>
        <p:nvSpPr>
          <p:cNvPr id="40" name="文本占位符 39">
            <a:extLst>
              <a:ext uri="{FF2B5EF4-FFF2-40B4-BE49-F238E27FC236}">
                <a16:creationId xmlns:a16="http://schemas.microsoft.com/office/drawing/2014/main" id="{5047EA2A-40A4-486B-B8C9-03B7FB007759}"/>
              </a:ext>
            </a:extLst>
          </p:cNvPr>
          <p:cNvSpPr>
            <a:spLocks noGrp="1"/>
          </p:cNvSpPr>
          <p:nvPr>
            <p:ph type="body" sz="quarter" idx="12"/>
          </p:nvPr>
        </p:nvSpPr>
        <p:spPr/>
        <p:txBody>
          <a:bodyPr rtlCol="0"/>
          <a:lstStyle/>
          <a:p>
            <a:pPr rtl="0"/>
            <a:r>
              <a:rPr lang="en-US" altLang="zh-CN">
                <a:latin typeface="Microsoft YaHei UI" panose="020B0503020204020204" pitchFamily="34" charset="-122"/>
                <a:ea typeface="Microsoft YaHei UI" panose="020B0503020204020204" pitchFamily="34" charset="-122"/>
              </a:rPr>
              <a:t>4567 Main St ​</a:t>
            </a:r>
          </a:p>
          <a:p>
            <a:pPr rtl="0"/>
            <a:r>
              <a:rPr lang="en-US" altLang="zh-CN">
                <a:latin typeface="Microsoft YaHei UI" panose="020B0503020204020204" pitchFamily="34" charset="-122"/>
                <a:ea typeface="Microsoft YaHei UI" panose="020B0503020204020204" pitchFamily="34" charset="-122"/>
              </a:rPr>
              <a:t>Buffalo, NY 98052</a:t>
            </a:r>
            <a:r>
              <a:rPr lang="zh-CN" altLang="en-US">
                <a:latin typeface="Microsoft YaHei UI" panose="020B0503020204020204" pitchFamily="34" charset="-122"/>
                <a:ea typeface="Microsoft YaHei UI" panose="020B0503020204020204" pitchFamily="34" charset="-122"/>
              </a:rPr>
              <a:t>​</a:t>
            </a:r>
          </a:p>
          <a:p>
            <a:pPr rtl="0"/>
            <a:r>
              <a:rPr lang="en-US" altLang="zh-CN">
                <a:latin typeface="Microsoft YaHei UI" panose="020B0503020204020204" pitchFamily="34" charset="-122"/>
                <a:ea typeface="Microsoft YaHei UI" panose="020B0503020204020204" pitchFamily="34" charset="-122"/>
              </a:rPr>
              <a:t>555-0100</a:t>
            </a:r>
            <a:r>
              <a:rPr lang="zh-CN" altLang="en-US">
                <a:latin typeface="Microsoft YaHei UI" panose="020B0503020204020204" pitchFamily="34" charset="-122"/>
                <a:ea typeface="Microsoft YaHei UI" panose="020B0503020204020204" pitchFamily="34" charset="-122"/>
              </a:rPr>
              <a:t>​</a:t>
            </a:r>
          </a:p>
          <a:p>
            <a:pPr rtl="0"/>
            <a:r>
              <a:rPr lang="en-US" altLang="zh-CN">
                <a:latin typeface="Microsoft YaHei UI" panose="020B0503020204020204" pitchFamily="34" charset="-122"/>
                <a:ea typeface="Microsoft YaHei UI" panose="020B0503020204020204" pitchFamily="34" charset="-122"/>
              </a:rPr>
              <a:t>info@tailwindtraders.com</a:t>
            </a:r>
            <a:r>
              <a:rPr lang="zh-CN" altLang="en-US">
                <a:latin typeface="Microsoft YaHei UI" panose="020B0503020204020204" pitchFamily="34" charset="-122"/>
                <a:ea typeface="Microsoft YaHei UI" panose="020B0503020204020204" pitchFamily="34" charset="-122"/>
              </a:rPr>
              <a:t>​</a:t>
            </a:r>
          </a:p>
          <a:p>
            <a:pPr rtl="0"/>
            <a:r>
              <a:rPr lang="en-US" altLang="zh-CN">
                <a:latin typeface="Microsoft YaHei UI" panose="020B0503020204020204" pitchFamily="34" charset="-122"/>
                <a:ea typeface="Microsoft YaHei UI" panose="020B0503020204020204" pitchFamily="34" charset="-122"/>
              </a:rPr>
              <a:t>tailwindtraders.com</a:t>
            </a:r>
            <a:endParaRPr lang="zh-CN" altLang="en-US">
              <a:latin typeface="Microsoft YaHei UI" panose="020B0503020204020204" pitchFamily="34" charset="-122"/>
              <a:ea typeface="Microsoft YaHei UI" panose="020B0503020204020204" pitchFamily="34" charset="-122"/>
            </a:endParaRPr>
          </a:p>
        </p:txBody>
      </p:sp>
      <p:pic>
        <p:nvPicPr>
          <p:cNvPr id="48" name="图片占位符 16">
            <a:extLst>
              <a:ext uri="{FF2B5EF4-FFF2-40B4-BE49-F238E27FC236}">
                <a16:creationId xmlns:a16="http://schemas.microsoft.com/office/drawing/2014/main" id="{56A4B0FF-F042-47B0-871D-4A36B729342A}"/>
              </a:ex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rcRect t="90" b="90"/>
          <a:stretch>
            <a:fillRect/>
          </a:stretch>
        </p:blipFill>
        <p:spPr>
          <a:xfrm>
            <a:off x="7955780" y="4214597"/>
            <a:ext cx="881063" cy="879475"/>
          </a:xfrm>
          <a:prstGeom prst="rect">
            <a:avLst/>
          </a:prstGeom>
        </p:spPr>
      </p:pic>
      <p:sp>
        <p:nvSpPr>
          <p:cNvPr id="2" name="标题 1">
            <a:extLst>
              <a:ext uri="{FF2B5EF4-FFF2-40B4-BE49-F238E27FC236}">
                <a16:creationId xmlns:a16="http://schemas.microsoft.com/office/drawing/2014/main" id="{F120A808-7F12-4113-98A3-D227177B9671}"/>
              </a:ext>
            </a:extLst>
          </p:cNvPr>
          <p:cNvSpPr>
            <a:spLocks noGrp="1"/>
          </p:cNvSpPr>
          <p:nvPr>
            <p:ph type="ctrTitle"/>
          </p:nvPr>
        </p:nvSpPr>
        <p:spPr/>
        <p:txBody>
          <a:bodyPr rtlCol="0"/>
          <a:lstStyle/>
          <a:p>
            <a:pPr rtl="0"/>
            <a:r>
              <a:rPr lang="en-US" altLang="zh-CN">
                <a:latin typeface="Microsoft YaHei UI" panose="020B0503020204020204" pitchFamily="34" charset="-122"/>
                <a:ea typeface="Microsoft YaHei UI" panose="020B0503020204020204" pitchFamily="34" charset="-122"/>
              </a:rPr>
              <a:t>TAILWIND TRADERS</a:t>
            </a:r>
          </a:p>
        </p:txBody>
      </p:sp>
      <p:sp>
        <p:nvSpPr>
          <p:cNvPr id="3" name="副标题 2">
            <a:extLst>
              <a:ext uri="{FF2B5EF4-FFF2-40B4-BE49-F238E27FC236}">
                <a16:creationId xmlns:a16="http://schemas.microsoft.com/office/drawing/2014/main" id="{404F6AA6-65E7-4E7A-B550-6220A6167640}"/>
              </a:ext>
            </a:extLst>
          </p:cNvPr>
          <p:cNvSpPr>
            <a:spLocks noGrp="1"/>
          </p:cNvSpPr>
          <p:nvPr>
            <p:ph type="subTitle" idx="1"/>
          </p:nvPr>
        </p:nvSpPr>
        <p:spPr/>
        <p:txBody>
          <a:bodyPr rtlCol="0"/>
          <a:lstStyle/>
          <a:p>
            <a:pPr rtl="0"/>
            <a:r>
              <a:rPr lang="zh-CN" altLang="en-US">
                <a:latin typeface="Microsoft YaHei UI" panose="020B0503020204020204" pitchFamily="34" charset="-122"/>
                <a:ea typeface="Microsoft YaHei UI" panose="020B0503020204020204" pitchFamily="34" charset="-122"/>
              </a:rPr>
              <a:t>对你的未来投资</a:t>
            </a:r>
          </a:p>
        </p:txBody>
      </p:sp>
    </p:spTree>
    <p:extLst>
      <p:ext uri="{BB962C8B-B14F-4D97-AF65-F5344CB8AC3E}">
        <p14:creationId xmlns:p14="http://schemas.microsoft.com/office/powerpoint/2010/main" val="3468862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占位符 7" descr="笔绘制线状图表">
            <a:extLst>
              <a:ext uri="{FF2B5EF4-FFF2-40B4-BE49-F238E27FC236}">
                <a16:creationId xmlns:a16="http://schemas.microsoft.com/office/drawing/2014/main" id="{CB99DC04-3520-4C11-90E0-A4F0438ED385}"/>
              </a:ext>
            </a:extLst>
          </p:cNvPr>
          <p:cNvPicPr>
            <a:picLocks noGrp="1" noChangeAspect="1"/>
          </p:cNvPicPr>
          <p:nvPr>
            <p:ph type="pic" sz="quarter" idx="10"/>
          </p:nvPr>
        </p:nvPicPr>
        <p:blipFill rotWithShape="1">
          <a:blip r:embed="rId3" cstate="email">
            <a:extLst>
              <a:ext uri="{28A0092B-C50C-407E-A947-70E740481C1C}">
                <a14:useLocalDpi xmlns:a14="http://schemas.microsoft.com/office/drawing/2010/main"/>
              </a:ext>
            </a:extLst>
          </a:blip>
          <a:srcRect l="425" r="425"/>
          <a:stretch/>
        </p:blipFill>
        <p:spPr/>
      </p:pic>
      <p:pic>
        <p:nvPicPr>
          <p:cNvPr id="25" name="图片占位符 24" descr="一群人通过笔记本电脑协作">
            <a:extLst>
              <a:ext uri="{FF2B5EF4-FFF2-40B4-BE49-F238E27FC236}">
                <a16:creationId xmlns:a16="http://schemas.microsoft.com/office/drawing/2014/main" id="{3A866D61-5A53-48A0-9828-C82CDA027DCB}"/>
              </a:ext>
            </a:extLst>
          </p:cNvPr>
          <p:cNvPicPr>
            <a:picLocks noGrp="1" noChangeAspect="1"/>
          </p:cNvPicPr>
          <p:nvPr>
            <p:ph type="pic" sz="quarter" idx="11"/>
          </p:nvPr>
        </p:nvPicPr>
        <p:blipFill rotWithShape="1">
          <a:blip r:embed="rId4" cstate="email">
            <a:extLst>
              <a:ext uri="{28A0092B-C50C-407E-A947-70E740481C1C}">
                <a14:useLocalDpi xmlns:a14="http://schemas.microsoft.com/office/drawing/2010/main"/>
              </a:ext>
            </a:extLst>
          </a:blip>
          <a:srcRect t="71" b="71"/>
          <a:stretch/>
        </p:blipFill>
        <p:spPr/>
      </p:pic>
      <p:pic>
        <p:nvPicPr>
          <p:cNvPr id="9" name="图片占位符 8" descr="一位拿着活页夹的女士正在离开办公室">
            <a:extLst>
              <a:ext uri="{FF2B5EF4-FFF2-40B4-BE49-F238E27FC236}">
                <a16:creationId xmlns:a16="http://schemas.microsoft.com/office/drawing/2014/main" id="{7F4B8A9C-45CD-4CD3-9835-7B75C8E7DF88}"/>
              </a:ext>
            </a:extLst>
          </p:cNvPr>
          <p:cNvPicPr>
            <a:picLocks noGrp="1" noChangeAspect="1"/>
          </p:cNvPicPr>
          <p:nvPr>
            <p:ph type="pic" sz="quarter" idx="12"/>
          </p:nvPr>
        </p:nvPicPr>
        <p:blipFill rotWithShape="1">
          <a:blip r:embed="rId5" cstate="email">
            <a:extLst>
              <a:ext uri="{28A0092B-C50C-407E-A947-70E740481C1C}">
                <a14:useLocalDpi xmlns:a14="http://schemas.microsoft.com/office/drawing/2010/main"/>
              </a:ext>
            </a:extLst>
          </a:blip>
          <a:srcRect t="95" b="95"/>
          <a:stretch/>
        </p:blipFill>
        <p:spPr/>
      </p:pic>
      <p:sp>
        <p:nvSpPr>
          <p:cNvPr id="32" name="文本占位符 31">
            <a:extLst>
              <a:ext uri="{FF2B5EF4-FFF2-40B4-BE49-F238E27FC236}">
                <a16:creationId xmlns:a16="http://schemas.microsoft.com/office/drawing/2014/main" id="{B16388D3-BE48-44F4-A6D7-DDF229373084}"/>
              </a:ext>
            </a:extLst>
          </p:cNvPr>
          <p:cNvSpPr>
            <a:spLocks noGrp="1"/>
          </p:cNvSpPr>
          <p:nvPr>
            <p:ph type="body" sz="quarter" idx="14"/>
          </p:nvPr>
        </p:nvSpPr>
        <p:spPr/>
        <p:txBody>
          <a:bodyPr rtlCol="0">
            <a:normAutofit fontScale="92500"/>
          </a:bodyPr>
          <a:lstStyle/>
          <a:p>
            <a:pPr rtl="0"/>
            <a:r>
              <a:rPr lang="en-US" altLang="zh-CN">
                <a:latin typeface="Microsoft YaHei UI" panose="020B0503020204020204" pitchFamily="34" charset="-122"/>
                <a:ea typeface="Microsoft YaHei UI" panose="020B0503020204020204" pitchFamily="34" charset="-122"/>
              </a:rPr>
              <a:t>Lorem ipsum dolor sit amet, consectetuer adipiscing elit.</a:t>
            </a:r>
            <a:r>
              <a:rPr lang="zh-CN" altLang="en-US">
                <a:latin typeface="Microsoft YaHei UI" panose="020B0503020204020204" pitchFamily="34" charset="-122"/>
                <a:ea typeface="Microsoft YaHei UI" panose="020B0503020204020204" pitchFamily="34" charset="-122"/>
              </a:rPr>
              <a:t> </a:t>
            </a:r>
            <a:r>
              <a:rPr lang="en-US" altLang="zh-CN">
                <a:latin typeface="Microsoft YaHei UI" panose="020B0503020204020204" pitchFamily="34" charset="-122"/>
                <a:ea typeface="Microsoft YaHei UI" panose="020B0503020204020204" pitchFamily="34" charset="-122"/>
              </a:rPr>
              <a:t>Maecenas porttitor congue massa.Fusce posuere, magna sed pulvinar ultricies, purus lectus malesuada libero, sit amet commodo magna eros quis urna.</a:t>
            </a:r>
            <a:endParaRPr lang="zh-CN" altLang="en-US">
              <a:latin typeface="Microsoft YaHei UI" panose="020B0503020204020204" pitchFamily="34" charset="-122"/>
              <a:ea typeface="Microsoft YaHei UI" panose="020B0503020204020204" pitchFamily="34" charset="-122"/>
            </a:endParaRPr>
          </a:p>
          <a:p>
            <a:pPr rtl="0"/>
            <a:r>
              <a:rPr lang="en-US" altLang="zh-CN">
                <a:latin typeface="Microsoft YaHei UI" panose="020B0503020204020204" pitchFamily="34" charset="-122"/>
                <a:ea typeface="Microsoft YaHei UI" panose="020B0503020204020204" pitchFamily="34" charset="-122"/>
              </a:rPr>
              <a:t>Maecenas porttitor congue massa.</a:t>
            </a:r>
            <a:r>
              <a:rPr lang="zh-CN" altLang="en-US">
                <a:latin typeface="Microsoft YaHei UI" panose="020B0503020204020204" pitchFamily="34" charset="-122"/>
                <a:ea typeface="Microsoft YaHei UI" panose="020B0503020204020204" pitchFamily="34" charset="-122"/>
              </a:rPr>
              <a:t> </a:t>
            </a:r>
            <a:r>
              <a:rPr lang="en-US" altLang="zh-CN">
                <a:latin typeface="Microsoft YaHei UI" panose="020B0503020204020204" pitchFamily="34" charset="-122"/>
                <a:ea typeface="Microsoft YaHei UI" panose="020B0503020204020204" pitchFamily="34" charset="-122"/>
              </a:rPr>
              <a:t>Fusce posuere, magna sed pulvinar ultricies, purus lectus malesuada libero, sit amet commodo magna eros quis urna.</a:t>
            </a:r>
            <a:endParaRPr lang="zh-CN" altLang="en-US">
              <a:latin typeface="Microsoft YaHei UI" panose="020B0503020204020204" pitchFamily="34" charset="-122"/>
              <a:ea typeface="Microsoft YaHei UI" panose="020B0503020204020204" pitchFamily="34" charset="-122"/>
            </a:endParaRPr>
          </a:p>
          <a:p>
            <a:pPr rtl="0"/>
            <a:endParaRPr lang="zh-CN" altLang="en-US">
              <a:latin typeface="Microsoft YaHei UI" panose="020B0503020204020204" pitchFamily="34" charset="-122"/>
              <a:ea typeface="Microsoft YaHei UI" panose="020B0503020204020204" pitchFamily="34" charset="-122"/>
            </a:endParaRPr>
          </a:p>
        </p:txBody>
      </p:sp>
      <p:sp>
        <p:nvSpPr>
          <p:cNvPr id="23" name="文本占位符 22">
            <a:extLst>
              <a:ext uri="{FF2B5EF4-FFF2-40B4-BE49-F238E27FC236}">
                <a16:creationId xmlns:a16="http://schemas.microsoft.com/office/drawing/2014/main" id="{24508FAD-2D2E-458D-B98F-3AB625F327B6}"/>
              </a:ext>
            </a:extLst>
          </p:cNvPr>
          <p:cNvSpPr>
            <a:spLocks noGrp="1"/>
          </p:cNvSpPr>
          <p:nvPr>
            <p:ph type="body" sz="quarter" idx="15"/>
          </p:nvPr>
        </p:nvSpPr>
        <p:spPr/>
        <p:txBody>
          <a:bodyPr rtlCol="0"/>
          <a:lstStyle/>
          <a:p>
            <a:pPr rtl="0"/>
            <a:r>
              <a:rPr lang="zh-CN" altLang="en-US">
                <a:latin typeface="Microsoft YaHei UI" panose="020B0503020204020204" pitchFamily="34" charset="-122"/>
                <a:ea typeface="Microsoft YaHei UI" panose="020B0503020204020204" pitchFamily="34" charset="-122"/>
              </a:rPr>
              <a:t>我们的团队</a:t>
            </a:r>
          </a:p>
        </p:txBody>
      </p:sp>
      <p:sp>
        <p:nvSpPr>
          <p:cNvPr id="24" name="文本占位符 23">
            <a:extLst>
              <a:ext uri="{FF2B5EF4-FFF2-40B4-BE49-F238E27FC236}">
                <a16:creationId xmlns:a16="http://schemas.microsoft.com/office/drawing/2014/main" id="{0FD12705-AB70-40E3-A13F-B36B09C895BA}"/>
              </a:ext>
            </a:extLst>
          </p:cNvPr>
          <p:cNvSpPr>
            <a:spLocks noGrp="1"/>
          </p:cNvSpPr>
          <p:nvPr>
            <p:ph type="body" sz="quarter" idx="16"/>
          </p:nvPr>
        </p:nvSpPr>
        <p:spPr/>
        <p:txBody>
          <a:bodyPr rtlCol="0"/>
          <a:lstStyle/>
          <a:p>
            <a:pPr rtl="0"/>
            <a:r>
              <a:rPr lang="en-US" altLang="zh-CN">
                <a:latin typeface="Microsoft YaHei UI" panose="020B0503020204020204" pitchFamily="34" charset="-122"/>
                <a:ea typeface="Microsoft YaHei UI" panose="020B0503020204020204" pitchFamily="34" charset="-122"/>
              </a:rPr>
              <a:t>Lorem ipsum dolor sit amet, consectetuer adipiscing elit.Maecenas porttitor congue massa.Fusce posuere, magna sed pulvinar ultricies, purus lectus malesuada libero, sit amet commodo magna eros quis urna.</a:t>
            </a:r>
          </a:p>
          <a:p>
            <a:pPr rtl="0"/>
            <a:r>
              <a:rPr lang="en-US" altLang="zh-CN">
                <a:latin typeface="Microsoft YaHei UI" panose="020B0503020204020204" pitchFamily="34" charset="-122"/>
                <a:ea typeface="Microsoft YaHei UI" panose="020B0503020204020204" pitchFamily="34" charset="-122"/>
              </a:rPr>
              <a:t>Maecenas porttitor congue massa.Fusce posuere, magna sed pulvinar ultricies, purus lectus malesuada libero, sit amet commodo magna eros quis urna.</a:t>
            </a:r>
            <a:endParaRPr lang="zh-CN" altLang="en-US">
              <a:latin typeface="Microsoft YaHei UI" panose="020B0503020204020204" pitchFamily="34" charset="-122"/>
              <a:ea typeface="Microsoft YaHei UI" panose="020B0503020204020204" pitchFamily="34" charset="-122"/>
            </a:endParaRPr>
          </a:p>
          <a:p>
            <a:pPr rtl="0"/>
            <a:endParaRPr lang="zh-CN" altLang="en-US">
              <a:latin typeface="Microsoft YaHei UI" panose="020B0503020204020204" pitchFamily="34" charset="-122"/>
              <a:ea typeface="Microsoft YaHei UI" panose="020B0503020204020204" pitchFamily="34" charset="-122"/>
            </a:endParaRPr>
          </a:p>
        </p:txBody>
      </p:sp>
      <p:sp>
        <p:nvSpPr>
          <p:cNvPr id="2" name="文本占位符 1">
            <a:extLst>
              <a:ext uri="{FF2B5EF4-FFF2-40B4-BE49-F238E27FC236}">
                <a16:creationId xmlns:a16="http://schemas.microsoft.com/office/drawing/2014/main" id="{80C64EB9-E6EA-45AD-9476-BDDE89985057}"/>
              </a:ext>
            </a:extLst>
          </p:cNvPr>
          <p:cNvSpPr>
            <a:spLocks noGrp="1"/>
          </p:cNvSpPr>
          <p:nvPr>
            <p:ph type="body" sz="quarter" idx="17"/>
          </p:nvPr>
        </p:nvSpPr>
        <p:spPr>
          <a:xfrm>
            <a:off x="6952615" y="4700016"/>
            <a:ext cx="2887103" cy="2765532"/>
          </a:xfrm>
        </p:spPr>
        <p:txBody>
          <a:bodyPr rtlCol="0"/>
          <a:lstStyle/>
          <a:p>
            <a:pPr rtl="0"/>
            <a:r>
              <a:rPr lang="zh-CN" altLang="en-US">
                <a:latin typeface="Microsoft YaHei UI" panose="020B0503020204020204" pitchFamily="34" charset="-122"/>
                <a:ea typeface="Microsoft YaHei UI" panose="020B0503020204020204" pitchFamily="34" charset="-122"/>
              </a:rPr>
              <a:t>我们的专家团队会在这里帮助你制定针对未来财务安全的现阶段成功战略。 </a:t>
            </a:r>
          </a:p>
        </p:txBody>
      </p:sp>
      <p:sp>
        <p:nvSpPr>
          <p:cNvPr id="86" name="标题 85">
            <a:extLst>
              <a:ext uri="{FF2B5EF4-FFF2-40B4-BE49-F238E27FC236}">
                <a16:creationId xmlns:a16="http://schemas.microsoft.com/office/drawing/2014/main" id="{FD30442A-A1AE-4FD1-B045-22F09C71CB76}"/>
              </a:ext>
            </a:extLst>
          </p:cNvPr>
          <p:cNvSpPr>
            <a:spLocks noGrp="1"/>
          </p:cNvSpPr>
          <p:nvPr>
            <p:ph type="title"/>
          </p:nvPr>
        </p:nvSpPr>
        <p:spPr/>
        <p:txBody>
          <a:bodyPr rtlCol="0"/>
          <a:lstStyle/>
          <a:p>
            <a:pPr rtl="0"/>
            <a:r>
              <a:rPr lang="zh-CN" altLang="en-US">
                <a:latin typeface="Microsoft YaHei UI" panose="020B0503020204020204" pitchFamily="34" charset="-122"/>
                <a:ea typeface="Microsoft YaHei UI" panose="020B0503020204020204" pitchFamily="34" charset="-122"/>
              </a:rPr>
              <a:t>我们的服务</a:t>
            </a:r>
            <a:br>
              <a:rPr lang="zh-CN" altLang="en-US">
                <a:latin typeface="Microsoft YaHei UI" panose="020B0503020204020204" pitchFamily="34" charset="-122"/>
                <a:ea typeface="Microsoft YaHei UI" panose="020B0503020204020204" pitchFamily="34" charset="-122"/>
              </a:rPr>
            </a:br>
            <a:endParaRPr lang="zh-CN" altLang="en-US">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21021256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图片占位符 40" descr="数学图形的特写">
            <a:extLst>
              <a:ext uri="{FF2B5EF4-FFF2-40B4-BE49-F238E27FC236}">
                <a16:creationId xmlns:a16="http://schemas.microsoft.com/office/drawing/2014/main" id="{B18AACB1-42A2-4B1E-8CE7-58311236AD5E}"/>
              </a:ext>
            </a:extLst>
          </p:cNvPr>
          <p:cNvPicPr>
            <a:picLocks noGrp="1" noChangeAspect="1"/>
          </p:cNvPicPr>
          <p:nvPr>
            <p:ph type="pic" sz="quarter" idx="15"/>
          </p:nvPr>
        </p:nvPicPr>
        <p:blipFill rotWithShape="1">
          <a:blip r:embed="rId3" cstate="email">
            <a:extLst>
              <a:ext uri="{28A0092B-C50C-407E-A947-70E740481C1C}">
                <a14:useLocalDpi xmlns:a14="http://schemas.microsoft.com/office/drawing/2010/main"/>
              </a:ext>
            </a:extLst>
          </a:blip>
          <a:srcRect l="319" r="319"/>
          <a:stretch/>
        </p:blipFill>
        <p:spPr/>
      </p:pic>
      <p:sp>
        <p:nvSpPr>
          <p:cNvPr id="45" name="标题 44">
            <a:extLst>
              <a:ext uri="{FF2B5EF4-FFF2-40B4-BE49-F238E27FC236}">
                <a16:creationId xmlns:a16="http://schemas.microsoft.com/office/drawing/2014/main" id="{2704561A-EBDC-4554-AB63-6E7F0AD34E9B}"/>
              </a:ext>
            </a:extLst>
          </p:cNvPr>
          <p:cNvSpPr>
            <a:spLocks noGrp="1"/>
          </p:cNvSpPr>
          <p:nvPr>
            <p:ph type="ctrTitle"/>
          </p:nvPr>
        </p:nvSpPr>
        <p:spPr/>
        <p:txBody>
          <a:bodyPr rtlCol="0"/>
          <a:lstStyle/>
          <a:p>
            <a:pPr rtl="0"/>
            <a:r>
              <a:rPr lang="en-US" altLang="zh-CN">
                <a:latin typeface="Microsoft YaHei UI" panose="020B0503020204020204" pitchFamily="34" charset="-122"/>
                <a:ea typeface="Microsoft YaHei UI" panose="020B0503020204020204" pitchFamily="34" charset="-122"/>
              </a:rPr>
              <a:t>TAILWIND TRADERS </a:t>
            </a:r>
          </a:p>
        </p:txBody>
      </p:sp>
      <p:sp>
        <p:nvSpPr>
          <p:cNvPr id="46" name="副标题 45">
            <a:extLst>
              <a:ext uri="{FF2B5EF4-FFF2-40B4-BE49-F238E27FC236}">
                <a16:creationId xmlns:a16="http://schemas.microsoft.com/office/drawing/2014/main" id="{84AA5B14-11B0-4875-B1F5-69DBF1E46D68}"/>
              </a:ext>
            </a:extLst>
          </p:cNvPr>
          <p:cNvSpPr>
            <a:spLocks noGrp="1"/>
          </p:cNvSpPr>
          <p:nvPr>
            <p:ph type="subTitle" idx="1"/>
          </p:nvPr>
        </p:nvSpPr>
        <p:spPr/>
        <p:txBody>
          <a:bodyPr rtlCol="0"/>
          <a:lstStyle/>
          <a:p>
            <a:pPr rtl="0"/>
            <a:r>
              <a:rPr lang="zh-CN" altLang="en-US">
                <a:latin typeface="Microsoft YaHei UI" panose="020B0503020204020204" pitchFamily="34" charset="-122"/>
                <a:ea typeface="Microsoft YaHei UI" panose="020B0503020204020204" pitchFamily="34" charset="-122"/>
              </a:rPr>
              <a:t>对你的未来投资</a:t>
            </a:r>
          </a:p>
          <a:p>
            <a:pPr rtl="0"/>
            <a:endParaRPr lang="zh-CN" altLang="en-US">
              <a:latin typeface="Microsoft YaHei UI" panose="020B0503020204020204" pitchFamily="34" charset="-122"/>
              <a:ea typeface="Microsoft YaHei UI" panose="020B0503020204020204" pitchFamily="34" charset="-122"/>
            </a:endParaRPr>
          </a:p>
        </p:txBody>
      </p:sp>
      <p:sp>
        <p:nvSpPr>
          <p:cNvPr id="47" name="内容占位符 46">
            <a:extLst>
              <a:ext uri="{FF2B5EF4-FFF2-40B4-BE49-F238E27FC236}">
                <a16:creationId xmlns:a16="http://schemas.microsoft.com/office/drawing/2014/main" id="{510886A2-18AD-4F58-A88D-0836A93378A0}"/>
              </a:ext>
            </a:extLst>
          </p:cNvPr>
          <p:cNvSpPr>
            <a:spLocks noGrp="1"/>
          </p:cNvSpPr>
          <p:nvPr>
            <p:ph sz="quarter" idx="11"/>
          </p:nvPr>
        </p:nvSpPr>
        <p:spPr/>
        <p:txBody>
          <a:bodyPr rtlCol="0"/>
          <a:lstStyle/>
          <a:p>
            <a:pPr rtl="0"/>
            <a:r>
              <a:rPr lang="zh-CN" altLang="en-US">
                <a:latin typeface="Microsoft YaHei UI" panose="020B0503020204020204" pitchFamily="34" charset="-122"/>
                <a:ea typeface="Microsoft YaHei UI" panose="020B0503020204020204" pitchFamily="34" charset="-122"/>
              </a:rPr>
              <a:t>联系我们</a:t>
            </a:r>
          </a:p>
        </p:txBody>
      </p:sp>
      <p:sp>
        <p:nvSpPr>
          <p:cNvPr id="48" name="文本占位符 47">
            <a:extLst>
              <a:ext uri="{FF2B5EF4-FFF2-40B4-BE49-F238E27FC236}">
                <a16:creationId xmlns:a16="http://schemas.microsoft.com/office/drawing/2014/main" id="{188890BB-2976-4D42-B9BB-FE40645D1266}"/>
              </a:ext>
            </a:extLst>
          </p:cNvPr>
          <p:cNvSpPr>
            <a:spLocks noGrp="1"/>
          </p:cNvSpPr>
          <p:nvPr>
            <p:ph type="body" sz="quarter" idx="12"/>
          </p:nvPr>
        </p:nvSpPr>
        <p:spPr/>
        <p:txBody>
          <a:bodyPr rtlCol="0"/>
          <a:lstStyle/>
          <a:p>
            <a:pPr rtl="0"/>
            <a:r>
              <a:rPr lang="en-US" altLang="zh-CN">
                <a:latin typeface="Microsoft YaHei UI" panose="020B0503020204020204" pitchFamily="34" charset="-122"/>
                <a:ea typeface="Microsoft YaHei UI" panose="020B0503020204020204" pitchFamily="34" charset="-122"/>
              </a:rPr>
              <a:t>4567 Main St ​</a:t>
            </a:r>
          </a:p>
          <a:p>
            <a:pPr rtl="0"/>
            <a:r>
              <a:rPr lang="en-US" altLang="zh-CN">
                <a:latin typeface="Microsoft YaHei UI" panose="020B0503020204020204" pitchFamily="34" charset="-122"/>
                <a:ea typeface="Microsoft YaHei UI" panose="020B0503020204020204" pitchFamily="34" charset="-122"/>
              </a:rPr>
              <a:t>Buffalo, NY 98052</a:t>
            </a:r>
            <a:r>
              <a:rPr lang="zh-CN" altLang="en-US">
                <a:latin typeface="Microsoft YaHei UI" panose="020B0503020204020204" pitchFamily="34" charset="-122"/>
                <a:ea typeface="Microsoft YaHei UI" panose="020B0503020204020204" pitchFamily="34" charset="-122"/>
              </a:rPr>
              <a:t>​</a:t>
            </a:r>
          </a:p>
          <a:p>
            <a:pPr rtl="0"/>
            <a:r>
              <a:rPr lang="en-US" altLang="zh-CN">
                <a:latin typeface="Microsoft YaHei UI" panose="020B0503020204020204" pitchFamily="34" charset="-122"/>
                <a:ea typeface="Microsoft YaHei UI" panose="020B0503020204020204" pitchFamily="34" charset="-122"/>
              </a:rPr>
              <a:t>555-0100</a:t>
            </a:r>
            <a:r>
              <a:rPr lang="zh-CN" altLang="en-US">
                <a:latin typeface="Microsoft YaHei UI" panose="020B0503020204020204" pitchFamily="34" charset="-122"/>
                <a:ea typeface="Microsoft YaHei UI" panose="020B0503020204020204" pitchFamily="34" charset="-122"/>
              </a:rPr>
              <a:t>​</a:t>
            </a:r>
          </a:p>
          <a:p>
            <a:pPr rtl="0"/>
            <a:r>
              <a:rPr lang="en-US" altLang="zh-CN">
                <a:latin typeface="Microsoft YaHei UI" panose="020B0503020204020204" pitchFamily="34" charset="-122"/>
                <a:ea typeface="Microsoft YaHei UI" panose="020B0503020204020204" pitchFamily="34" charset="-122"/>
              </a:rPr>
              <a:t>info@tailwindtraders.com</a:t>
            </a:r>
            <a:r>
              <a:rPr lang="zh-CN" altLang="en-US">
                <a:latin typeface="Microsoft YaHei UI" panose="020B0503020204020204" pitchFamily="34" charset="-122"/>
                <a:ea typeface="Microsoft YaHei UI" panose="020B0503020204020204" pitchFamily="34" charset="-122"/>
              </a:rPr>
              <a:t>​</a:t>
            </a:r>
          </a:p>
          <a:p>
            <a:pPr rtl="0"/>
            <a:r>
              <a:rPr lang="en-US" altLang="zh-CN">
                <a:latin typeface="Microsoft YaHei UI" panose="020B0503020204020204" pitchFamily="34" charset="-122"/>
                <a:ea typeface="Microsoft YaHei UI" panose="020B0503020204020204" pitchFamily="34" charset="-122"/>
              </a:rPr>
              <a:t>tailwindtraders.com</a:t>
            </a:r>
            <a:endParaRPr lang="zh-CN" altLang="en-US">
              <a:latin typeface="Microsoft YaHei UI" panose="020B0503020204020204" pitchFamily="34" charset="-122"/>
              <a:ea typeface="Microsoft YaHei UI" panose="020B0503020204020204" pitchFamily="34" charset="-122"/>
            </a:endParaRPr>
          </a:p>
          <a:p>
            <a:pPr rtl="0"/>
            <a:endParaRPr lang="zh-CN" altLang="en-US">
              <a:latin typeface="Microsoft YaHei UI" panose="020B0503020204020204" pitchFamily="34" charset="-122"/>
              <a:ea typeface="Microsoft YaHei UI" panose="020B0503020204020204" pitchFamily="34" charset="-122"/>
            </a:endParaRPr>
          </a:p>
        </p:txBody>
      </p:sp>
      <p:sp>
        <p:nvSpPr>
          <p:cNvPr id="25" name="内容占位符 24">
            <a:extLst>
              <a:ext uri="{FF2B5EF4-FFF2-40B4-BE49-F238E27FC236}">
                <a16:creationId xmlns:a16="http://schemas.microsoft.com/office/drawing/2014/main" id="{85B9EC67-E16B-4644-BE4E-9F3520D5AECF}"/>
              </a:ext>
            </a:extLst>
          </p:cNvPr>
          <p:cNvSpPr>
            <a:spLocks noGrp="1"/>
          </p:cNvSpPr>
          <p:nvPr>
            <p:ph sz="quarter" idx="13"/>
          </p:nvPr>
        </p:nvSpPr>
        <p:spPr/>
        <p:txBody>
          <a:bodyPr rtlCol="0"/>
          <a:lstStyle/>
          <a:p>
            <a:pPr rtl="0"/>
            <a:r>
              <a:rPr lang="zh-CN" altLang="en-US">
                <a:latin typeface="Microsoft YaHei UI" panose="020B0503020204020204" pitchFamily="34" charset="-122"/>
                <a:ea typeface="Microsoft YaHei UI" panose="020B0503020204020204" pitchFamily="34" charset="-122"/>
              </a:rPr>
              <a:t>我们的愿景</a:t>
            </a:r>
          </a:p>
        </p:txBody>
      </p:sp>
      <p:sp>
        <p:nvSpPr>
          <p:cNvPr id="26" name="文本占位符 25">
            <a:extLst>
              <a:ext uri="{FF2B5EF4-FFF2-40B4-BE49-F238E27FC236}">
                <a16:creationId xmlns:a16="http://schemas.microsoft.com/office/drawing/2014/main" id="{CE9C5F90-E573-43D7-AC40-5AD946F4D032}"/>
              </a:ext>
            </a:extLst>
          </p:cNvPr>
          <p:cNvSpPr>
            <a:spLocks noGrp="1"/>
          </p:cNvSpPr>
          <p:nvPr>
            <p:ph type="body" sz="quarter" idx="14"/>
          </p:nvPr>
        </p:nvSpPr>
        <p:spPr/>
        <p:txBody>
          <a:bodyPr rtlCol="0"/>
          <a:lstStyle/>
          <a:p>
            <a:pPr rtl="0"/>
            <a:r>
              <a:rPr lang="en-US" altLang="zh-CN">
                <a:latin typeface="Microsoft YaHei UI" panose="020B0503020204020204" pitchFamily="34" charset="-122"/>
                <a:ea typeface="Microsoft YaHei UI" panose="020B0503020204020204" pitchFamily="34" charset="-122"/>
              </a:rPr>
              <a:t>Lorem ipsum dolor sit amet, consectetuer adipiscing elit.Maecenas porttitor congue massa.Fusce posuere, magna sed pulvinar ultricies, purus lectus malesuada libero, sit</a:t>
            </a:r>
            <a:br>
              <a:rPr lang="zh-CN" altLang="en-US">
                <a:latin typeface="Microsoft YaHei UI" panose="020B0503020204020204" pitchFamily="34" charset="-122"/>
                <a:ea typeface="Microsoft YaHei UI" panose="020B0503020204020204" pitchFamily="34" charset="-122"/>
              </a:rPr>
            </a:br>
            <a:r>
              <a:rPr lang="en-US" altLang="zh-CN">
                <a:latin typeface="Microsoft YaHei UI" panose="020B0503020204020204" pitchFamily="34" charset="-122"/>
                <a:ea typeface="Microsoft YaHei UI" panose="020B0503020204020204" pitchFamily="34" charset="-122"/>
              </a:rPr>
              <a:t>amet commodo magna eros quis urna.</a:t>
            </a:r>
            <a:endParaRPr lang="zh-CN" altLang="en-US">
              <a:latin typeface="Microsoft YaHei UI" panose="020B0503020204020204" pitchFamily="34" charset="-122"/>
              <a:ea typeface="Microsoft YaHei UI" panose="020B0503020204020204" pitchFamily="34" charset="-122"/>
            </a:endParaRPr>
          </a:p>
          <a:p>
            <a:pPr rtl="0"/>
            <a:r>
              <a:rPr lang="en-US" altLang="zh-CN">
                <a:latin typeface="Microsoft YaHei UI" panose="020B0503020204020204" pitchFamily="34" charset="-122"/>
                <a:ea typeface="Microsoft YaHei UI" panose="020B0503020204020204" pitchFamily="34" charset="-122"/>
              </a:rPr>
              <a:t>Maecenas porttitor congue massa.</a:t>
            </a:r>
            <a:r>
              <a:rPr lang="zh-CN" altLang="en-US">
                <a:latin typeface="Microsoft YaHei UI" panose="020B0503020204020204" pitchFamily="34" charset="-122"/>
                <a:ea typeface="Microsoft YaHei UI" panose="020B0503020204020204" pitchFamily="34" charset="-122"/>
              </a:rPr>
              <a:t> </a:t>
            </a:r>
            <a:r>
              <a:rPr lang="en-US" altLang="zh-CN">
                <a:latin typeface="Microsoft YaHei UI" panose="020B0503020204020204" pitchFamily="34" charset="-122"/>
                <a:ea typeface="Microsoft YaHei UI" panose="020B0503020204020204" pitchFamily="34" charset="-122"/>
              </a:rPr>
              <a:t>Fusce posuere, magna sed pulvinar ultricies, purus lectus malesuada libero, sit amet commodo magna eros quis urna.</a:t>
            </a:r>
            <a:endParaRPr lang="zh-CN" altLang="en-US">
              <a:latin typeface="Microsoft YaHei UI" panose="020B0503020204020204" pitchFamily="34" charset="-122"/>
              <a:ea typeface="Microsoft YaHei UI" panose="020B0503020204020204" pitchFamily="34" charset="-122"/>
            </a:endParaRPr>
          </a:p>
          <a:p>
            <a:pPr rtl="0"/>
            <a:r>
              <a:rPr lang="en-US" altLang="zh-CN">
                <a:latin typeface="Microsoft YaHei UI" panose="020B0503020204020204" pitchFamily="34" charset="-122"/>
                <a:ea typeface="Microsoft YaHei UI" panose="020B0503020204020204" pitchFamily="34" charset="-122"/>
              </a:rPr>
              <a:t>Lorem ipsum dolor sit amet, consectetuer adipiscing elit.</a:t>
            </a:r>
            <a:r>
              <a:rPr lang="zh-CN" altLang="en-US">
                <a:latin typeface="Microsoft YaHei UI" panose="020B0503020204020204" pitchFamily="34" charset="-122"/>
                <a:ea typeface="Microsoft YaHei UI" panose="020B0503020204020204" pitchFamily="34" charset="-122"/>
              </a:rPr>
              <a:t> </a:t>
            </a:r>
            <a:r>
              <a:rPr lang="en-US" altLang="zh-CN">
                <a:latin typeface="Microsoft YaHei UI" panose="020B0503020204020204" pitchFamily="34" charset="-122"/>
                <a:ea typeface="Microsoft YaHei UI" panose="020B0503020204020204" pitchFamily="34" charset="-122"/>
              </a:rPr>
              <a:t>Maecenas porttitor congue massa.Fusce posuere, magna sed pulvinar ultricies, purus lectus malesuada libero, sit</a:t>
            </a:r>
            <a:br>
              <a:rPr lang="zh-CN" altLang="en-US">
                <a:latin typeface="Microsoft YaHei UI" panose="020B0503020204020204" pitchFamily="34" charset="-122"/>
                <a:ea typeface="Microsoft YaHei UI" panose="020B0503020204020204" pitchFamily="34" charset="-122"/>
              </a:rPr>
            </a:br>
            <a:r>
              <a:rPr lang="en-US" altLang="zh-CN">
                <a:latin typeface="Microsoft YaHei UI" panose="020B0503020204020204" pitchFamily="34" charset="-122"/>
                <a:ea typeface="Microsoft YaHei UI" panose="020B0503020204020204" pitchFamily="34" charset="-122"/>
              </a:rPr>
              <a:t>amet commodo magna eros quis urna.</a:t>
            </a:r>
            <a:endParaRPr lang="zh-CN" altLang="en-US">
              <a:latin typeface="Microsoft YaHei UI" panose="020B0503020204020204" pitchFamily="34" charset="-122"/>
              <a:ea typeface="Microsoft YaHei UI" panose="020B0503020204020204" pitchFamily="34" charset="-122"/>
            </a:endParaRPr>
          </a:p>
          <a:p>
            <a:pPr rtl="0"/>
            <a:endParaRPr lang="zh-CN" altLang="en-US">
              <a:latin typeface="Microsoft YaHei UI" panose="020B0503020204020204" pitchFamily="34" charset="-122"/>
              <a:ea typeface="Microsoft YaHei UI" panose="020B0503020204020204" pitchFamily="34" charset="-122"/>
            </a:endParaRPr>
          </a:p>
          <a:p>
            <a:pPr rtl="0"/>
            <a:endParaRPr lang="zh-CN" altLang="en-US">
              <a:latin typeface="Microsoft YaHei UI" panose="020B0503020204020204" pitchFamily="34" charset="-122"/>
              <a:ea typeface="Microsoft YaHei UI" panose="020B0503020204020204" pitchFamily="34" charset="-122"/>
            </a:endParaRPr>
          </a:p>
          <a:p>
            <a:pPr rtl="0"/>
            <a:endParaRPr lang="zh-CN" altLang="en-US">
              <a:latin typeface="Microsoft YaHei UI" panose="020B0503020204020204" pitchFamily="34" charset="-122"/>
              <a:ea typeface="Microsoft YaHei UI" panose="020B0503020204020204" pitchFamily="34" charset="-122"/>
            </a:endParaRPr>
          </a:p>
          <a:p>
            <a:pPr rtl="0"/>
            <a:endParaRPr lang="zh-CN" altLang="en-US">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42447648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占位符 6" descr="笔绘制线状图表">
            <a:extLst>
              <a:ext uri="{FF2B5EF4-FFF2-40B4-BE49-F238E27FC236}">
                <a16:creationId xmlns:a16="http://schemas.microsoft.com/office/drawing/2014/main" id="{1E006552-A299-4408-9F54-B196F5056EA4}"/>
              </a:ext>
            </a:extLst>
          </p:cNvPr>
          <p:cNvPicPr>
            <a:picLocks noGrp="1" noChangeAspect="1"/>
          </p:cNvPicPr>
          <p:nvPr>
            <p:ph type="pic" sz="quarter" idx="10"/>
          </p:nvPr>
        </p:nvPicPr>
        <p:blipFill rotWithShape="1">
          <a:blip r:embed="rId3" cstate="email">
            <a:extLst>
              <a:ext uri="{28A0092B-C50C-407E-A947-70E740481C1C}">
                <a14:useLocalDpi xmlns:a14="http://schemas.microsoft.com/office/drawing/2010/main"/>
              </a:ext>
            </a:extLst>
          </a:blip>
          <a:srcRect l="1" r="1"/>
          <a:stretch/>
        </p:blipFill>
        <p:spPr/>
      </p:pic>
      <p:pic>
        <p:nvPicPr>
          <p:cNvPr id="25" name="图片占位符 24" descr="一群人通过笔记本电脑协作">
            <a:extLst>
              <a:ext uri="{FF2B5EF4-FFF2-40B4-BE49-F238E27FC236}">
                <a16:creationId xmlns:a16="http://schemas.microsoft.com/office/drawing/2014/main" id="{3A866D61-5A53-48A0-9828-C82CDA027DCB}"/>
              </a:ext>
            </a:extLst>
          </p:cNvPr>
          <p:cNvPicPr>
            <a:picLocks noGrp="1" noChangeAspect="1"/>
          </p:cNvPicPr>
          <p:nvPr>
            <p:ph type="pic" sz="quarter" idx="11"/>
          </p:nvPr>
        </p:nvPicPr>
        <p:blipFill rotWithShape="1">
          <a:blip r:embed="rId4" cstate="email">
            <a:extLst>
              <a:ext uri="{28A0092B-C50C-407E-A947-70E740481C1C}">
                <a14:useLocalDpi xmlns:a14="http://schemas.microsoft.com/office/drawing/2010/main"/>
              </a:ext>
            </a:extLst>
          </a:blip>
          <a:srcRect/>
          <a:stretch/>
        </p:blipFill>
        <p:spPr/>
      </p:pic>
      <p:pic>
        <p:nvPicPr>
          <p:cNvPr id="8" name="图片占位符 7" descr="一位拿着活页夹的女士正在离开办公室">
            <a:extLst>
              <a:ext uri="{FF2B5EF4-FFF2-40B4-BE49-F238E27FC236}">
                <a16:creationId xmlns:a16="http://schemas.microsoft.com/office/drawing/2014/main" id="{672E69F0-216F-41E3-A8BF-4C5DA81E1445}"/>
              </a:ext>
            </a:extLst>
          </p:cNvPr>
          <p:cNvPicPr>
            <a:picLocks noGrp="1" noChangeAspect="1"/>
          </p:cNvPicPr>
          <p:nvPr>
            <p:ph type="pic" sz="quarter" idx="12"/>
          </p:nvPr>
        </p:nvPicPr>
        <p:blipFill rotWithShape="1">
          <a:blip r:embed="rId5" cstate="email">
            <a:extLst>
              <a:ext uri="{28A0092B-C50C-407E-A947-70E740481C1C}">
                <a14:useLocalDpi xmlns:a14="http://schemas.microsoft.com/office/drawing/2010/main"/>
              </a:ext>
            </a:extLst>
          </a:blip>
          <a:srcRect/>
          <a:stretch/>
        </p:blipFill>
        <p:spPr/>
      </p:pic>
      <p:sp>
        <p:nvSpPr>
          <p:cNvPr id="14" name="文本占位符 13">
            <a:extLst>
              <a:ext uri="{FF2B5EF4-FFF2-40B4-BE49-F238E27FC236}">
                <a16:creationId xmlns:a16="http://schemas.microsoft.com/office/drawing/2014/main" id="{2435A574-EC9F-4321-9CA3-5D765C30B3E2}"/>
              </a:ext>
            </a:extLst>
          </p:cNvPr>
          <p:cNvSpPr>
            <a:spLocks noGrp="1"/>
          </p:cNvSpPr>
          <p:nvPr>
            <p:ph type="body" sz="quarter" idx="14"/>
          </p:nvPr>
        </p:nvSpPr>
        <p:spPr/>
        <p:txBody>
          <a:bodyPr rtlCol="0"/>
          <a:lstStyle/>
          <a:p>
            <a:pPr rtl="0"/>
            <a:r>
              <a:rPr lang="en-US" altLang="zh-CN">
                <a:latin typeface="Microsoft YaHei UI" panose="020B0503020204020204" pitchFamily="34" charset="-122"/>
                <a:ea typeface="Microsoft YaHei UI" panose="020B0503020204020204" pitchFamily="34" charset="-122"/>
              </a:rPr>
              <a:t>Lorem ipsum dolor sit amet, consectetuer adipiscing elit.Maecenas porttitor congue massa.</a:t>
            </a:r>
            <a:r>
              <a:rPr lang="zh-CN" altLang="en-US">
                <a:latin typeface="Microsoft YaHei UI" panose="020B0503020204020204" pitchFamily="34" charset="-122"/>
                <a:ea typeface="Microsoft YaHei UI" panose="020B0503020204020204" pitchFamily="34" charset="-122"/>
              </a:rPr>
              <a:t> </a:t>
            </a:r>
            <a:r>
              <a:rPr lang="en-US" altLang="zh-CN">
                <a:latin typeface="Microsoft YaHei UI" panose="020B0503020204020204" pitchFamily="34" charset="-122"/>
                <a:ea typeface="Microsoft YaHei UI" panose="020B0503020204020204" pitchFamily="34" charset="-122"/>
              </a:rPr>
              <a:t>Fusce posuere, magna sed pulvinar ultricies, purus lectus malesuada libero, sit amet commodo magna eros quis urna.</a:t>
            </a:r>
            <a:endParaRPr lang="zh-CN" altLang="en-US">
              <a:latin typeface="Microsoft YaHei UI" panose="020B0503020204020204" pitchFamily="34" charset="-122"/>
              <a:ea typeface="Microsoft YaHei UI" panose="020B0503020204020204" pitchFamily="34" charset="-122"/>
            </a:endParaRPr>
          </a:p>
          <a:p>
            <a:pPr rtl="0"/>
            <a:r>
              <a:rPr lang="en-US" altLang="zh-CN">
                <a:latin typeface="Microsoft YaHei UI" panose="020B0503020204020204" pitchFamily="34" charset="-122"/>
                <a:ea typeface="Microsoft YaHei UI" panose="020B0503020204020204" pitchFamily="34" charset="-122"/>
              </a:rPr>
              <a:t>Maecenas porttitor congue massa.Fusce posuere, magna sed pulvinar ultricies, purus lectus malesuada libero, sit amet commodo magna eros quis urna.</a:t>
            </a:r>
            <a:endParaRPr lang="zh-CN" altLang="en-US">
              <a:latin typeface="Microsoft YaHei UI" panose="020B0503020204020204" pitchFamily="34" charset="-122"/>
              <a:ea typeface="Microsoft YaHei UI" panose="020B0503020204020204" pitchFamily="34" charset="-122"/>
            </a:endParaRPr>
          </a:p>
          <a:p>
            <a:pPr rtl="0"/>
            <a:endParaRPr lang="zh-CN" altLang="en-US">
              <a:latin typeface="Microsoft YaHei UI" panose="020B0503020204020204" pitchFamily="34" charset="-122"/>
              <a:ea typeface="Microsoft YaHei UI" panose="020B0503020204020204" pitchFamily="34" charset="-122"/>
            </a:endParaRPr>
          </a:p>
        </p:txBody>
      </p:sp>
      <p:sp>
        <p:nvSpPr>
          <p:cNvPr id="11" name="文本占位符 10">
            <a:extLst>
              <a:ext uri="{FF2B5EF4-FFF2-40B4-BE49-F238E27FC236}">
                <a16:creationId xmlns:a16="http://schemas.microsoft.com/office/drawing/2014/main" id="{8F457663-49C5-4FE7-93F7-6D408078AC66}"/>
              </a:ext>
            </a:extLst>
          </p:cNvPr>
          <p:cNvSpPr>
            <a:spLocks noGrp="1"/>
          </p:cNvSpPr>
          <p:nvPr>
            <p:ph type="body" sz="quarter" idx="16"/>
          </p:nvPr>
        </p:nvSpPr>
        <p:spPr/>
        <p:txBody>
          <a:bodyPr rtlCol="0"/>
          <a:lstStyle/>
          <a:p>
            <a:pPr rtl="0"/>
            <a:r>
              <a:rPr lang="zh-CN" altLang="en-US">
                <a:latin typeface="Microsoft YaHei UI" panose="020B0503020204020204" pitchFamily="34" charset="-122"/>
                <a:ea typeface="Microsoft YaHei UI" panose="020B0503020204020204" pitchFamily="34" charset="-122"/>
              </a:rPr>
              <a:t>我们的专家团队会在这里帮助你制定针对未来财务安全的现阶段成功战略。 </a:t>
            </a:r>
          </a:p>
        </p:txBody>
      </p:sp>
      <p:sp>
        <p:nvSpPr>
          <p:cNvPr id="22" name="文本占位符 21">
            <a:extLst>
              <a:ext uri="{FF2B5EF4-FFF2-40B4-BE49-F238E27FC236}">
                <a16:creationId xmlns:a16="http://schemas.microsoft.com/office/drawing/2014/main" id="{3F0CFD1C-F6E7-4B83-AB91-F24AF9E65390}"/>
              </a:ext>
            </a:extLst>
          </p:cNvPr>
          <p:cNvSpPr>
            <a:spLocks noGrp="1"/>
          </p:cNvSpPr>
          <p:nvPr>
            <p:ph type="body" sz="quarter" idx="17"/>
          </p:nvPr>
        </p:nvSpPr>
        <p:spPr/>
        <p:txBody>
          <a:bodyPr rtlCol="0"/>
          <a:lstStyle/>
          <a:p>
            <a:pPr rtl="0"/>
            <a:r>
              <a:rPr lang="zh-CN" altLang="en-US">
                <a:latin typeface="Microsoft YaHei UI" panose="020B0503020204020204" pitchFamily="34" charset="-122"/>
                <a:ea typeface="Microsoft YaHei UI" panose="020B0503020204020204" pitchFamily="34" charset="-122"/>
              </a:rPr>
              <a:t>我们的团队</a:t>
            </a:r>
          </a:p>
        </p:txBody>
      </p:sp>
      <p:sp>
        <p:nvSpPr>
          <p:cNvPr id="26" name="文本占位符 25">
            <a:extLst>
              <a:ext uri="{FF2B5EF4-FFF2-40B4-BE49-F238E27FC236}">
                <a16:creationId xmlns:a16="http://schemas.microsoft.com/office/drawing/2014/main" id="{DAB717E8-011C-4547-A6B4-B8F2FE4F15FD}"/>
              </a:ext>
            </a:extLst>
          </p:cNvPr>
          <p:cNvSpPr>
            <a:spLocks noGrp="1"/>
          </p:cNvSpPr>
          <p:nvPr>
            <p:ph type="body" sz="quarter" idx="18"/>
          </p:nvPr>
        </p:nvSpPr>
        <p:spPr/>
        <p:txBody>
          <a:bodyPr rtlCol="0"/>
          <a:lstStyle/>
          <a:p>
            <a:pPr rtl="0"/>
            <a:r>
              <a:rPr lang="en-US" altLang="zh-CN">
                <a:latin typeface="Microsoft YaHei UI" panose="020B0503020204020204" pitchFamily="34" charset="-122"/>
                <a:ea typeface="Microsoft YaHei UI" panose="020B0503020204020204" pitchFamily="34" charset="-122"/>
              </a:rPr>
              <a:t>Lorem ipsum dolor sit amet, consectetuer adipiscing elit.</a:t>
            </a:r>
          </a:p>
          <a:p>
            <a:pPr rtl="0"/>
            <a:r>
              <a:rPr lang="en-US" altLang="zh-CN">
                <a:latin typeface="Microsoft YaHei UI" panose="020B0503020204020204" pitchFamily="34" charset="-122"/>
                <a:ea typeface="Microsoft YaHei UI" panose="020B0503020204020204" pitchFamily="34" charset="-122"/>
              </a:rPr>
              <a:t>Maecenas porttitor congue massa.</a:t>
            </a:r>
            <a:endParaRPr lang="zh-CN" altLang="en-US">
              <a:latin typeface="Microsoft YaHei UI" panose="020B0503020204020204" pitchFamily="34" charset="-122"/>
              <a:ea typeface="Microsoft YaHei UI" panose="020B0503020204020204" pitchFamily="34" charset="-122"/>
            </a:endParaRPr>
          </a:p>
          <a:p>
            <a:pPr rtl="0"/>
            <a:r>
              <a:rPr lang="en-US" altLang="zh-CN">
                <a:latin typeface="Microsoft YaHei UI" panose="020B0503020204020204" pitchFamily="34" charset="-122"/>
                <a:ea typeface="Microsoft YaHei UI" panose="020B0503020204020204" pitchFamily="34" charset="-122"/>
              </a:rPr>
              <a:t>Fusce posuere, magna sed pulvinar ultricies, purus lectus malesuada libero, sit amet commodo magna eros quis urna.</a:t>
            </a:r>
            <a:endParaRPr lang="zh-CN" altLang="en-US">
              <a:latin typeface="Microsoft YaHei UI" panose="020B0503020204020204" pitchFamily="34" charset="-122"/>
              <a:ea typeface="Microsoft YaHei UI" panose="020B0503020204020204" pitchFamily="34" charset="-122"/>
            </a:endParaRPr>
          </a:p>
          <a:p>
            <a:pPr rtl="0"/>
            <a:endParaRPr lang="zh-CN" altLang="en-US">
              <a:latin typeface="Microsoft YaHei UI" panose="020B0503020204020204" pitchFamily="34" charset="-122"/>
              <a:ea typeface="Microsoft YaHei UI" panose="020B0503020204020204" pitchFamily="34" charset="-122"/>
            </a:endParaRPr>
          </a:p>
        </p:txBody>
      </p:sp>
      <p:sp>
        <p:nvSpPr>
          <p:cNvPr id="115" name="标题 114">
            <a:extLst>
              <a:ext uri="{FF2B5EF4-FFF2-40B4-BE49-F238E27FC236}">
                <a16:creationId xmlns:a16="http://schemas.microsoft.com/office/drawing/2014/main" id="{D328ED67-05E4-4380-99B0-44D2DEB5311C}"/>
              </a:ext>
            </a:extLst>
          </p:cNvPr>
          <p:cNvSpPr>
            <a:spLocks noGrp="1"/>
          </p:cNvSpPr>
          <p:nvPr>
            <p:ph type="title"/>
          </p:nvPr>
        </p:nvSpPr>
        <p:spPr/>
        <p:txBody>
          <a:bodyPr rtlCol="0"/>
          <a:lstStyle/>
          <a:p>
            <a:pPr rtl="0"/>
            <a:r>
              <a:rPr lang="zh-CN" altLang="en-US">
                <a:latin typeface="Microsoft YaHei UI" panose="020B0503020204020204" pitchFamily="34" charset="-122"/>
                <a:ea typeface="Microsoft YaHei UI" panose="020B0503020204020204" pitchFamily="34" charset="-122"/>
              </a:rPr>
              <a:t>我们的服务</a:t>
            </a:r>
          </a:p>
        </p:txBody>
      </p:sp>
    </p:spTree>
    <p:extLst>
      <p:ext uri="{BB962C8B-B14F-4D97-AF65-F5344CB8AC3E}">
        <p14:creationId xmlns:p14="http://schemas.microsoft.com/office/powerpoint/2010/main" val="719325024"/>
      </p:ext>
    </p:extLst>
  </p:cSld>
  <p:clrMapOvr>
    <a:masterClrMapping/>
  </p:clrMapOvr>
</p:sld>
</file>

<file path=ppt/theme/theme12.xml><?xml version="1.0" encoding="utf-8"?>
<a:theme xmlns:a="http://schemas.openxmlformats.org/drawingml/2006/main" name="2_自定义设计">
  <a:themeElements>
    <a:clrScheme name="Custom 5">
      <a:dk1>
        <a:srgbClr val="000000"/>
      </a:dk1>
      <a:lt1>
        <a:sysClr val="window" lastClr="FFFFFF"/>
      </a:lt1>
      <a:dk2>
        <a:srgbClr val="17406D"/>
      </a:dk2>
      <a:lt2>
        <a:srgbClr val="DBEFF9"/>
      </a:lt2>
      <a:accent1>
        <a:srgbClr val="82B1E4"/>
      </a:accent1>
      <a:accent2>
        <a:srgbClr val="17406D"/>
      </a:accent2>
      <a:accent3>
        <a:srgbClr val="FFFFFF"/>
      </a:accent3>
      <a:accent4>
        <a:srgbClr val="FFFFFF"/>
      </a:accent4>
      <a:accent5>
        <a:srgbClr val="FFFFFF"/>
      </a:accent5>
      <a:accent6>
        <a:srgbClr val="FFFFFF"/>
      </a:accent6>
      <a:hlink>
        <a:srgbClr val="17406D"/>
      </a:hlink>
      <a:folHlink>
        <a:srgbClr val="82B1E4"/>
      </a:folHlink>
    </a:clrScheme>
    <a:fontScheme name="Custom 6">
      <a:majorFont>
        <a:latin typeface="Century Gothic"/>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&#65279;<?xml version="1.0" encoding="utf-8"?><Relationships xmlns="http://schemas.openxmlformats.org/package/2006/relationships"><Relationship Type="http://schemas.microsoft.com/office/2011/relationships/webextension" Target="/ppt/webextensions/webextension1.xml" Id="rId1" /></Relationships>
</file>

<file path=ppt/webextensions/taskpanes.xml><?xml version="1.0" encoding="utf-8"?>
<wetp:taskpanes xmlns:wetp="http://schemas.microsoft.com/office/webextensions/taskpanes/2010/11">
  <wetp:taskpane dockstate="right" visibility="0" width="387" row="9">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72626E1F-ED93-4A4E-AF1C-1617B798BE36}">
  <we:reference id="wa104178141" version="4.3.3.0" store="en-US" storeType="OMEX"/>
  <we:alternateReferences>
    <we:reference id="wa104178141" version="4.3.3.0" store="WA104178141" storeType="OMEX"/>
  </we:alternateReferences>
  <we:properties/>
  <we:bindings/>
  <we:snapshot xmlns:r="http://schemas.openxmlformats.org/officeDocument/2006/relationships"/>
</we:webextension>
</file>

<file path=customXml/_rels/item13.xml.rels>&#65279;<?xml version="1.0" encoding="utf-8"?><Relationships xmlns="http://schemas.openxmlformats.org/package/2006/relationships"><Relationship Type="http://schemas.openxmlformats.org/officeDocument/2006/relationships/customXmlProps" Target="/customXml/itemProps13.xml" Id="rId1" /></Relationships>
</file>

<file path=customXml/_rels/item22.xml.rels>&#65279;<?xml version="1.0" encoding="utf-8"?><Relationships xmlns="http://schemas.openxmlformats.org/package/2006/relationships"><Relationship Type="http://schemas.openxmlformats.org/officeDocument/2006/relationships/customXmlProps" Target="/customXml/itemProps22.xml" Id="rId1" /></Relationships>
</file>

<file path=customXml/_rels/item3.xml.rels>&#65279;<?xml version="1.0" encoding="utf-8"?><Relationships xmlns="http://schemas.openxmlformats.org/package/2006/relationships"><Relationship Type="http://schemas.openxmlformats.org/officeDocument/2006/relationships/customXmlProps" Target="/customXml/itemProps31.xml" Id="rId1" /></Relationships>
</file>

<file path=customXml/item1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3.xml><?xml version="1.0" encoding="utf-8"?>
<ds:datastoreItem xmlns:ds="http://schemas.openxmlformats.org/officeDocument/2006/customXml" ds:itemID="{5D82FBE3-5E95-4B7A-88C0-B7BB58A968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2.xml><?xml version="1.0" encoding="utf-8"?>
<ds:datastoreItem xmlns:ds="http://schemas.openxmlformats.org/officeDocument/2006/customXml" ds:itemID="{D9EAC644-7B36-4B02-AE6A-271637DE6193}">
  <ds:schemaRefs>
    <ds:schemaRef ds:uri="http://schemas.microsoft.com/sharepoint/v3/contenttype/forms"/>
  </ds:schemaRefs>
</ds:datastoreItem>
</file>

<file path=customXml/itemProps31.xml><?xml version="1.0" encoding="utf-8"?>
<ds:datastoreItem xmlns:ds="http://schemas.openxmlformats.org/officeDocument/2006/customXml" ds:itemID="{581AEECB-7CBF-41B6-B304-895A4D5BDF0F}">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ap:Properties xmlns:vt="http://schemas.openxmlformats.org/officeDocument/2006/docPropsVTypes" xmlns:ap="http://schemas.openxmlformats.org/officeDocument/2006/extended-properties">
  <ap:Template/>
  <ap:TotalTime>0</ap:TotalTime>
  <ap:Words>505</ap:Words>
  <ap:PresentationFormat>自定义</ap:PresentationFormat>
  <ap:Paragraphs>44</ap:Paragraphs>
  <ap:Slides>4</ap:Slides>
  <ap:Notes>4</ap:Notes>
  <ap:HiddenSlides>0</ap:HiddenSlides>
  <ap:MMClips>0</ap:MMClips>
  <ap:ScaleCrop>false</ap:ScaleCrop>
  <ap:HeadingPairs>
    <vt:vector baseType="variant" size="6">
      <vt:variant>
        <vt:lpstr>已用的字体</vt:lpstr>
      </vt:variant>
      <vt:variant>
        <vt:i4>2</vt:i4>
      </vt:variant>
      <vt:variant>
        <vt:lpstr>主题</vt:lpstr>
      </vt:variant>
      <vt:variant>
        <vt:i4>1</vt:i4>
      </vt:variant>
      <vt:variant>
        <vt:lpstr>幻灯片标题</vt:lpstr>
      </vt:variant>
      <vt:variant>
        <vt:i4>4</vt:i4>
      </vt:variant>
    </vt:vector>
  </ap:HeadingPairs>
  <ap:TitlesOfParts>
    <vt:vector baseType="lpstr" size="7">
      <vt:lpstr>Microsoft YaHei UI</vt:lpstr>
      <vt:lpstr>Arial</vt:lpstr>
      <vt:lpstr>2_自定义设计</vt:lpstr>
      <vt:lpstr>TAILWIND TRADERS</vt:lpstr>
      <vt:lpstr>我们的服务 </vt:lpstr>
      <vt:lpstr>TAILWIND TRADERS </vt:lpstr>
      <vt:lpstr>我们的服务</vt:lpstr>
    </vt:vector>
  </ap:TitlesOfParts>
  <ap:Company/>
  <ap:LinksUpToDate>false</ap:LinksUpToDate>
  <ap:SharedDoc>false</ap:SharedDoc>
  <ap:HyperlinksChanged>false</ap:HyperlinksChanged>
  <ap:AppVersion>16.0000</ap:AppVersion>
</ap: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2020-06-29T21:50:47Z</dcterms:created>
  <dcterms:modified xsi:type="dcterms:W3CDTF">2021-12-17T04:40:41Z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