
<file path=[Content_Types].xml><?xml version="1.0" encoding="utf-8"?>
<Types xmlns="http://schemas.openxmlformats.org/package/2006/content-types">
  <Default Extension="xml" ContentType="application/vnd.openxmlformats-officedocument.extended-properties+xml"/>
  <Default Extension="rels" ContentType="application/vnd.openxmlformats-package.relationships+xml"/>
  <Default Extension="svg" ContentType="image/svg+xml"/>
  <Default Extension="png" ContentType="image/png"/>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customXml/item3.xml" ContentType="application/xml"/>
  <Override PartName="/customXml/itemProps31.xml" ContentType="application/vnd.openxmlformats-officedocument.customXmlProperties+xml"/>
  <Override PartName="/ppt/handoutMasters/handoutMaster11.xml" ContentType="application/vnd.openxmlformats-officedocument.presentationml.handoutMaster+xml"/>
  <Override PartName="/ppt/theme/theme31.xml" ContentType="application/vnd.openxmlformats-officedocument.theme+xml"/>
  <Override PartName="/customXml/item22.xml" ContentType="application/xml"/>
  <Override PartName="/customXml/itemProps22.xml" ContentType="application/vnd.openxmlformats-officedocument.customXmlProperties+xml"/>
  <Override PartName="/customXml/item13.xml" ContentType="application/xml"/>
  <Override PartName="/customXml/itemProps13.xml" ContentType="application/vnd.openxmlformats-officedocument.customXmlProperties+xml"/>
  <Override PartName="/ppt/notesMasters/notesMaster11.xml" ContentType="application/vnd.openxmlformats-officedocument.presentationml.notesMaster+xml"/>
  <Override PartName="/ppt/theme/theme22.xml" ContentType="application/vnd.openxmlformats-officedocument.theme+xml"/>
  <Override PartName="/ppt/tableStyles.xml" ContentType="application/vnd.openxmlformats-officedocument.presentationml.tableStyles+xml"/>
  <Override PartName="/ppt/slides/slide11.xml" ContentType="application/vnd.openxmlformats-officedocument.presentationml.slide+xml"/>
  <Override PartName="/ppt/notesSlides/notesSlide11.xml" ContentType="application/vnd.openxmlformats-officedocument.presentationml.notesSlide+xml"/>
  <Override PartName="/ppt/slideLayouts/slideLayout11.xml" ContentType="application/vnd.openxmlformats-officedocument.presentationml.slideLayout+xml"/>
  <Override PartName="/ppt/slideMasters/slideMaster11.xml" ContentType="application/vnd.openxmlformats-officedocument.presentationml.slideMaster+xml"/>
  <Override PartName="/ppt/theme/theme13.xml" ContentType="application/vnd.openxmlformats-officedocument.theme+xml"/>
  <Override PartName="/ppt/viewProps.xml" ContentType="application/vnd.openxmlformats-officedocument.presentationml.viewProps+xml"/>
  <Override PartName="/docMetadata/LabelInfo.xml" ContentType="application/vnd.ms-office.classificationlabel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officeDocument/2006/relationships/extended-properties" Target="/docProps/app.xml" Id="rId3" /><Relationship Type="http://schemas.openxmlformats.org/package/2006/relationships/metadata/core-properties" Target="/docProps/core.xml" Id="rId2" /><Relationship Type="http://schemas.openxmlformats.org/officeDocument/2006/relationships/officeDocument" Target="/ppt/presentation.xml" Id="rId1" /><Relationship Type="http://schemas.microsoft.com/office/2020/02/relationships/classificationlabels" Target="/docMetadata/LabelInfo.xml" Id="rId5" /><Relationship Type="http://schemas.openxmlformats.org/officeDocument/2006/relationships/custom-properties" Target="/docProps/custom.xml" Id="rId4"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6"/>
  </p:notesMasterIdLst>
  <p:handoutMasterIdLst>
    <p:handoutMasterId r:id="rId7"/>
  </p:handoutMasterIdLst>
  <p:sldIdLst>
    <p:sldId id="274" r:id="rId5"/>
  </p:sldIdLst>
  <p:sldSz cx="6858000" cy="9144000" type="screen4x3"/>
  <p:notesSz cx="6858000" cy="9144000"/>
  <p:defaultTextStyle>
    <a:defPPr rtl="0">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160" userDrawn="1">
          <p15:clr>
            <a:srgbClr val="A4A3A4"/>
          </p15:clr>
        </p15:guide>
        <p15:guide id="3" orient="horz" pos="2880" userDrawn="1">
          <p15:clr>
            <a:srgbClr val="A4A3A4"/>
          </p15:clr>
        </p15:guide>
        <p15:guide id="4" pos="3589" userDrawn="1">
          <p15:clr>
            <a:srgbClr val="A4A3A4"/>
          </p15:clr>
        </p15:guide>
        <p15:guide id="5" orient="horz" pos="2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7DE5"/>
    <a:srgbClr val="2739FF"/>
    <a:srgbClr val="0078D4"/>
    <a:srgbClr val="1655A0"/>
    <a:srgbClr val="F8F8F8"/>
    <a:srgbClr val="E9E9EB"/>
    <a:srgbClr val="E1E0DE"/>
    <a:srgbClr val="1A327F"/>
    <a:srgbClr val="1B1464"/>
    <a:srgbClr val="7BC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5" autoAdjust="0"/>
    <p:restoredTop sz="94667" autoAdjust="0"/>
  </p:normalViewPr>
  <p:slideViewPr>
    <p:cSldViewPr snapToGrid="0" showGuides="1">
      <p:cViewPr varScale="1">
        <p:scale>
          <a:sx n="114" d="100"/>
          <a:sy n="114" d="100"/>
        </p:scale>
        <p:origin x="4170" y="114"/>
      </p:cViewPr>
      <p:guideLst>
        <p:guide pos="2160"/>
        <p:guide orient="horz" pos="2880"/>
        <p:guide pos="3589"/>
        <p:guide orient="horz" pos="22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117" d="100"/>
          <a:sy n="117" d="100"/>
        </p:scale>
        <p:origin x="5112" y="108"/>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presProps" Target="/ppt/presProps.xml" Id="rId8" /><Relationship Type="http://schemas.openxmlformats.org/officeDocument/2006/relationships/customXml" Target="/customXml/item3.xml" Id="rId3" /><Relationship Type="http://schemas.openxmlformats.org/officeDocument/2006/relationships/handoutMaster" Target="/ppt/handoutMasters/handoutMaster11.xml" Id="rId7" /><Relationship Type="http://schemas.openxmlformats.org/officeDocument/2006/relationships/customXml" Target="/customXml/item22.xml" Id="rId2" /><Relationship Type="http://schemas.openxmlformats.org/officeDocument/2006/relationships/customXml" Target="/customXml/item13.xml" Id="rId1" /><Relationship Type="http://schemas.openxmlformats.org/officeDocument/2006/relationships/notesMaster" Target="/ppt/notesMasters/notesMaster11.xml" Id="rId6" /><Relationship Type="http://schemas.openxmlformats.org/officeDocument/2006/relationships/tableStyles" Target="/ppt/tableStyles.xml" Id="rId11" /><Relationship Type="http://schemas.openxmlformats.org/officeDocument/2006/relationships/slide" Target="/ppt/slides/slide11.xml" Id="rId5" /><Relationship Type="http://schemas.openxmlformats.org/officeDocument/2006/relationships/theme" Target="/ppt/theme/theme13.xml" Id="rId10" /><Relationship Type="http://schemas.openxmlformats.org/officeDocument/2006/relationships/slideMaster" Target="/ppt/slideMasters/slideMaster11.xml" Id="rId4" /><Relationship Type="http://schemas.openxmlformats.org/officeDocument/2006/relationships/viewProps" Target="/ppt/viewProps.xml" Id="rId9" /></Relationships>
</file>

<file path=ppt/handoutMasters/_rels/handoutMaster11.xml.rels>&#65279;<?xml version="1.0" encoding="utf-8"?><Relationships xmlns="http://schemas.openxmlformats.org/package/2006/relationships"><Relationship Type="http://schemas.openxmlformats.org/officeDocument/2006/relationships/theme" Target="/ppt/theme/theme31.xml" Id="rId1" /></Relationships>
</file>

<file path=ppt/handoutMasters/handoutMaster1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E87E1F32-670E-42A1-BB79-BE7CF13D3D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zh-CN" altLang="en-US" dirty="0">
              <a:latin typeface="Microsoft YaHei UI" panose="020B0503020204020204" pitchFamily="34" charset="-122"/>
              <a:ea typeface="Microsoft YaHei UI" panose="020B0503020204020204" pitchFamily="34" charset="-122"/>
            </a:endParaRPr>
          </a:p>
        </p:txBody>
      </p:sp>
      <p:sp>
        <p:nvSpPr>
          <p:cNvPr id="3" name="日期占位符 2">
            <a:extLst>
              <a:ext uri="{FF2B5EF4-FFF2-40B4-BE49-F238E27FC236}">
                <a16:creationId xmlns:a16="http://schemas.microsoft.com/office/drawing/2014/main" id="{37952D9F-355D-4E4D-9520-4A19B29476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741AAA-D7A0-41DC-B1B9-A6ED95B62519}" type="datetime1">
              <a:rPr lang="zh-CN" altLang="en-US" smtClean="0">
                <a:latin typeface="Microsoft YaHei UI" panose="020B0503020204020204" pitchFamily="34" charset="-122"/>
                <a:ea typeface="Microsoft YaHei UI" panose="020B0503020204020204" pitchFamily="34" charset="-122"/>
              </a:rPr>
              <a:t>2024/4/22</a:t>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a:extLst>
              <a:ext uri="{FF2B5EF4-FFF2-40B4-BE49-F238E27FC236}">
                <a16:creationId xmlns:a16="http://schemas.microsoft.com/office/drawing/2014/main" id="{9C1D824E-CABD-4018-B1C4-F54DF49C3C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zh-CN" altLang="en-US" dirty="0">
              <a:latin typeface="Microsoft YaHei UI" panose="020B0503020204020204" pitchFamily="34" charset="-122"/>
              <a:ea typeface="Microsoft YaHei UI" panose="020B0503020204020204" pitchFamily="34" charset="-122"/>
            </a:endParaRPr>
          </a:p>
        </p:txBody>
      </p:sp>
      <p:sp>
        <p:nvSpPr>
          <p:cNvPr id="5" name="灯片编号占位符 4">
            <a:extLst>
              <a:ext uri="{FF2B5EF4-FFF2-40B4-BE49-F238E27FC236}">
                <a16:creationId xmlns:a16="http://schemas.microsoft.com/office/drawing/2014/main" id="{568D1F29-09CA-482E-8686-EEE88BB73D4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869D12F-E8AC-48C0-8B1F-BD566648D8E6}" type="slidenum">
              <a:rPr lang="en-US" altLang="zh-CN" smtClean="0">
                <a:latin typeface="Microsoft YaHei UI" panose="020B0503020204020204" pitchFamily="34" charset="-122"/>
                <a:ea typeface="Microsoft YaHei UI" panose="020B0503020204020204" pitchFamily="34" charset="-122"/>
              </a:rPr>
              <a:t>‹#›</a:t>
            </a:fld>
            <a:endParaRPr lang="zh-CN" altLang="en-US" dirty="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794654759"/>
      </p:ext>
    </p:extLst>
  </p:cSld>
  <p:clrMap bg1="lt1" tx1="dk1" bg2="lt2" tx2="dk2" accent1="accent1" accent2="accent2" accent3="accent3" accent4="accent4" accent5="accent5" accent6="accent6" hlink="hlink" folHlink="folHlink"/>
</p:handoutMaster>
</file>

<file path=ppt/notesMasters/_rels/notesMaster11.xml.rels>&#65279;<?xml version="1.0" encoding="utf-8"?><Relationships xmlns="http://schemas.openxmlformats.org/package/2006/relationships"><Relationship Type="http://schemas.openxmlformats.org/officeDocument/2006/relationships/theme" Target="/ppt/theme/theme22.xml" Id="rId1" /></Relationships>
</file>

<file path=ppt/notesMasters/notesMaster1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dirty="0">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340D855E-EAE5-42A6-99D0-5FF5225D94D1}" type="datetime1">
              <a:rPr lang="zh-CN" altLang="en-US" smtClean="0"/>
              <a:pPr/>
              <a:t>2024/4/22</a:t>
            </a:fld>
            <a:endParaRPr lang="zh-CN" altLang="en-US" dirty="0"/>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rtl="0"/>
            <a:endParaRPr lang="zh-CN" altLang="en-US" noProof="0"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CN" altLang="en-US" noProof="0" dirty="0"/>
              <a:t>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dirty="0">
              <a:latin typeface="Microsoft YaHei UI" panose="020B0503020204020204" pitchFamily="34" charset="-122"/>
              <a:ea typeface="Microsoft YaHei UI" panose="020B0503020204020204" pitchFamily="34" charset="-122"/>
            </a:endParaRPr>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C8136092-2EDF-47BF-99B1-B87430F95B70}" type="slidenum">
              <a:rPr lang="en-US" altLang="zh-CN" noProof="0" smtClean="0"/>
              <a:pPr/>
              <a:t>‹#›</a:t>
            </a:fld>
            <a:endParaRPr lang="zh-CN" altLang="en-US" noProof="0" dirty="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603056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1.xml.rels>&#65279;<?xml version="1.0" encoding="utf-8"?><Relationships xmlns="http://schemas.openxmlformats.org/package/2006/relationships"><Relationship Type="http://schemas.openxmlformats.org/officeDocument/2006/relationships/slide" Target="/ppt/slides/slide11.xml" Id="rId2" /><Relationship Type="http://schemas.openxmlformats.org/officeDocument/2006/relationships/notesMaster" Target="/ppt/notesMasters/notesMaster11.xml" Id="rId1" /></Relationship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latin typeface="Microsoft YaHei UI" panose="020B0503020204020204" pitchFamily="34" charset="-122"/>
              <a:ea typeface="Microsoft YaHei UI" panose="020B0503020204020204" pitchFamily="34" charset="-122"/>
            </a:endParaRPr>
          </a:p>
        </p:txBody>
      </p:sp>
      <p:sp>
        <p:nvSpPr>
          <p:cNvPr id="4" name="幻灯片编号占位符 3"/>
          <p:cNvSpPr>
            <a:spLocks noGrp="1"/>
          </p:cNvSpPr>
          <p:nvPr>
            <p:ph type="sldNum" sz="quarter" idx="5"/>
          </p:nvPr>
        </p:nvSpPr>
        <p:spPr/>
        <p:txBody>
          <a:bodyPr rtlCol="0"/>
          <a:lstStyle/>
          <a:p>
            <a:pPr rtl="0"/>
            <a:fld id="{C8136092-2EDF-47BF-99B1-B87430F95B70}" type="slidenum">
              <a:rPr lang="en-US" altLang="zh-CN" smtClean="0">
                <a:latin typeface="Microsoft YaHei UI" panose="020B0503020204020204" pitchFamily="34" charset="-122"/>
                <a:ea typeface="Microsoft YaHei UI" panose="020B0503020204020204" pitchFamily="34" charset="-122"/>
              </a:rPr>
              <a:t>1</a:t>
            </a:fld>
            <a:endParaRPr lang="zh-CN" altLang="en-US" dirty="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668491038"/>
      </p:ext>
    </p:extLst>
  </p:cSld>
  <p:clrMapOvr>
    <a:masterClrMapping/>
  </p:clrMapOvr>
</p:notes>
</file>

<file path=ppt/slideLayouts/_rels/slideLayout11.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布局">
    <p:bg bwMode="blackWhite">
      <p:bgPr>
        <a:gradFill>
          <a:gsLst>
            <a:gs pos="0">
              <a:schemeClr val="accent3"/>
            </a:gs>
            <a:gs pos="100000">
              <a:schemeClr val="accent3"/>
            </a:gs>
            <a:gs pos="89000">
              <a:schemeClr val="accent2">
                <a:lumMod val="60000"/>
                <a:lumOff val="40000"/>
              </a:schemeClr>
            </a:gs>
            <a:gs pos="17000">
              <a:schemeClr val="accent2">
                <a:lumMod val="60000"/>
                <a:lumOff val="40000"/>
              </a:schemeClr>
            </a:gs>
            <a:gs pos="47000">
              <a:schemeClr val="accent2">
                <a:lumMod val="40000"/>
                <a:lumOff val="60000"/>
              </a:schemeClr>
            </a:gs>
          </a:gsLst>
          <a:lin ang="2700000" scaled="1"/>
        </a:gradFill>
        <a:effectLst/>
      </p:bgPr>
    </p:bg>
    <p:spTree>
      <p:nvGrpSpPr>
        <p:cNvPr id="1" name=""/>
        <p:cNvGrpSpPr/>
        <p:nvPr/>
      </p:nvGrpSpPr>
      <p:grpSpPr>
        <a:xfrm>
          <a:off x="0" y="0"/>
          <a:ext cx="0" cy="0"/>
          <a:chOff x="0" y="0"/>
          <a:chExt cx="0" cy="0"/>
        </a:xfrm>
      </p:grpSpPr>
      <p:grpSp>
        <p:nvGrpSpPr>
          <p:cNvPr id="60" name="组 59">
            <a:extLst>
              <a:ext uri="{FF2B5EF4-FFF2-40B4-BE49-F238E27FC236}">
                <a16:creationId xmlns:a16="http://schemas.microsoft.com/office/drawing/2014/main" id="{BDA1E0F1-9EB1-81B9-B18A-EFB74DD251B1}"/>
              </a:ext>
              <a:ext uri="{C183D7F6-B498-43B3-948B-1728B52AA6E4}">
                <adec:decorative xmlns:adec="http://schemas.microsoft.com/office/drawing/2017/decorative" val="1"/>
              </a:ext>
            </a:extLst>
          </p:cNvPr>
          <p:cNvGrpSpPr/>
          <p:nvPr userDrawn="1"/>
        </p:nvGrpSpPr>
        <p:grpSpPr>
          <a:xfrm>
            <a:off x="-1" y="246606"/>
            <a:ext cx="6860997" cy="8916825"/>
            <a:chOff x="-1" y="246606"/>
            <a:chExt cx="6860997" cy="8916825"/>
          </a:xfrm>
        </p:grpSpPr>
        <p:sp>
          <p:nvSpPr>
            <p:cNvPr id="50" name="长方形 49">
              <a:extLst>
                <a:ext uri="{FF2B5EF4-FFF2-40B4-BE49-F238E27FC236}">
                  <a16:creationId xmlns:a16="http://schemas.microsoft.com/office/drawing/2014/main" id="{0E12A7D7-5D5B-461C-D9D6-6EC3B6DF3CAA}"/>
                </a:ext>
              </a:extLst>
            </p:cNvPr>
            <p:cNvSpPr/>
            <p:nvPr userDrawn="1"/>
          </p:nvSpPr>
          <p:spPr>
            <a:xfrm>
              <a:off x="-1" y="3817066"/>
              <a:ext cx="4017111" cy="27059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41" name="长方形 40">
              <a:extLst>
                <a:ext uri="{FF2B5EF4-FFF2-40B4-BE49-F238E27FC236}">
                  <a16:creationId xmlns:a16="http://schemas.microsoft.com/office/drawing/2014/main" id="{B4D02A96-6E87-8200-0797-6B1889BB2B00}"/>
                </a:ext>
              </a:extLst>
            </p:cNvPr>
            <p:cNvSpPr/>
            <p:nvPr userDrawn="1"/>
          </p:nvSpPr>
          <p:spPr>
            <a:xfrm>
              <a:off x="0" y="6497026"/>
              <a:ext cx="4242216" cy="264697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42" name="长方形 41">
              <a:extLst>
                <a:ext uri="{FF2B5EF4-FFF2-40B4-BE49-F238E27FC236}">
                  <a16:creationId xmlns:a16="http://schemas.microsoft.com/office/drawing/2014/main" id="{4D2F25EC-BCDA-5237-F66F-075C722B28F3}"/>
                </a:ext>
              </a:extLst>
            </p:cNvPr>
            <p:cNvSpPr/>
            <p:nvPr userDrawn="1"/>
          </p:nvSpPr>
          <p:spPr>
            <a:xfrm>
              <a:off x="242059" y="246606"/>
              <a:ext cx="6361213" cy="8620075"/>
            </a:xfrm>
            <a:prstGeom prst="rect">
              <a:avLst/>
            </a:prstGeom>
            <a:noFill/>
            <a:ln w="9525" cmpd="sng">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58" name="长方形 57">
              <a:extLst>
                <a:ext uri="{FF2B5EF4-FFF2-40B4-BE49-F238E27FC236}">
                  <a16:creationId xmlns:a16="http://schemas.microsoft.com/office/drawing/2014/main" id="{C405BBA1-4547-7E7B-831A-AD3646803B5F}"/>
                </a:ext>
              </a:extLst>
            </p:cNvPr>
            <p:cNvSpPr/>
            <p:nvPr userDrawn="1"/>
          </p:nvSpPr>
          <p:spPr>
            <a:xfrm rot="10800000">
              <a:off x="3799320" y="4223374"/>
              <a:ext cx="3061676" cy="492970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44" name="长方形 43">
              <a:extLst>
                <a:ext uri="{FF2B5EF4-FFF2-40B4-BE49-F238E27FC236}">
                  <a16:creationId xmlns:a16="http://schemas.microsoft.com/office/drawing/2014/main" id="{AD59945C-3690-B61E-2E73-76FBA140BC75}"/>
                </a:ext>
              </a:extLst>
            </p:cNvPr>
            <p:cNvSpPr/>
            <p:nvPr userDrawn="1"/>
          </p:nvSpPr>
          <p:spPr>
            <a:xfrm>
              <a:off x="-1" y="3814807"/>
              <a:ext cx="239495" cy="268221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45" name="长方形 44">
              <a:extLst>
                <a:ext uri="{FF2B5EF4-FFF2-40B4-BE49-F238E27FC236}">
                  <a16:creationId xmlns:a16="http://schemas.microsoft.com/office/drawing/2014/main" id="{CEECB91E-C67D-CB61-9676-064964DA6F42}"/>
                </a:ext>
              </a:extLst>
            </p:cNvPr>
            <p:cNvSpPr/>
            <p:nvPr userDrawn="1"/>
          </p:nvSpPr>
          <p:spPr>
            <a:xfrm rot="5400000">
              <a:off x="2559107" y="7902772"/>
              <a:ext cx="277319" cy="22051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cxnSp>
          <p:nvCxnSpPr>
            <p:cNvPr id="46" name="直接连接符​​(S) 45">
              <a:extLst>
                <a:ext uri="{FF2B5EF4-FFF2-40B4-BE49-F238E27FC236}">
                  <a16:creationId xmlns:a16="http://schemas.microsoft.com/office/drawing/2014/main" id="{7A99F5F8-915D-F942-92DC-2D955250192E}"/>
                </a:ext>
              </a:extLst>
            </p:cNvPr>
            <p:cNvCxnSpPr/>
            <p:nvPr userDrawn="1"/>
          </p:nvCxnSpPr>
          <p:spPr>
            <a:xfrm>
              <a:off x="239494" y="3742500"/>
              <a:ext cx="377761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长方形 42">
              <a:extLst>
                <a:ext uri="{FF2B5EF4-FFF2-40B4-BE49-F238E27FC236}">
                  <a16:creationId xmlns:a16="http://schemas.microsoft.com/office/drawing/2014/main" id="{E0015AAC-BD63-DE50-7C65-2E6A19572092}"/>
                </a:ext>
              </a:extLst>
            </p:cNvPr>
            <p:cNvSpPr/>
            <p:nvPr userDrawn="1"/>
          </p:nvSpPr>
          <p:spPr>
            <a:xfrm rot="10800000">
              <a:off x="3802838" y="4251018"/>
              <a:ext cx="3055162" cy="4912413"/>
            </a:xfrm>
            <a:prstGeom prst="rect">
              <a:avLst/>
            </a:prstGeom>
            <a:gradFill>
              <a:gsLst>
                <a:gs pos="0">
                  <a:schemeClr val="accent2">
                    <a:lumMod val="60000"/>
                    <a:lumOff val="40000"/>
                    <a:alpha val="35000"/>
                  </a:schemeClr>
                </a:gs>
                <a:gs pos="100000">
                  <a:schemeClr val="accent2">
                    <a:lumMod val="20000"/>
                    <a:lumOff val="80000"/>
                    <a:alpha val="43000"/>
                  </a:schemeClr>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grpSp>
      <p:cxnSp>
        <p:nvCxnSpPr>
          <p:cNvPr id="49" name="直接连接符​​(S) 48">
            <a:extLst>
              <a:ext uri="{FF2B5EF4-FFF2-40B4-BE49-F238E27FC236}">
                <a16:creationId xmlns:a16="http://schemas.microsoft.com/office/drawing/2014/main" id="{D43B577A-972C-6CD0-6CCC-0BC2B13F3E80}"/>
              </a:ext>
              <a:ext uri="{C183D7F6-B498-43B3-948B-1728B52AA6E4}">
                <adec:decorative xmlns:adec="http://schemas.microsoft.com/office/drawing/2017/decorative" val="1"/>
              </a:ext>
            </a:extLst>
          </p:cNvPr>
          <p:cNvCxnSpPr>
            <a:cxnSpLocks/>
          </p:cNvCxnSpPr>
          <p:nvPr userDrawn="1"/>
        </p:nvCxnSpPr>
        <p:spPr>
          <a:xfrm>
            <a:off x="239494" y="7634488"/>
            <a:ext cx="318950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标题 28">
            <a:extLst>
              <a:ext uri="{FF2B5EF4-FFF2-40B4-BE49-F238E27FC236}">
                <a16:creationId xmlns:a16="http://schemas.microsoft.com/office/drawing/2014/main" id="{CF5BE93F-A649-42C8-AEBD-2B75A390FADC}"/>
              </a:ext>
            </a:extLst>
          </p:cNvPr>
          <p:cNvSpPr>
            <a:spLocks noGrp="1"/>
          </p:cNvSpPr>
          <p:nvPr>
            <p:ph type="title" hasCustomPrompt="1"/>
          </p:nvPr>
        </p:nvSpPr>
        <p:spPr>
          <a:xfrm>
            <a:off x="488354" y="2855591"/>
            <a:ext cx="3933482" cy="848902"/>
          </a:xfrm>
        </p:spPr>
        <p:txBody>
          <a:bodyPr lIns="45720" tIns="0" rIns="0" bIns="0" rtlCol="0">
            <a:noAutofit/>
          </a:bodyPr>
          <a:lstStyle>
            <a:lvl1pPr algn="l">
              <a:defRPr sz="7200" b="1" cap="all" spc="-300" baseline="0">
                <a:solidFill>
                  <a:schemeClr val="bg1"/>
                </a:solidFill>
                <a:latin typeface="Microsoft YaHei UI" panose="020B0503020204020204" pitchFamily="34" charset="-122"/>
                <a:ea typeface="Microsoft YaHei UI" panose="020B0503020204020204" pitchFamily="34" charset="-122"/>
              </a:defRPr>
            </a:lvl1pPr>
          </a:lstStyle>
          <a:p>
            <a:pPr rtl="0"/>
            <a:r>
              <a:rPr lang="zh-CN" altLang="en-US" noProof="0" dirty="0"/>
              <a:t>标题</a:t>
            </a:r>
          </a:p>
        </p:txBody>
      </p:sp>
      <p:sp>
        <p:nvSpPr>
          <p:cNvPr id="7" name="文本占位符 4">
            <a:extLst>
              <a:ext uri="{FF2B5EF4-FFF2-40B4-BE49-F238E27FC236}">
                <a16:creationId xmlns:a16="http://schemas.microsoft.com/office/drawing/2014/main" id="{B2B21ACF-7491-DC3A-1190-D697162F40F8}"/>
              </a:ext>
            </a:extLst>
          </p:cNvPr>
          <p:cNvSpPr>
            <a:spLocks noGrp="1"/>
          </p:cNvSpPr>
          <p:nvPr>
            <p:ph type="body" sz="quarter" idx="11" hasCustomPrompt="1"/>
          </p:nvPr>
        </p:nvSpPr>
        <p:spPr>
          <a:xfrm>
            <a:off x="488353" y="479927"/>
            <a:ext cx="5866390" cy="221113"/>
          </a:xfrm>
        </p:spPr>
        <p:txBody>
          <a:bodyPr rtlCol="0">
            <a:noAutofit/>
          </a:bodyPr>
          <a:lstStyle>
            <a:lvl1pPr marL="0" indent="0">
              <a:buNone/>
              <a:defRPr sz="900" b="1"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8" name="文本占位符 4">
            <a:extLst>
              <a:ext uri="{FF2B5EF4-FFF2-40B4-BE49-F238E27FC236}">
                <a16:creationId xmlns:a16="http://schemas.microsoft.com/office/drawing/2014/main" id="{41AC6248-5D4B-21C4-C649-8DF18D8CB34A}"/>
              </a:ext>
            </a:extLst>
          </p:cNvPr>
          <p:cNvSpPr>
            <a:spLocks noGrp="1"/>
          </p:cNvSpPr>
          <p:nvPr>
            <p:ph type="body" sz="quarter" idx="12" hasCustomPrompt="1"/>
          </p:nvPr>
        </p:nvSpPr>
        <p:spPr>
          <a:xfrm>
            <a:off x="488353" y="743713"/>
            <a:ext cx="5866389" cy="1368626"/>
          </a:xfrm>
        </p:spPr>
        <p:txBody>
          <a:bodyPr numCol="2" spcCol="365760" rtlCol="0">
            <a:noAutofit/>
          </a:bodyPr>
          <a:lstStyle>
            <a:lvl1pPr marL="0" indent="0">
              <a:lnSpc>
                <a:spcPct val="120000"/>
              </a:lnSpc>
              <a:buNone/>
              <a:defRPr sz="900" b="0" cap="none"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在此处添加文本</a:t>
            </a:r>
          </a:p>
        </p:txBody>
      </p:sp>
      <p:sp>
        <p:nvSpPr>
          <p:cNvPr id="5" name="文本占位符 4">
            <a:extLst>
              <a:ext uri="{FF2B5EF4-FFF2-40B4-BE49-F238E27FC236}">
                <a16:creationId xmlns:a16="http://schemas.microsoft.com/office/drawing/2014/main" id="{359E3986-992C-6CD7-1944-6E33BB066E6E}"/>
              </a:ext>
            </a:extLst>
          </p:cNvPr>
          <p:cNvSpPr>
            <a:spLocks noGrp="1"/>
          </p:cNvSpPr>
          <p:nvPr>
            <p:ph type="body" sz="quarter" idx="10" hasCustomPrompt="1"/>
          </p:nvPr>
        </p:nvSpPr>
        <p:spPr>
          <a:xfrm>
            <a:off x="488354" y="2462090"/>
            <a:ext cx="3932778" cy="393501"/>
          </a:xfrm>
        </p:spPr>
        <p:txBody>
          <a:bodyPr rtlCol="0">
            <a:normAutofit/>
          </a:bodyPr>
          <a:lstStyle>
            <a:lvl1pPr marL="0" indent="0">
              <a:buNone/>
              <a:defRPr sz="2400" b="1"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在此处添加标题</a:t>
            </a:r>
          </a:p>
        </p:txBody>
      </p:sp>
      <p:sp>
        <p:nvSpPr>
          <p:cNvPr id="9" name="文本占位符 4">
            <a:extLst>
              <a:ext uri="{FF2B5EF4-FFF2-40B4-BE49-F238E27FC236}">
                <a16:creationId xmlns:a16="http://schemas.microsoft.com/office/drawing/2014/main" id="{071F4B94-F934-E5D5-81C9-1E4DD8BCBDE5}"/>
              </a:ext>
            </a:extLst>
          </p:cNvPr>
          <p:cNvSpPr>
            <a:spLocks noGrp="1"/>
          </p:cNvSpPr>
          <p:nvPr>
            <p:ph type="body" sz="quarter" idx="13" hasCustomPrompt="1"/>
          </p:nvPr>
        </p:nvSpPr>
        <p:spPr>
          <a:xfrm>
            <a:off x="488353" y="4118945"/>
            <a:ext cx="3059755" cy="744593"/>
          </a:xfrm>
        </p:spPr>
        <p:txBody>
          <a:bodyPr rtlCol="0">
            <a:normAutofit/>
          </a:bodyPr>
          <a:lstStyle>
            <a:lvl1pPr marL="0" indent="0">
              <a:buNone/>
              <a:defRPr sz="2400" b="1" cap="all" baseline="0">
                <a:solidFill>
                  <a:schemeClr val="accent2"/>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10" name="文本占位符 4">
            <a:extLst>
              <a:ext uri="{FF2B5EF4-FFF2-40B4-BE49-F238E27FC236}">
                <a16:creationId xmlns:a16="http://schemas.microsoft.com/office/drawing/2014/main" id="{C6EF96BA-CB02-3A6C-D777-434E315AED50}"/>
              </a:ext>
            </a:extLst>
          </p:cNvPr>
          <p:cNvSpPr>
            <a:spLocks noGrp="1"/>
          </p:cNvSpPr>
          <p:nvPr>
            <p:ph type="body" sz="quarter" idx="14" hasCustomPrompt="1"/>
          </p:nvPr>
        </p:nvSpPr>
        <p:spPr>
          <a:xfrm>
            <a:off x="488353" y="4938103"/>
            <a:ext cx="3059756" cy="1420026"/>
          </a:xfrm>
        </p:spPr>
        <p:txBody>
          <a:bodyPr numCol="1" spcCol="0" rtlCol="0">
            <a:noAutofit/>
          </a:bodyPr>
          <a:lstStyle>
            <a:lvl1pPr marL="0" indent="0">
              <a:lnSpc>
                <a:spcPct val="120000"/>
              </a:lnSpc>
              <a:buNone/>
              <a:defRPr sz="900" b="0" cap="none"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在此处添加文本</a:t>
            </a:r>
          </a:p>
        </p:txBody>
      </p:sp>
      <p:sp>
        <p:nvSpPr>
          <p:cNvPr id="37" name="文本占位符 25">
            <a:extLst>
              <a:ext uri="{FF2B5EF4-FFF2-40B4-BE49-F238E27FC236}">
                <a16:creationId xmlns:a16="http://schemas.microsoft.com/office/drawing/2014/main" id="{489C961C-84B2-29BB-1813-C4FEE0D41317}"/>
              </a:ext>
            </a:extLst>
          </p:cNvPr>
          <p:cNvSpPr>
            <a:spLocks noGrp="1"/>
          </p:cNvSpPr>
          <p:nvPr>
            <p:ph type="body" sz="quarter" idx="32" hasCustomPrompt="1"/>
          </p:nvPr>
        </p:nvSpPr>
        <p:spPr>
          <a:xfrm>
            <a:off x="340109" y="6802700"/>
            <a:ext cx="1013204" cy="477654"/>
          </a:xfrm>
        </p:spPr>
        <p:txBody>
          <a:bodyPr lIns="45720" tIns="45720" rIns="0" bIns="0" rtlCol="0" anchor="t">
            <a:noAutofit/>
          </a:bodyPr>
          <a:lstStyle>
            <a:lvl1pPr marL="0" indent="0" algn="r">
              <a:lnSpc>
                <a:spcPct val="80000"/>
              </a:lnSpc>
              <a:spcBef>
                <a:spcPts val="0"/>
              </a:spcBef>
              <a:buNone/>
              <a:defRPr sz="3600" b="1">
                <a:solidFill>
                  <a:schemeClr val="accent1">
                    <a:lumMod val="20000"/>
                    <a:lumOff val="80000"/>
                  </a:schemeClr>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38" name="文本占位符 4">
            <a:extLst>
              <a:ext uri="{FF2B5EF4-FFF2-40B4-BE49-F238E27FC236}">
                <a16:creationId xmlns:a16="http://schemas.microsoft.com/office/drawing/2014/main" id="{4C9B1699-0849-DD97-D708-2F453A4CC2AB}"/>
              </a:ext>
            </a:extLst>
          </p:cNvPr>
          <p:cNvSpPr>
            <a:spLocks noGrp="1"/>
          </p:cNvSpPr>
          <p:nvPr>
            <p:ph type="body" sz="quarter" idx="33" hasCustomPrompt="1"/>
          </p:nvPr>
        </p:nvSpPr>
        <p:spPr>
          <a:xfrm>
            <a:off x="1548385" y="6802701"/>
            <a:ext cx="1880616" cy="477654"/>
          </a:xfrm>
        </p:spPr>
        <p:txBody>
          <a:bodyPr lIns="45720" tIns="45720" rIns="0" bIns="0" numCol="1" spcCol="0" rtlCol="0" anchor="t">
            <a:noAutofit/>
          </a:bodyPr>
          <a:lstStyle>
            <a:lvl1pPr marL="0" indent="0">
              <a:lnSpc>
                <a:spcPct val="100000"/>
              </a:lnSpc>
              <a:spcBef>
                <a:spcPts val="0"/>
              </a:spcBef>
              <a:buNone/>
              <a:defRPr sz="900" b="0" cap="none"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在此处添加文本</a:t>
            </a:r>
          </a:p>
        </p:txBody>
      </p:sp>
      <p:sp>
        <p:nvSpPr>
          <p:cNvPr id="39" name="文本占位符 25">
            <a:extLst>
              <a:ext uri="{FF2B5EF4-FFF2-40B4-BE49-F238E27FC236}">
                <a16:creationId xmlns:a16="http://schemas.microsoft.com/office/drawing/2014/main" id="{630947D9-96DD-1602-140E-E21DB2DCA1F2}"/>
              </a:ext>
            </a:extLst>
          </p:cNvPr>
          <p:cNvSpPr>
            <a:spLocks noGrp="1"/>
          </p:cNvSpPr>
          <p:nvPr>
            <p:ph type="body" sz="quarter" idx="34" hasCustomPrompt="1"/>
          </p:nvPr>
        </p:nvSpPr>
        <p:spPr>
          <a:xfrm>
            <a:off x="340109" y="7902965"/>
            <a:ext cx="1013204" cy="689843"/>
          </a:xfrm>
        </p:spPr>
        <p:txBody>
          <a:bodyPr lIns="45720" tIns="45720" rIns="0" bIns="0" rtlCol="0" anchor="t">
            <a:noAutofit/>
          </a:bodyPr>
          <a:lstStyle>
            <a:lvl1pPr marL="0" indent="0" algn="r">
              <a:lnSpc>
                <a:spcPct val="80000"/>
              </a:lnSpc>
              <a:spcBef>
                <a:spcPts val="0"/>
              </a:spcBef>
              <a:buNone/>
              <a:defRPr sz="3600" b="1">
                <a:solidFill>
                  <a:schemeClr val="accent1">
                    <a:lumMod val="20000"/>
                    <a:lumOff val="80000"/>
                  </a:schemeClr>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40" name="文本占位符 4">
            <a:extLst>
              <a:ext uri="{FF2B5EF4-FFF2-40B4-BE49-F238E27FC236}">
                <a16:creationId xmlns:a16="http://schemas.microsoft.com/office/drawing/2014/main" id="{DE35DF4C-C84C-8044-B3DD-71BC86A9363C}"/>
              </a:ext>
            </a:extLst>
          </p:cNvPr>
          <p:cNvSpPr>
            <a:spLocks noGrp="1"/>
          </p:cNvSpPr>
          <p:nvPr>
            <p:ph type="body" sz="quarter" idx="35" hasCustomPrompt="1"/>
          </p:nvPr>
        </p:nvSpPr>
        <p:spPr>
          <a:xfrm>
            <a:off x="1548385" y="7902966"/>
            <a:ext cx="1880616" cy="689843"/>
          </a:xfrm>
        </p:spPr>
        <p:txBody>
          <a:bodyPr lIns="45720" tIns="45720" rIns="0" bIns="0" numCol="1" spcCol="0" rtlCol="0" anchor="t">
            <a:noAutofit/>
          </a:bodyPr>
          <a:lstStyle>
            <a:lvl1pPr marL="0" indent="0">
              <a:buNone/>
              <a:defRPr sz="900" b="0" cap="none"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在此处添加文本</a:t>
            </a:r>
          </a:p>
        </p:txBody>
      </p:sp>
      <p:grpSp>
        <p:nvGrpSpPr>
          <p:cNvPr id="69" name="组 68">
            <a:extLst>
              <a:ext uri="{FF2B5EF4-FFF2-40B4-BE49-F238E27FC236}">
                <a16:creationId xmlns:a16="http://schemas.microsoft.com/office/drawing/2014/main" id="{AC7D5F4B-E7E3-EF19-328D-252D7E1FB202}"/>
              </a:ext>
              <a:ext uri="{C183D7F6-B498-43B3-948B-1728B52AA6E4}">
                <adec:decorative xmlns:adec="http://schemas.microsoft.com/office/drawing/2017/decorative" val="1"/>
              </a:ext>
            </a:extLst>
          </p:cNvPr>
          <p:cNvGrpSpPr/>
          <p:nvPr userDrawn="1"/>
        </p:nvGrpSpPr>
        <p:grpSpPr>
          <a:xfrm rot="16720547">
            <a:off x="4459031" y="2248604"/>
            <a:ext cx="1758473" cy="1750142"/>
            <a:chOff x="8187137" y="3882549"/>
            <a:chExt cx="1289259" cy="1283151"/>
          </a:xfrm>
        </p:grpSpPr>
        <p:sp>
          <p:nvSpPr>
            <p:cNvPr id="70" name="椭圆形 69" descr="装饰元素">
              <a:extLst>
                <a:ext uri="{FF2B5EF4-FFF2-40B4-BE49-F238E27FC236}">
                  <a16:creationId xmlns:a16="http://schemas.microsoft.com/office/drawing/2014/main" id="{C32D8DAF-AF41-7093-BCFE-CDC771A494E5}"/>
                </a:ext>
              </a:extLst>
            </p:cNvPr>
            <p:cNvSpPr/>
            <p:nvPr/>
          </p:nvSpPr>
          <p:spPr>
            <a:xfrm rot="5400000">
              <a:off x="8240728" y="3934634"/>
              <a:ext cx="1171466" cy="1171466"/>
            </a:xfrm>
            <a:prstGeom prst="ellipse">
              <a:avLst/>
            </a:prstGeom>
            <a:solidFill>
              <a:schemeClr val="accent2">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00" b="1"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71" name="文本占位符 19">
              <a:extLst>
                <a:ext uri="{FF2B5EF4-FFF2-40B4-BE49-F238E27FC236}">
                  <a16:creationId xmlns:a16="http://schemas.microsoft.com/office/drawing/2014/main" id="{1EE29F0B-F485-EC27-CD47-2BAB7508228E}"/>
                </a:ext>
              </a:extLst>
            </p:cNvPr>
            <p:cNvSpPr txBox="1">
              <a:spLocks/>
            </p:cNvSpPr>
            <p:nvPr/>
          </p:nvSpPr>
          <p:spPr>
            <a:xfrm rot="5400000">
              <a:off x="8467256" y="4144112"/>
              <a:ext cx="748304" cy="754701"/>
            </a:xfrm>
            <a:prstGeom prst="ellipse">
              <a:avLst/>
            </a:prstGeom>
            <a:solidFill>
              <a:schemeClr val="accent2"/>
            </a:solidFill>
          </p:spPr>
          <p:txBody>
            <a:bodyPr lIns="0" tIns="0" rIns="0" bIns="0" rtlCol="0" anchor="ctr" anchorCtr="0">
              <a:noAutofit/>
            </a:bodyPr>
            <a:lstStyle>
              <a:lvl1pPr marL="0" indent="0" algn="ctr" defTabSz="685800" rtl="0" eaLnBrk="1" latinLnBrk="0" hangingPunct="1">
                <a:lnSpc>
                  <a:spcPct val="90000"/>
                </a:lnSpc>
                <a:spcBef>
                  <a:spcPts val="750"/>
                </a:spcBef>
                <a:buFont typeface="Arial" panose="020B0604020202020204" pitchFamily="34" charset="0"/>
                <a:buNone/>
                <a:defRPr sz="1100" kern="1200">
                  <a:solidFill>
                    <a:schemeClr val="bg1"/>
                  </a:solidFill>
                  <a:latin typeface="+mj-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zh-CN" altLang="en-US" sz="1800" b="0" i="0" u="none" strike="noStrike" kern="1200" cap="none" spc="0" normalizeH="0" baseline="0" noProof="0" dirty="0">
                <a:ln>
                  <a:noFill/>
                </a:ln>
                <a:solidFill>
                  <a:srgbClr val="FFFFFF"/>
                </a:solidFill>
                <a:effectLst/>
                <a:uLnTx/>
                <a:uFillTx/>
                <a:latin typeface="Microsoft YaHei UI" panose="020B0503020204020204" pitchFamily="34" charset="-122"/>
                <a:ea typeface="Microsoft YaHei UI" panose="020B0503020204020204" pitchFamily="34" charset="-122"/>
                <a:cs typeface="+mn-cs"/>
              </a:endParaRPr>
            </a:p>
          </p:txBody>
        </p:sp>
        <p:sp>
          <p:nvSpPr>
            <p:cNvPr id="72" name="图形 330" descr="装饰元素">
              <a:extLst>
                <a:ext uri="{FF2B5EF4-FFF2-40B4-BE49-F238E27FC236}">
                  <a16:creationId xmlns:a16="http://schemas.microsoft.com/office/drawing/2014/main" id="{C3C7E9CD-F872-EB09-E299-1B2E056471DB}"/>
                </a:ext>
              </a:extLst>
            </p:cNvPr>
            <p:cNvSpPr/>
            <p:nvPr/>
          </p:nvSpPr>
          <p:spPr>
            <a:xfrm rot="5400000">
              <a:off x="8190191" y="3879495"/>
              <a:ext cx="1283151" cy="1289259"/>
            </a:xfrm>
            <a:custGeom>
              <a:avLst/>
              <a:gdLst>
                <a:gd name="connsiteX0" fmla="*/ 426406 w 857549"/>
                <a:gd name="connsiteY0" fmla="*/ 861632 h 861631"/>
                <a:gd name="connsiteX1" fmla="*/ 0 w 857549"/>
                <a:gd name="connsiteY1" fmla="*/ 493945 h 861631"/>
                <a:gd name="connsiteX2" fmla="*/ 82485 w 857549"/>
                <a:gd name="connsiteY2" fmla="*/ 481362 h 861631"/>
                <a:gd name="connsiteX3" fmla="*/ 478133 w 857549"/>
                <a:gd name="connsiteY3" fmla="*/ 774953 h 861631"/>
                <a:gd name="connsiteX4" fmla="*/ 768928 w 857549"/>
                <a:gd name="connsiteY4" fmla="*/ 379305 h 861631"/>
                <a:gd name="connsiteX5" fmla="*/ 631919 w 857549"/>
                <a:gd name="connsiteY5" fmla="*/ 151422 h 861631"/>
                <a:gd name="connsiteX6" fmla="*/ 374678 w 857549"/>
                <a:gd name="connsiteY6" fmla="*/ 87112 h 861631"/>
                <a:gd name="connsiteX7" fmla="*/ 362095 w 857549"/>
                <a:gd name="connsiteY7" fmla="*/ 4627 h 861631"/>
                <a:gd name="connsiteX8" fmla="*/ 682249 w 857549"/>
                <a:gd name="connsiteY8" fmla="*/ 84316 h 861631"/>
                <a:gd name="connsiteX9" fmla="*/ 852811 w 857549"/>
                <a:gd name="connsiteY9" fmla="*/ 368120 h 861631"/>
                <a:gd name="connsiteX10" fmla="*/ 490716 w 857549"/>
                <a:gd name="connsiteY10" fmla="*/ 857438 h 861631"/>
                <a:gd name="connsiteX11" fmla="*/ 426406 w 857549"/>
                <a:gd name="connsiteY11" fmla="*/ 861632 h 86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57549" h="861631">
                  <a:moveTo>
                    <a:pt x="426406" y="861632"/>
                  </a:moveTo>
                  <a:cubicBezTo>
                    <a:pt x="216698" y="861632"/>
                    <a:pt x="32155" y="707846"/>
                    <a:pt x="0" y="493945"/>
                  </a:cubicBezTo>
                  <a:lnTo>
                    <a:pt x="82485" y="481362"/>
                  </a:lnTo>
                  <a:cubicBezTo>
                    <a:pt x="111844" y="671497"/>
                    <a:pt x="287998" y="802914"/>
                    <a:pt x="478133" y="774953"/>
                  </a:cubicBezTo>
                  <a:cubicBezTo>
                    <a:pt x="666870" y="745594"/>
                    <a:pt x="796889" y="569439"/>
                    <a:pt x="768928" y="379305"/>
                  </a:cubicBezTo>
                  <a:cubicBezTo>
                    <a:pt x="754947" y="287033"/>
                    <a:pt x="706016" y="207344"/>
                    <a:pt x="631919" y="151422"/>
                  </a:cubicBezTo>
                  <a:cubicBezTo>
                    <a:pt x="557822" y="96898"/>
                    <a:pt x="465551" y="73132"/>
                    <a:pt x="374678" y="87112"/>
                  </a:cubicBezTo>
                  <a:lnTo>
                    <a:pt x="362095" y="4627"/>
                  </a:lnTo>
                  <a:cubicBezTo>
                    <a:pt x="476735" y="-12149"/>
                    <a:pt x="589977" y="17210"/>
                    <a:pt x="682249" y="84316"/>
                  </a:cubicBezTo>
                  <a:cubicBezTo>
                    <a:pt x="774520" y="151422"/>
                    <a:pt x="834636" y="253480"/>
                    <a:pt x="852811" y="368120"/>
                  </a:cubicBezTo>
                  <a:cubicBezTo>
                    <a:pt x="887762" y="602993"/>
                    <a:pt x="725588" y="822486"/>
                    <a:pt x="490716" y="857438"/>
                  </a:cubicBezTo>
                  <a:cubicBezTo>
                    <a:pt x="468347" y="860234"/>
                    <a:pt x="447376" y="861632"/>
                    <a:pt x="426406" y="861632"/>
                  </a:cubicBezTo>
                  <a:close/>
                </a:path>
              </a:pathLst>
            </a:custGeom>
            <a:solidFill>
              <a:schemeClr val="accent1">
                <a:lumMod val="40000"/>
                <a:lumOff val="60000"/>
              </a:schemeClr>
            </a:solidFill>
            <a:ln w="13897"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0071BC"/>
                </a:solidFill>
                <a:effectLst/>
                <a:uLnTx/>
                <a:uFillTx/>
                <a:latin typeface="Microsoft YaHei UI" panose="020B0503020204020204" pitchFamily="34" charset="-122"/>
                <a:ea typeface="Microsoft YaHei UI" panose="020B0503020204020204" pitchFamily="34" charset="-122"/>
                <a:cs typeface="+mn-cs"/>
              </a:endParaRPr>
            </a:p>
          </p:txBody>
        </p:sp>
      </p:grpSp>
      <p:sp>
        <p:nvSpPr>
          <p:cNvPr id="74" name="图片占位符 73">
            <a:extLst>
              <a:ext uri="{FF2B5EF4-FFF2-40B4-BE49-F238E27FC236}">
                <a16:creationId xmlns:a16="http://schemas.microsoft.com/office/drawing/2014/main" id="{083EFF7F-FD0F-5EE9-05C3-133C7D4D9C5B}"/>
              </a:ext>
            </a:extLst>
          </p:cNvPr>
          <p:cNvSpPr>
            <a:spLocks noGrp="1"/>
          </p:cNvSpPr>
          <p:nvPr>
            <p:ph type="pic" sz="quarter" idx="42"/>
          </p:nvPr>
        </p:nvSpPr>
        <p:spPr>
          <a:xfrm>
            <a:off x="4957626" y="2827502"/>
            <a:ext cx="731520" cy="548640"/>
          </a:xfrm>
        </p:spPr>
        <p:txBody>
          <a:bodyPr rtlCol="0" anchor="ctr">
            <a:normAutofit/>
          </a:bodyPr>
          <a:lstStyle>
            <a:lvl1pPr marL="0" indent="0" algn="ctr">
              <a:buNone/>
              <a:defRPr sz="105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11" name="文本占位符 4">
            <a:extLst>
              <a:ext uri="{FF2B5EF4-FFF2-40B4-BE49-F238E27FC236}">
                <a16:creationId xmlns:a16="http://schemas.microsoft.com/office/drawing/2014/main" id="{3AA0D210-9010-2212-5E24-961780308DC3}"/>
              </a:ext>
            </a:extLst>
          </p:cNvPr>
          <p:cNvSpPr>
            <a:spLocks noGrp="1"/>
          </p:cNvSpPr>
          <p:nvPr>
            <p:ph type="body" sz="quarter" idx="15" hasCustomPrompt="1"/>
          </p:nvPr>
        </p:nvSpPr>
        <p:spPr>
          <a:xfrm>
            <a:off x="3799840" y="4221596"/>
            <a:ext cx="3061678" cy="1048396"/>
          </a:xfrm>
          <a:solidFill>
            <a:schemeClr val="accent3"/>
          </a:solidFill>
        </p:spPr>
        <p:txBody>
          <a:bodyPr tIns="0" bIns="0" rtlCol="0" anchor="ctr">
            <a:normAutofit/>
          </a:bodyPr>
          <a:lstStyle>
            <a:lvl1pPr marL="0" indent="0" algn="ctr">
              <a:lnSpc>
                <a:spcPct val="100000"/>
              </a:lnSpc>
              <a:spcBef>
                <a:spcPts val="0"/>
              </a:spcBef>
              <a:buNone/>
              <a:defRPr sz="2400" b="1"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12" name="文本占位符 4">
            <a:extLst>
              <a:ext uri="{FF2B5EF4-FFF2-40B4-BE49-F238E27FC236}">
                <a16:creationId xmlns:a16="http://schemas.microsoft.com/office/drawing/2014/main" id="{91E6B397-7D62-9BDE-4288-EBE1412E577E}"/>
              </a:ext>
            </a:extLst>
          </p:cNvPr>
          <p:cNvSpPr>
            <a:spLocks noGrp="1"/>
          </p:cNvSpPr>
          <p:nvPr>
            <p:ph type="body" sz="quarter" idx="16" hasCustomPrompt="1"/>
          </p:nvPr>
        </p:nvSpPr>
        <p:spPr>
          <a:xfrm>
            <a:off x="4011168" y="5559551"/>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19" name="椭圆形 18">
            <a:extLst>
              <a:ext uri="{FF2B5EF4-FFF2-40B4-BE49-F238E27FC236}">
                <a16:creationId xmlns:a16="http://schemas.microsoft.com/office/drawing/2014/main" id="{6B385AC3-C1A7-8123-B279-053FC760CE31}"/>
              </a:ext>
              <a:ext uri="{C183D7F6-B498-43B3-948B-1728B52AA6E4}">
                <adec:decorative xmlns:adec="http://schemas.microsoft.com/office/drawing/2017/decorative" val="1"/>
              </a:ext>
            </a:extLst>
          </p:cNvPr>
          <p:cNvSpPr/>
          <p:nvPr userDrawn="1"/>
        </p:nvSpPr>
        <p:spPr>
          <a:xfrm>
            <a:off x="4017496" y="5880273"/>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2" name="图片占位符 51">
            <a:extLst>
              <a:ext uri="{FF2B5EF4-FFF2-40B4-BE49-F238E27FC236}">
                <a16:creationId xmlns:a16="http://schemas.microsoft.com/office/drawing/2014/main" id="{EAEE5B20-E157-D4E2-0CB9-0F148BD77C3A}"/>
              </a:ext>
            </a:extLst>
          </p:cNvPr>
          <p:cNvSpPr>
            <a:spLocks noGrp="1"/>
          </p:cNvSpPr>
          <p:nvPr>
            <p:ph type="pic" sz="quarter" idx="36"/>
          </p:nvPr>
        </p:nvSpPr>
        <p:spPr>
          <a:xfrm>
            <a:off x="4085365" y="5943567"/>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26" name="文本占位符 25">
            <a:extLst>
              <a:ext uri="{FF2B5EF4-FFF2-40B4-BE49-F238E27FC236}">
                <a16:creationId xmlns:a16="http://schemas.microsoft.com/office/drawing/2014/main" id="{9987201C-8111-3FE9-C8A6-058665109A6C}"/>
              </a:ext>
            </a:extLst>
          </p:cNvPr>
          <p:cNvSpPr>
            <a:spLocks noGrp="1"/>
          </p:cNvSpPr>
          <p:nvPr>
            <p:ph type="body" sz="quarter" idx="22" hasCustomPrompt="1"/>
          </p:nvPr>
        </p:nvSpPr>
        <p:spPr>
          <a:xfrm>
            <a:off x="4458035" y="5881496"/>
            <a:ext cx="733136" cy="398463"/>
          </a:xfrm>
        </p:spPr>
        <p:txBody>
          <a:bodyPr lIns="45720" rIns="0" rtlCol="0" anchor="ctr">
            <a:noAutofit/>
          </a:bodyPr>
          <a:lstStyle>
            <a:lvl1pPr marL="0" indent="0" algn="ctr">
              <a:buNone/>
              <a:defRPr sz="18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13" name="文本占位符 4">
            <a:extLst>
              <a:ext uri="{FF2B5EF4-FFF2-40B4-BE49-F238E27FC236}">
                <a16:creationId xmlns:a16="http://schemas.microsoft.com/office/drawing/2014/main" id="{5F7ACE20-969A-ED9A-3095-FF3D5FF275DC}"/>
              </a:ext>
            </a:extLst>
          </p:cNvPr>
          <p:cNvSpPr>
            <a:spLocks noGrp="1"/>
          </p:cNvSpPr>
          <p:nvPr>
            <p:ph type="body" sz="quarter" idx="17" hasCustomPrompt="1"/>
          </p:nvPr>
        </p:nvSpPr>
        <p:spPr>
          <a:xfrm>
            <a:off x="5450492" y="5559551"/>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20" name="椭圆形 19">
            <a:extLst>
              <a:ext uri="{FF2B5EF4-FFF2-40B4-BE49-F238E27FC236}">
                <a16:creationId xmlns:a16="http://schemas.microsoft.com/office/drawing/2014/main" id="{9A9AA533-67EF-C0A7-F180-F6B1AB10C2F8}"/>
              </a:ext>
              <a:ext uri="{C183D7F6-B498-43B3-948B-1728B52AA6E4}">
                <adec:decorative xmlns:adec="http://schemas.microsoft.com/office/drawing/2017/decorative" val="1"/>
              </a:ext>
            </a:extLst>
          </p:cNvPr>
          <p:cNvSpPr/>
          <p:nvPr userDrawn="1"/>
        </p:nvSpPr>
        <p:spPr>
          <a:xfrm>
            <a:off x="5460724" y="5880273"/>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3" name="图片占位符 51">
            <a:extLst>
              <a:ext uri="{FF2B5EF4-FFF2-40B4-BE49-F238E27FC236}">
                <a16:creationId xmlns:a16="http://schemas.microsoft.com/office/drawing/2014/main" id="{34F82E74-A859-2247-ECC6-2238BB95BE4B}"/>
              </a:ext>
            </a:extLst>
          </p:cNvPr>
          <p:cNvSpPr>
            <a:spLocks noGrp="1"/>
          </p:cNvSpPr>
          <p:nvPr>
            <p:ph type="pic" sz="quarter" idx="37"/>
          </p:nvPr>
        </p:nvSpPr>
        <p:spPr>
          <a:xfrm>
            <a:off x="5528593" y="5949734"/>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27" name="文本占位符 25">
            <a:extLst>
              <a:ext uri="{FF2B5EF4-FFF2-40B4-BE49-F238E27FC236}">
                <a16:creationId xmlns:a16="http://schemas.microsoft.com/office/drawing/2014/main" id="{FDEB9577-D050-692B-56DD-C848D7AE53A3}"/>
              </a:ext>
            </a:extLst>
          </p:cNvPr>
          <p:cNvSpPr>
            <a:spLocks noGrp="1"/>
          </p:cNvSpPr>
          <p:nvPr>
            <p:ph type="body" sz="quarter" idx="23" hasCustomPrompt="1"/>
          </p:nvPr>
        </p:nvSpPr>
        <p:spPr>
          <a:xfrm>
            <a:off x="5918781" y="5881496"/>
            <a:ext cx="717047" cy="313062"/>
          </a:xfrm>
        </p:spPr>
        <p:txBody>
          <a:bodyPr lIns="45720" rIns="0" rtlCol="0" anchor="ctr">
            <a:noAutofit/>
          </a:bodyPr>
          <a:lstStyle>
            <a:lvl1pPr marL="0" indent="0" algn="ctr">
              <a:buNone/>
              <a:defRPr sz="180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28" name="文本占位符 25">
            <a:extLst>
              <a:ext uri="{FF2B5EF4-FFF2-40B4-BE49-F238E27FC236}">
                <a16:creationId xmlns:a16="http://schemas.microsoft.com/office/drawing/2014/main" id="{F7007D79-C189-97E5-0739-5AC5B1448C0A}"/>
              </a:ext>
            </a:extLst>
          </p:cNvPr>
          <p:cNvSpPr>
            <a:spLocks noGrp="1"/>
          </p:cNvSpPr>
          <p:nvPr>
            <p:ph type="body" sz="quarter" idx="24" hasCustomPrompt="1"/>
          </p:nvPr>
        </p:nvSpPr>
        <p:spPr>
          <a:xfrm>
            <a:off x="5918781" y="6151547"/>
            <a:ext cx="717047" cy="177238"/>
          </a:xfrm>
        </p:spPr>
        <p:txBody>
          <a:bodyPr lIns="45720" tIns="0" rIns="0" bIns="0" rtlCol="0" anchor="t">
            <a:noAutofit/>
          </a:bodyPr>
          <a:lstStyle>
            <a:lvl1pPr marL="0" indent="0" algn="ctr">
              <a:buNone/>
              <a:defRPr sz="9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zh-CN" altLang="en-US" noProof="0" dirty="0"/>
              <a:t>文本</a:t>
            </a:r>
          </a:p>
        </p:txBody>
      </p:sp>
      <p:sp>
        <p:nvSpPr>
          <p:cNvPr id="15" name="文本占位符 4">
            <a:extLst>
              <a:ext uri="{FF2B5EF4-FFF2-40B4-BE49-F238E27FC236}">
                <a16:creationId xmlns:a16="http://schemas.microsoft.com/office/drawing/2014/main" id="{45AA8CE3-3C48-B5D6-97CC-9CD521E5DAFC}"/>
              </a:ext>
            </a:extLst>
          </p:cNvPr>
          <p:cNvSpPr>
            <a:spLocks noGrp="1"/>
          </p:cNvSpPr>
          <p:nvPr>
            <p:ph type="body" sz="quarter" idx="18" hasCustomPrompt="1"/>
          </p:nvPr>
        </p:nvSpPr>
        <p:spPr>
          <a:xfrm>
            <a:off x="4011168" y="6756413"/>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21" name="椭圆形 20">
            <a:extLst>
              <a:ext uri="{FF2B5EF4-FFF2-40B4-BE49-F238E27FC236}">
                <a16:creationId xmlns:a16="http://schemas.microsoft.com/office/drawing/2014/main" id="{DEA93403-16A3-D9B3-2146-5056077027EF}"/>
              </a:ext>
              <a:ext uri="{C183D7F6-B498-43B3-948B-1728B52AA6E4}">
                <adec:decorative xmlns:adec="http://schemas.microsoft.com/office/drawing/2017/decorative" val="1"/>
              </a:ext>
            </a:extLst>
          </p:cNvPr>
          <p:cNvSpPr/>
          <p:nvPr userDrawn="1"/>
        </p:nvSpPr>
        <p:spPr>
          <a:xfrm>
            <a:off x="4017496" y="7073972"/>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4" name="图片占位符 51">
            <a:extLst>
              <a:ext uri="{FF2B5EF4-FFF2-40B4-BE49-F238E27FC236}">
                <a16:creationId xmlns:a16="http://schemas.microsoft.com/office/drawing/2014/main" id="{6B59AE77-9F38-6295-5AEB-09BEC132A772}"/>
              </a:ext>
            </a:extLst>
          </p:cNvPr>
          <p:cNvSpPr>
            <a:spLocks noGrp="1"/>
          </p:cNvSpPr>
          <p:nvPr>
            <p:ph type="pic" sz="quarter" idx="38"/>
          </p:nvPr>
        </p:nvSpPr>
        <p:spPr>
          <a:xfrm>
            <a:off x="4085365" y="7139034"/>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30" name="文本占位符 25">
            <a:extLst>
              <a:ext uri="{FF2B5EF4-FFF2-40B4-BE49-F238E27FC236}">
                <a16:creationId xmlns:a16="http://schemas.microsoft.com/office/drawing/2014/main" id="{B702EF13-9C70-477B-8CA9-C0B100429AF6}"/>
              </a:ext>
            </a:extLst>
          </p:cNvPr>
          <p:cNvSpPr>
            <a:spLocks noGrp="1"/>
          </p:cNvSpPr>
          <p:nvPr>
            <p:ph type="body" sz="quarter" idx="25" hasCustomPrompt="1"/>
          </p:nvPr>
        </p:nvSpPr>
        <p:spPr>
          <a:xfrm>
            <a:off x="4458035" y="7043492"/>
            <a:ext cx="733136" cy="313062"/>
          </a:xfrm>
        </p:spPr>
        <p:txBody>
          <a:bodyPr lIns="45720" rIns="0" rtlCol="0" anchor="ctr">
            <a:noAutofit/>
          </a:bodyPr>
          <a:lstStyle>
            <a:lvl1pPr marL="0" indent="0" algn="ctr">
              <a:buNone/>
              <a:defRPr sz="180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31" name="文本占位符 25">
            <a:extLst>
              <a:ext uri="{FF2B5EF4-FFF2-40B4-BE49-F238E27FC236}">
                <a16:creationId xmlns:a16="http://schemas.microsoft.com/office/drawing/2014/main" id="{6E6BA976-70E9-B06F-BA68-1317FBE7F6ED}"/>
              </a:ext>
            </a:extLst>
          </p:cNvPr>
          <p:cNvSpPr>
            <a:spLocks noGrp="1"/>
          </p:cNvSpPr>
          <p:nvPr>
            <p:ph type="body" sz="quarter" idx="26" hasCustomPrompt="1"/>
          </p:nvPr>
        </p:nvSpPr>
        <p:spPr>
          <a:xfrm>
            <a:off x="4458035" y="7313543"/>
            <a:ext cx="733136" cy="177238"/>
          </a:xfrm>
        </p:spPr>
        <p:txBody>
          <a:bodyPr lIns="45720" tIns="0" rIns="0" bIns="0" rtlCol="0" anchor="t">
            <a:noAutofit/>
          </a:bodyPr>
          <a:lstStyle>
            <a:lvl1pPr marL="0" indent="0" algn="ctr">
              <a:buNone/>
              <a:defRPr sz="9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zh-CN" altLang="en-US" noProof="0" dirty="0"/>
              <a:t>文本</a:t>
            </a:r>
          </a:p>
        </p:txBody>
      </p:sp>
      <p:sp>
        <p:nvSpPr>
          <p:cNvPr id="16" name="文本占位符 4">
            <a:extLst>
              <a:ext uri="{FF2B5EF4-FFF2-40B4-BE49-F238E27FC236}">
                <a16:creationId xmlns:a16="http://schemas.microsoft.com/office/drawing/2014/main" id="{AD5915F6-022C-4CBF-063C-BC1ADFB0E4CD}"/>
              </a:ext>
            </a:extLst>
          </p:cNvPr>
          <p:cNvSpPr>
            <a:spLocks noGrp="1"/>
          </p:cNvSpPr>
          <p:nvPr>
            <p:ph type="body" sz="quarter" idx="19" hasCustomPrompt="1"/>
          </p:nvPr>
        </p:nvSpPr>
        <p:spPr>
          <a:xfrm>
            <a:off x="5450492" y="6756413"/>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在此添加副标题</a:t>
            </a:r>
          </a:p>
        </p:txBody>
      </p:sp>
      <p:sp>
        <p:nvSpPr>
          <p:cNvPr id="22" name="椭圆形 21">
            <a:extLst>
              <a:ext uri="{FF2B5EF4-FFF2-40B4-BE49-F238E27FC236}">
                <a16:creationId xmlns:a16="http://schemas.microsoft.com/office/drawing/2014/main" id="{E8EA34ED-68ED-43A6-DAF5-93377655C75D}"/>
              </a:ext>
              <a:ext uri="{C183D7F6-B498-43B3-948B-1728B52AA6E4}">
                <adec:decorative xmlns:adec="http://schemas.microsoft.com/office/drawing/2017/decorative" val="1"/>
              </a:ext>
            </a:extLst>
          </p:cNvPr>
          <p:cNvSpPr/>
          <p:nvPr userDrawn="1"/>
        </p:nvSpPr>
        <p:spPr>
          <a:xfrm>
            <a:off x="5460724" y="7073972"/>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5" name="图片占位符 51">
            <a:extLst>
              <a:ext uri="{FF2B5EF4-FFF2-40B4-BE49-F238E27FC236}">
                <a16:creationId xmlns:a16="http://schemas.microsoft.com/office/drawing/2014/main" id="{1E12200D-54C5-7255-D343-F977F25B0C7E}"/>
              </a:ext>
            </a:extLst>
          </p:cNvPr>
          <p:cNvSpPr>
            <a:spLocks noGrp="1"/>
          </p:cNvSpPr>
          <p:nvPr>
            <p:ph type="pic" sz="quarter" idx="39"/>
          </p:nvPr>
        </p:nvSpPr>
        <p:spPr>
          <a:xfrm>
            <a:off x="5528593" y="7145201"/>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32" name="文本占位符 25">
            <a:extLst>
              <a:ext uri="{FF2B5EF4-FFF2-40B4-BE49-F238E27FC236}">
                <a16:creationId xmlns:a16="http://schemas.microsoft.com/office/drawing/2014/main" id="{B59D02E2-3CCF-4040-2C4E-CC612B5B2EEF}"/>
              </a:ext>
            </a:extLst>
          </p:cNvPr>
          <p:cNvSpPr>
            <a:spLocks noGrp="1"/>
          </p:cNvSpPr>
          <p:nvPr>
            <p:ph type="body" sz="quarter" idx="27" hasCustomPrompt="1"/>
          </p:nvPr>
        </p:nvSpPr>
        <p:spPr>
          <a:xfrm>
            <a:off x="5918781" y="7043492"/>
            <a:ext cx="717047" cy="313062"/>
          </a:xfrm>
        </p:spPr>
        <p:txBody>
          <a:bodyPr lIns="45720" rIns="0" rtlCol="0" anchor="ctr">
            <a:noAutofit/>
          </a:bodyPr>
          <a:lstStyle>
            <a:lvl1pPr marL="0" indent="0" algn="ctr">
              <a:buNone/>
              <a:defRPr sz="180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33" name="文本占位符 25">
            <a:extLst>
              <a:ext uri="{FF2B5EF4-FFF2-40B4-BE49-F238E27FC236}">
                <a16:creationId xmlns:a16="http://schemas.microsoft.com/office/drawing/2014/main" id="{6C068318-D1AF-C1A5-3557-902817CEF264}"/>
              </a:ext>
            </a:extLst>
          </p:cNvPr>
          <p:cNvSpPr>
            <a:spLocks noGrp="1"/>
          </p:cNvSpPr>
          <p:nvPr>
            <p:ph type="body" sz="quarter" idx="28" hasCustomPrompt="1"/>
          </p:nvPr>
        </p:nvSpPr>
        <p:spPr>
          <a:xfrm>
            <a:off x="5918781" y="7313543"/>
            <a:ext cx="717047" cy="177238"/>
          </a:xfrm>
        </p:spPr>
        <p:txBody>
          <a:bodyPr lIns="45720" tIns="0" rIns="0" bIns="0" rtlCol="0" anchor="t">
            <a:noAutofit/>
          </a:bodyPr>
          <a:lstStyle>
            <a:lvl1pPr marL="0" indent="0" algn="ctr">
              <a:buNone/>
              <a:defRPr sz="9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zh-CN" altLang="en-US" noProof="0" dirty="0"/>
              <a:t>文本</a:t>
            </a:r>
          </a:p>
        </p:txBody>
      </p:sp>
      <p:sp>
        <p:nvSpPr>
          <p:cNvPr id="17" name="文本占位符 4">
            <a:extLst>
              <a:ext uri="{FF2B5EF4-FFF2-40B4-BE49-F238E27FC236}">
                <a16:creationId xmlns:a16="http://schemas.microsoft.com/office/drawing/2014/main" id="{0D7577CD-0CDF-3EE0-B818-59D5EC315975}"/>
              </a:ext>
            </a:extLst>
          </p:cNvPr>
          <p:cNvSpPr>
            <a:spLocks noGrp="1"/>
          </p:cNvSpPr>
          <p:nvPr>
            <p:ph type="body" sz="quarter" idx="20" hasCustomPrompt="1"/>
          </p:nvPr>
        </p:nvSpPr>
        <p:spPr>
          <a:xfrm>
            <a:off x="4011168" y="7873118"/>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添加副标题</a:t>
            </a:r>
          </a:p>
        </p:txBody>
      </p:sp>
      <p:sp>
        <p:nvSpPr>
          <p:cNvPr id="23" name="椭圆形 22">
            <a:extLst>
              <a:ext uri="{FF2B5EF4-FFF2-40B4-BE49-F238E27FC236}">
                <a16:creationId xmlns:a16="http://schemas.microsoft.com/office/drawing/2014/main" id="{92D04C69-6751-F468-E18E-5710782640EE}"/>
              </a:ext>
              <a:ext uri="{C183D7F6-B498-43B3-948B-1728B52AA6E4}">
                <adec:decorative xmlns:adec="http://schemas.microsoft.com/office/drawing/2017/decorative" val="1"/>
              </a:ext>
            </a:extLst>
          </p:cNvPr>
          <p:cNvSpPr/>
          <p:nvPr userDrawn="1"/>
        </p:nvSpPr>
        <p:spPr>
          <a:xfrm>
            <a:off x="4017496" y="8187514"/>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6" name="图片占位符 51">
            <a:extLst>
              <a:ext uri="{FF2B5EF4-FFF2-40B4-BE49-F238E27FC236}">
                <a16:creationId xmlns:a16="http://schemas.microsoft.com/office/drawing/2014/main" id="{260BB263-A9A6-B0EB-5FBB-A1DA512A7E11}"/>
              </a:ext>
            </a:extLst>
          </p:cNvPr>
          <p:cNvSpPr>
            <a:spLocks noGrp="1"/>
          </p:cNvSpPr>
          <p:nvPr>
            <p:ph type="pic" sz="quarter" idx="40"/>
          </p:nvPr>
        </p:nvSpPr>
        <p:spPr>
          <a:xfrm>
            <a:off x="4085365" y="8254175"/>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34" name="文本占位符 25">
            <a:extLst>
              <a:ext uri="{FF2B5EF4-FFF2-40B4-BE49-F238E27FC236}">
                <a16:creationId xmlns:a16="http://schemas.microsoft.com/office/drawing/2014/main" id="{5171617D-B0B1-596F-CC87-EBE99F8403DD}"/>
              </a:ext>
            </a:extLst>
          </p:cNvPr>
          <p:cNvSpPr>
            <a:spLocks noGrp="1"/>
          </p:cNvSpPr>
          <p:nvPr>
            <p:ph type="body" sz="quarter" idx="29" hasCustomPrompt="1"/>
          </p:nvPr>
        </p:nvSpPr>
        <p:spPr>
          <a:xfrm>
            <a:off x="4458035" y="8191241"/>
            <a:ext cx="733136" cy="398463"/>
          </a:xfrm>
        </p:spPr>
        <p:txBody>
          <a:bodyPr lIns="45720" rIns="0" rtlCol="0" anchor="ctr">
            <a:noAutofit/>
          </a:bodyPr>
          <a:lstStyle>
            <a:lvl1pPr marL="0" indent="0" algn="ctr">
              <a:buNone/>
              <a:defRPr sz="18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18" name="文本占位符 4">
            <a:extLst>
              <a:ext uri="{FF2B5EF4-FFF2-40B4-BE49-F238E27FC236}">
                <a16:creationId xmlns:a16="http://schemas.microsoft.com/office/drawing/2014/main" id="{C98D65B7-64C8-9B19-F44E-D1151C4D15D9}"/>
              </a:ext>
            </a:extLst>
          </p:cNvPr>
          <p:cNvSpPr>
            <a:spLocks noGrp="1"/>
          </p:cNvSpPr>
          <p:nvPr>
            <p:ph type="body" sz="quarter" idx="21" hasCustomPrompt="1"/>
          </p:nvPr>
        </p:nvSpPr>
        <p:spPr>
          <a:xfrm>
            <a:off x="5450492" y="7873118"/>
            <a:ext cx="1188720" cy="207379"/>
          </a:xfrm>
          <a:solidFill>
            <a:schemeClr val="tx1">
              <a:lumMod val="20000"/>
              <a:lumOff val="80000"/>
            </a:schemeClr>
          </a:solidFill>
        </p:spPr>
        <p:txBody>
          <a:bodyPr lIns="0" tIns="0" rIns="0" bIns="0" rtlCol="0" anchor="ctr">
            <a:normAutofit/>
          </a:bodyPr>
          <a:lstStyle>
            <a:lvl1pPr marL="0" indent="0" algn="ctr">
              <a:lnSpc>
                <a:spcPct val="100000"/>
              </a:lnSpc>
              <a:spcBef>
                <a:spcPts val="0"/>
              </a:spcBef>
              <a:buNone/>
              <a:defRPr sz="900" b="1" cap="all" baseline="0">
                <a:solidFill>
                  <a:schemeClr val="accent3"/>
                </a:solidFill>
                <a:latin typeface="Microsoft YaHei UI" panose="020B0503020204020204" pitchFamily="34" charset="-122"/>
                <a:ea typeface="Microsoft YaHei UI" panose="020B0503020204020204" pitchFamily="34" charset="-122"/>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rtl="0"/>
            <a:r>
              <a:rPr lang="zh-CN" altLang="en-US" noProof="0" dirty="0"/>
              <a:t>添加副标题</a:t>
            </a:r>
          </a:p>
        </p:txBody>
      </p:sp>
      <p:sp>
        <p:nvSpPr>
          <p:cNvPr id="24" name="椭圆形 23">
            <a:extLst>
              <a:ext uri="{FF2B5EF4-FFF2-40B4-BE49-F238E27FC236}">
                <a16:creationId xmlns:a16="http://schemas.microsoft.com/office/drawing/2014/main" id="{7325A403-111D-E17D-A323-D0150F2420CD}"/>
              </a:ext>
              <a:ext uri="{C183D7F6-B498-43B3-948B-1728B52AA6E4}">
                <adec:decorative xmlns:adec="http://schemas.microsoft.com/office/drawing/2017/decorative" val="1"/>
              </a:ext>
            </a:extLst>
          </p:cNvPr>
          <p:cNvSpPr/>
          <p:nvPr userDrawn="1"/>
        </p:nvSpPr>
        <p:spPr>
          <a:xfrm>
            <a:off x="5460724" y="8187514"/>
            <a:ext cx="410058" cy="4084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noProof="0" dirty="0">
              <a:latin typeface="Microsoft YaHei UI" panose="020B0503020204020204" pitchFamily="34" charset="-122"/>
              <a:ea typeface="Microsoft YaHei UI" panose="020B0503020204020204" pitchFamily="34" charset="-122"/>
            </a:endParaRPr>
          </a:p>
        </p:txBody>
      </p:sp>
      <p:sp>
        <p:nvSpPr>
          <p:cNvPr id="57" name="图片占位符 51">
            <a:extLst>
              <a:ext uri="{FF2B5EF4-FFF2-40B4-BE49-F238E27FC236}">
                <a16:creationId xmlns:a16="http://schemas.microsoft.com/office/drawing/2014/main" id="{3B8CCAEF-BED7-FDF5-B20D-668D79D3C0E4}"/>
              </a:ext>
            </a:extLst>
          </p:cNvPr>
          <p:cNvSpPr>
            <a:spLocks noGrp="1"/>
          </p:cNvSpPr>
          <p:nvPr>
            <p:ph type="pic" sz="quarter" idx="41"/>
          </p:nvPr>
        </p:nvSpPr>
        <p:spPr>
          <a:xfrm>
            <a:off x="5528593" y="8260342"/>
            <a:ext cx="274320" cy="274320"/>
          </a:xfrm>
        </p:spPr>
        <p:txBody>
          <a:bodyPr lIns="0" rIns="0" rtlCol="0" anchor="ctr">
            <a:noAutofit/>
          </a:bodyPr>
          <a:lstStyle>
            <a:lvl1pPr marL="0" indent="0" algn="ctr">
              <a:buNone/>
              <a:defRPr sz="500">
                <a:solidFill>
                  <a:schemeClr val="bg1"/>
                </a:solidFill>
                <a:latin typeface="Microsoft YaHei UI" panose="020B0503020204020204" pitchFamily="34" charset="-122"/>
                <a:ea typeface="Microsoft YaHei UI" panose="020B0503020204020204" pitchFamily="34" charset="-122"/>
              </a:defRPr>
            </a:lvl1pPr>
          </a:lstStyle>
          <a:p>
            <a:pPr rtl="0"/>
            <a:endParaRPr lang="zh-CN" altLang="en-US" noProof="0" dirty="0"/>
          </a:p>
        </p:txBody>
      </p:sp>
      <p:sp>
        <p:nvSpPr>
          <p:cNvPr id="35" name="文本占位符 25">
            <a:extLst>
              <a:ext uri="{FF2B5EF4-FFF2-40B4-BE49-F238E27FC236}">
                <a16:creationId xmlns:a16="http://schemas.microsoft.com/office/drawing/2014/main" id="{B4CBA492-7A7F-D1EC-8A84-37E9C7108F17}"/>
              </a:ext>
            </a:extLst>
          </p:cNvPr>
          <p:cNvSpPr>
            <a:spLocks noGrp="1"/>
          </p:cNvSpPr>
          <p:nvPr>
            <p:ph type="body" sz="quarter" idx="30" hasCustomPrompt="1"/>
          </p:nvPr>
        </p:nvSpPr>
        <p:spPr>
          <a:xfrm>
            <a:off x="5918781" y="8191241"/>
            <a:ext cx="717047" cy="313062"/>
          </a:xfrm>
        </p:spPr>
        <p:txBody>
          <a:bodyPr lIns="45720" rIns="0" rtlCol="0" anchor="ctr">
            <a:noAutofit/>
          </a:bodyPr>
          <a:lstStyle>
            <a:lvl1pPr marL="0" indent="0" algn="ctr">
              <a:buNone/>
              <a:defRPr sz="180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en-US" altLang="zh-CN" noProof="0" dirty="0"/>
              <a:t>###</a:t>
            </a:r>
            <a:endParaRPr lang="zh-CN" altLang="en-US" noProof="0" dirty="0"/>
          </a:p>
        </p:txBody>
      </p:sp>
      <p:sp>
        <p:nvSpPr>
          <p:cNvPr id="36" name="文本占位符 25">
            <a:extLst>
              <a:ext uri="{FF2B5EF4-FFF2-40B4-BE49-F238E27FC236}">
                <a16:creationId xmlns:a16="http://schemas.microsoft.com/office/drawing/2014/main" id="{1BAE3F82-04CD-860F-6BF8-DE0306F68261}"/>
              </a:ext>
            </a:extLst>
          </p:cNvPr>
          <p:cNvSpPr>
            <a:spLocks noGrp="1"/>
          </p:cNvSpPr>
          <p:nvPr>
            <p:ph type="body" sz="quarter" idx="31" hasCustomPrompt="1"/>
          </p:nvPr>
        </p:nvSpPr>
        <p:spPr>
          <a:xfrm>
            <a:off x="5918781" y="8461292"/>
            <a:ext cx="717047" cy="177238"/>
          </a:xfrm>
        </p:spPr>
        <p:txBody>
          <a:bodyPr lIns="45720" tIns="0" rIns="0" bIns="0" rtlCol="0" anchor="t">
            <a:noAutofit/>
          </a:bodyPr>
          <a:lstStyle>
            <a:lvl1pPr marL="0" indent="0" algn="ctr">
              <a:buNone/>
              <a:defRPr sz="900" cap="all" baseline="0">
                <a:solidFill>
                  <a:schemeClr val="bg1"/>
                </a:solidFill>
                <a:latin typeface="Microsoft YaHei UI" panose="020B0503020204020204" pitchFamily="34" charset="-122"/>
                <a:ea typeface="Microsoft YaHei UI" panose="020B0503020204020204" pitchFamily="34" charset="-122"/>
              </a:defRPr>
            </a:lvl1pPr>
            <a:lvl2pPr marL="342900" indent="0">
              <a:buNone/>
              <a:defRPr sz="1200">
                <a:solidFill>
                  <a:schemeClr val="bg1"/>
                </a:solidFill>
              </a:defRPr>
            </a:lvl2pPr>
            <a:lvl3pPr marL="685800" indent="0">
              <a:buNone/>
              <a:defRPr sz="1200">
                <a:solidFill>
                  <a:schemeClr val="bg1"/>
                </a:solidFill>
              </a:defRPr>
            </a:lvl3pPr>
            <a:lvl4pPr marL="1028700" indent="0">
              <a:buNone/>
              <a:defRPr sz="1200">
                <a:solidFill>
                  <a:schemeClr val="bg1"/>
                </a:solidFill>
              </a:defRPr>
            </a:lvl4pPr>
            <a:lvl5pPr marL="1371600" indent="0">
              <a:buNone/>
              <a:defRPr sz="1200">
                <a:solidFill>
                  <a:schemeClr val="bg1"/>
                </a:solidFill>
              </a:defRPr>
            </a:lvl5pPr>
          </a:lstStyle>
          <a:p>
            <a:pPr lvl="0" rtl="0"/>
            <a:r>
              <a:rPr lang="zh-CN" altLang="en-US" noProof="0" dirty="0"/>
              <a:t>文本</a:t>
            </a:r>
          </a:p>
        </p:txBody>
      </p:sp>
      <p:cxnSp>
        <p:nvCxnSpPr>
          <p:cNvPr id="48" name="直接连接符​​(S) 47">
            <a:extLst>
              <a:ext uri="{FF2B5EF4-FFF2-40B4-BE49-F238E27FC236}">
                <a16:creationId xmlns:a16="http://schemas.microsoft.com/office/drawing/2014/main" id="{2A55CDCB-D9BB-A9A9-AA29-644EBC2F1B89}"/>
              </a:ext>
              <a:ext uri="{C183D7F6-B498-43B3-948B-1728B52AA6E4}">
                <adec:decorative xmlns:adec="http://schemas.microsoft.com/office/drawing/2017/decorative" val="1"/>
              </a:ext>
            </a:extLst>
          </p:cNvPr>
          <p:cNvCxnSpPr>
            <a:cxnSpLocks/>
          </p:cNvCxnSpPr>
          <p:nvPr userDrawn="1"/>
        </p:nvCxnSpPr>
        <p:spPr>
          <a:xfrm>
            <a:off x="3680264" y="4218096"/>
            <a:ext cx="3177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直接连接符​​(S) 46">
            <a:extLst>
              <a:ext uri="{FF2B5EF4-FFF2-40B4-BE49-F238E27FC236}">
                <a16:creationId xmlns:a16="http://schemas.microsoft.com/office/drawing/2014/main" id="{856298A0-775E-01E0-1B6A-2B263E65F0C1}"/>
              </a:ext>
              <a:ext uri="{C183D7F6-B498-43B3-948B-1728B52AA6E4}">
                <adec:decorative xmlns:adec="http://schemas.microsoft.com/office/drawing/2017/decorative" val="1"/>
              </a:ext>
            </a:extLst>
          </p:cNvPr>
          <p:cNvCxnSpPr>
            <a:cxnSpLocks/>
          </p:cNvCxnSpPr>
          <p:nvPr userDrawn="1"/>
        </p:nvCxnSpPr>
        <p:spPr>
          <a:xfrm>
            <a:off x="3680264" y="5263415"/>
            <a:ext cx="3177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346192"/>
      </p:ext>
    </p:extLst>
  </p:cSld>
  <p:clrMapOvr>
    <a:masterClrMapping/>
  </p:clrMapOvr>
  <p:extLst>
    <p:ext uri="{DCECCB84-F9BA-43D5-87BE-67443E8EF086}">
      <p15:sldGuideLst xmlns:p15="http://schemas.microsoft.com/office/powerpoint/2012/main">
        <p15:guide id="1" orient="horz" pos="158" userDrawn="1">
          <p15:clr>
            <a:srgbClr val="FBAE40"/>
          </p15:clr>
        </p15:guide>
        <p15:guide id="2" pos="2160" userDrawn="1">
          <p15:clr>
            <a:srgbClr val="FBAE40"/>
          </p15:clr>
        </p15:guide>
        <p15:guide id="3" pos="164" userDrawn="1">
          <p15:clr>
            <a:srgbClr val="FBAE40"/>
          </p15:clr>
        </p15:guide>
        <p15:guide id="4" pos="4156" userDrawn="1">
          <p15:clr>
            <a:srgbClr val="FBAE40"/>
          </p15:clr>
        </p15:guide>
        <p15:guide id="12" orient="horz" pos="5534" userDrawn="1">
          <p15:clr>
            <a:srgbClr val="FBAE40"/>
          </p15:clr>
        </p15:guide>
        <p15:guide id="13" orient="horz" pos="816" userDrawn="1">
          <p15:clr>
            <a:srgbClr val="FBAE40"/>
          </p15:clr>
        </p15:guide>
        <p15:guide id="14" orient="horz" pos="3833" userDrawn="1">
          <p15:clr>
            <a:srgbClr val="FBAE40"/>
          </p15:clr>
        </p15:guide>
        <p15:guide id="15" pos="1593" userDrawn="1">
          <p15:clr>
            <a:srgbClr val="FBAE40"/>
          </p15:clr>
        </p15:guide>
      </p15:sldGuideLst>
    </p:ext>
  </p:extLst>
</p:sldLayout>
</file>

<file path=ppt/slideMasters/_rels/slideMaster11.xml.rels>&#65279;<?xml version="1.0" encoding="utf-8"?><Relationships xmlns="http://schemas.openxmlformats.org/package/2006/relationships"><Relationship Type="http://schemas.openxmlformats.org/officeDocument/2006/relationships/theme" Target="/ppt/theme/theme13.xml" Id="rId2" /><Relationship Type="http://schemas.openxmlformats.org/officeDocument/2006/relationships/slideLayout" Target="/ppt/slideLayouts/slideLayout11.xml" Id="rId1" /></Relationships>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71487" y="486836"/>
            <a:ext cx="5915025" cy="1767417"/>
          </a:xfrm>
          <a:prstGeom prst="rect">
            <a:avLst/>
          </a:prstGeom>
        </p:spPr>
        <p:txBody>
          <a:bodyPr vert="horz" lIns="91440" tIns="45720" rIns="91440" bIns="45720" rtlCol="0" anchor="ctr">
            <a:normAutofit/>
          </a:bodyPr>
          <a:lstStyle/>
          <a:p>
            <a:pPr rtl="0"/>
            <a:endParaRPr lang="zh-CN" altLang="en-US" noProof="0" dirty="0"/>
          </a:p>
        </p:txBody>
      </p:sp>
      <p:sp>
        <p:nvSpPr>
          <p:cNvPr id="3" name="文本占位符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rtl="0"/>
            <a:r>
              <a:rPr lang="zh-CN" altLang="en-US" noProof="0" dirty="0"/>
              <a:t>单击此处编辑母版文本样式</a:t>
            </a:r>
          </a:p>
          <a:p>
            <a:pPr lvl="1" rtl="0"/>
            <a:r>
              <a:rPr lang="zh-CN" altLang="en-US" noProof="0" dirty="0"/>
              <a:t>第二级</a:t>
            </a:r>
          </a:p>
          <a:p>
            <a:pPr lvl="2" rtl="0"/>
            <a:r>
              <a:rPr lang="zh-CN" altLang="en-US" noProof="0" dirty="0"/>
              <a:t>第三级</a:t>
            </a:r>
          </a:p>
          <a:p>
            <a:pPr lvl="3" rtl="0"/>
            <a:r>
              <a:rPr lang="zh-CN" altLang="en-US" noProof="0" dirty="0"/>
              <a:t>第四级</a:t>
            </a:r>
          </a:p>
          <a:p>
            <a:pPr lvl="4" rtl="0"/>
            <a:r>
              <a:rPr lang="zh-CN" altLang="en-US" noProof="0" dirty="0"/>
              <a:t>第五级</a:t>
            </a:r>
          </a:p>
        </p:txBody>
      </p:sp>
      <p:sp>
        <p:nvSpPr>
          <p:cNvPr id="4" name="日期占位符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2"/>
                </a:solidFill>
                <a:latin typeface="Microsoft YaHei UI" panose="020B0503020204020204" pitchFamily="34" charset="-122"/>
                <a:ea typeface="Microsoft YaHei UI" panose="020B0503020204020204" pitchFamily="34" charset="-122"/>
              </a:defRPr>
            </a:lvl1pPr>
          </a:lstStyle>
          <a:p>
            <a:r>
              <a:rPr lang="en-US" altLang="zh-CN" noProof="0" dirty="0"/>
              <a:t>20XX </a:t>
            </a:r>
            <a:r>
              <a:rPr lang="zh-CN" altLang="en-US" noProof="0" dirty="0"/>
              <a:t>年 </a:t>
            </a:r>
            <a:r>
              <a:rPr lang="en-US" altLang="zh-CN" noProof="0" dirty="0"/>
              <a:t>MM </a:t>
            </a:r>
            <a:r>
              <a:rPr lang="zh-CN" altLang="en-US" noProof="0" dirty="0"/>
              <a:t>月 </a:t>
            </a:r>
            <a:r>
              <a:rPr lang="en-US" altLang="zh-CN" noProof="0" dirty="0"/>
              <a:t>DD </a:t>
            </a:r>
            <a:r>
              <a:rPr lang="zh-CN" altLang="en-US" noProof="0" dirty="0"/>
              <a:t>日</a:t>
            </a:r>
            <a:endParaRPr lang="zh-CN" altLang="en-US" noProof="0" dirty="0">
              <a:latin typeface="Microsoft YaHei UI" panose="020B0503020204020204" pitchFamily="34" charset="-122"/>
              <a:ea typeface="Microsoft YaHei UI" panose="020B0503020204020204" pitchFamily="34" charset="-122"/>
            </a:endParaRPr>
          </a:p>
        </p:txBody>
      </p:sp>
      <p:sp>
        <p:nvSpPr>
          <p:cNvPr id="5" name="页脚占位符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2"/>
                </a:solidFill>
                <a:latin typeface="Microsoft YaHei UI" panose="020B0503020204020204" pitchFamily="34" charset="-122"/>
                <a:ea typeface="Microsoft YaHei UI" panose="020B0503020204020204" pitchFamily="34" charset="-122"/>
              </a:defRPr>
            </a:lvl1pPr>
          </a:lstStyle>
          <a:p>
            <a:r>
              <a:rPr lang="zh-CN" altLang="en-US" noProof="0" dirty="0"/>
              <a:t>添加页脚</a:t>
            </a:r>
            <a:endParaRPr lang="zh-CN" altLang="en-US" noProof="0" dirty="0">
              <a:latin typeface="Microsoft YaHei UI" panose="020B0503020204020204" pitchFamily="34" charset="-122"/>
              <a:ea typeface="Microsoft YaHei UI" panose="020B0503020204020204" pitchFamily="34" charset="-122"/>
            </a:endParaRPr>
          </a:p>
        </p:txBody>
      </p:sp>
      <p:sp>
        <p:nvSpPr>
          <p:cNvPr id="6" name="幻灯片编号占位符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2"/>
                </a:solidFill>
                <a:latin typeface="Microsoft YaHei UI" panose="020B0503020204020204" pitchFamily="34" charset="-122"/>
                <a:ea typeface="Microsoft YaHei UI" panose="020B0503020204020204" pitchFamily="34" charset="-122"/>
              </a:defRPr>
            </a:lvl1pPr>
          </a:lstStyle>
          <a:p>
            <a:fld id="{C075BE66-B004-4B62-93B5-6C3A07EE5DEC}" type="slidenum">
              <a:rPr lang="en-US" altLang="zh-CN" noProof="0" smtClean="0"/>
              <a:pPr/>
              <a:t>‹#›</a:t>
            </a:fld>
            <a:endParaRPr lang="zh-CN" altLang="en-US" noProof="0" dirty="0">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127442875"/>
      </p:ext>
    </p:extLst>
  </p:cSld>
  <p:clrMap bg1="lt1" tx1="dk1" bg2="lt2" tx2="dk2" accent1="accent1" accent2="accent2" accent3="accent3" accent4="accent4" accent5="accent5" accent6="accent6" hlink="hlink" folHlink="folHlink"/>
  <p:sldLayoutIdLst>
    <p:sldLayoutId id="2147483662" r:id="rId1"/>
  </p:sldLayoutIdLst>
  <p:hf hdr="0"/>
  <p:txStyles>
    <p:titleStyle>
      <a:lvl1pPr algn="l" defTabSz="685800" rtl="0" eaLnBrk="1" latinLnBrk="0" hangingPunct="1">
        <a:lnSpc>
          <a:spcPct val="90000"/>
        </a:lnSpc>
        <a:spcBef>
          <a:spcPct val="0"/>
        </a:spcBef>
        <a:buNone/>
        <a:defRPr sz="4000" kern="1200" cap="all" baseline="0">
          <a:solidFill>
            <a:schemeClr val="tx2"/>
          </a:solidFill>
          <a:latin typeface="Microsoft YaHei UI" panose="020B0503020204020204" pitchFamily="34" charset="-122"/>
          <a:ea typeface="Microsoft YaHei UI" panose="020B0503020204020204" pitchFamily="34" charset="-122"/>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2"/>
          </a:solidFill>
          <a:latin typeface="Microsoft YaHei UI" panose="020B0503020204020204" pitchFamily="34" charset="-122"/>
          <a:ea typeface="Microsoft YaHei UI" panose="020B0503020204020204" pitchFamily="34" charset="-122"/>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2"/>
          </a:solidFill>
          <a:latin typeface="Microsoft YaHei UI" panose="020B0503020204020204" pitchFamily="34" charset="-122"/>
          <a:ea typeface="Microsoft YaHei UI" panose="020B0503020204020204" pitchFamily="34" charset="-122"/>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2"/>
          </a:solidFill>
          <a:latin typeface="Microsoft YaHei UI" panose="020B0503020204020204" pitchFamily="34" charset="-122"/>
          <a:ea typeface="Microsoft YaHei UI" panose="020B0503020204020204" pitchFamily="34" charset="-122"/>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2"/>
          </a:solidFill>
          <a:latin typeface="Microsoft YaHei UI" panose="020B0503020204020204" pitchFamily="34" charset="-122"/>
          <a:ea typeface="Microsoft YaHei UI" panose="020B0503020204020204" pitchFamily="34" charset="-122"/>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2"/>
          </a:solidFill>
          <a:latin typeface="Microsoft YaHei UI" panose="020B0503020204020204" pitchFamily="34" charset="-122"/>
          <a:ea typeface="Microsoft YaHei UI"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1.xml.rels>&#65279;<?xml version="1.0" encoding="utf-8"?><Relationships xmlns="http://schemas.openxmlformats.org/package/2006/relationships"><Relationship Type="http://schemas.openxmlformats.org/officeDocument/2006/relationships/image" Target="/ppt/media/image6.svg" Id="rId8" /><Relationship Type="http://schemas.openxmlformats.org/officeDocument/2006/relationships/image" Target="/ppt/media/image11.png" Id="rId13" /><Relationship Type="http://schemas.openxmlformats.org/officeDocument/2006/relationships/image" Target="/ppt/media/image12.png" Id="rId3" /><Relationship Type="http://schemas.openxmlformats.org/officeDocument/2006/relationships/image" Target="/ppt/media/image53.png" Id="rId7" /><Relationship Type="http://schemas.openxmlformats.org/officeDocument/2006/relationships/image" Target="/ppt/media/image102.svg" Id="rId12" /><Relationship Type="http://schemas.openxmlformats.org/officeDocument/2006/relationships/notesSlide" Target="/ppt/notesSlides/notesSlide11.xml" Id="rId2" /><Relationship Type="http://schemas.openxmlformats.org/officeDocument/2006/relationships/image" Target="/ppt/media/image143.svg" Id="rId16" /><Relationship Type="http://schemas.openxmlformats.org/officeDocument/2006/relationships/slideLayout" Target="/ppt/slideLayouts/slideLayout11.xml" Id="rId1" /><Relationship Type="http://schemas.openxmlformats.org/officeDocument/2006/relationships/image" Target="/ppt/media/image44.svg" Id="rId6" /><Relationship Type="http://schemas.openxmlformats.org/officeDocument/2006/relationships/image" Target="/ppt/media/image94.png" Id="rId11" /><Relationship Type="http://schemas.openxmlformats.org/officeDocument/2006/relationships/image" Target="/ppt/media/image35.png" Id="rId5" /><Relationship Type="http://schemas.openxmlformats.org/officeDocument/2006/relationships/image" Target="/ppt/media/image136.png" Id="rId15" /><Relationship Type="http://schemas.openxmlformats.org/officeDocument/2006/relationships/image" Target="/ppt/media/image85.svg" Id="rId10" /><Relationship Type="http://schemas.openxmlformats.org/officeDocument/2006/relationships/image" Target="/ppt/media/image26.svg" Id="rId4" /><Relationship Type="http://schemas.openxmlformats.org/officeDocument/2006/relationships/image" Target="/ppt/media/image77.png" Id="rId9" /><Relationship Type="http://schemas.openxmlformats.org/officeDocument/2006/relationships/image" Target="/ppt/media/image127.svg" Id="rId14" /></Relationships>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标题 163">
            <a:extLst>
              <a:ext uri="{FF2B5EF4-FFF2-40B4-BE49-F238E27FC236}">
                <a16:creationId xmlns:a16="http://schemas.microsoft.com/office/drawing/2014/main" id="{834170BE-C0D3-851F-EB2B-98A4BD8D23F7}"/>
              </a:ext>
            </a:extLst>
          </p:cNvPr>
          <p:cNvSpPr>
            <a:spLocks noGrp="1"/>
          </p:cNvSpPr>
          <p:nvPr>
            <p:ph type="title"/>
          </p:nvPr>
        </p:nvSpPr>
        <p:spPr>
          <a:xfrm>
            <a:off x="488354" y="2855591"/>
            <a:ext cx="3933482" cy="848902"/>
          </a:xfrm>
        </p:spPr>
        <p:txBody>
          <a:bodyPr rtlCol="0"/>
          <a:lstStyle/>
          <a:p>
            <a:pPr rtl="0"/>
            <a:r>
              <a:rPr lang="zh-CN" altLang="en-US" spc="0" dirty="0">
                <a:latin typeface="Microsoft YaHei UI" panose="020B0503020204020204" pitchFamily="34" charset="-122"/>
                <a:ea typeface="Microsoft YaHei UI" panose="020B0503020204020204" pitchFamily="34" charset="-122"/>
              </a:rPr>
              <a:t>大数据</a:t>
            </a:r>
          </a:p>
        </p:txBody>
      </p:sp>
      <p:sp>
        <p:nvSpPr>
          <p:cNvPr id="166" name="文本占位符 165">
            <a:extLst>
              <a:ext uri="{FF2B5EF4-FFF2-40B4-BE49-F238E27FC236}">
                <a16:creationId xmlns:a16="http://schemas.microsoft.com/office/drawing/2014/main" id="{5E95C73C-CCB6-14AB-CACC-5A68F2F0A998}"/>
              </a:ext>
            </a:extLst>
          </p:cNvPr>
          <p:cNvSpPr>
            <a:spLocks noGrp="1"/>
          </p:cNvSpPr>
          <p:nvPr>
            <p:ph type="body" sz="quarter" idx="11"/>
          </p:nvPr>
        </p:nvSpPr>
        <p:spPr>
          <a:xfrm>
            <a:off x="488353" y="479927"/>
            <a:ext cx="5866390" cy="221113"/>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什么是大数据</a:t>
            </a:r>
          </a:p>
        </p:txBody>
      </p:sp>
      <p:sp>
        <p:nvSpPr>
          <p:cNvPr id="167" name="文本占位符 166">
            <a:extLst>
              <a:ext uri="{FF2B5EF4-FFF2-40B4-BE49-F238E27FC236}">
                <a16:creationId xmlns:a16="http://schemas.microsoft.com/office/drawing/2014/main" id="{EAD49C53-D4BD-BFA1-B89A-64BAB81E8B0E}"/>
              </a:ext>
            </a:extLst>
          </p:cNvPr>
          <p:cNvSpPr>
            <a:spLocks noGrp="1"/>
          </p:cNvSpPr>
          <p:nvPr>
            <p:ph type="body" sz="quarter" idx="12"/>
          </p:nvPr>
        </p:nvSpPr>
        <p:spPr>
          <a:xfrm>
            <a:off x="488353" y="743713"/>
            <a:ext cx="5866389" cy="1368626"/>
          </a:xfrm>
        </p:spPr>
        <p:txBody>
          <a:bodyPr rtlCol="0"/>
          <a:lstStyle/>
          <a:p>
            <a:pPr lvl="0" rtl="0"/>
            <a:r>
              <a:rPr lang="zh-CN" altLang="en-US" spc="-30" noProof="0" dirty="0">
                <a:latin typeface="Microsoft YaHei UI" panose="020B0503020204020204" pitchFamily="34" charset="-122"/>
                <a:ea typeface="Microsoft YaHei UI" panose="020B0503020204020204" pitchFamily="34" charset="-122"/>
              </a:rPr>
              <a:t>大数据是指由社交媒体、传感器、交易等各种来源产生的大量结构化和非结构化信息。这些数据为企业、组织和政府带来了巨大的潜力。通过有效捕捉和分析大数据，可以提取有价值的见解，从而做出明智的决策、确定趋势和模式，加深对客户、市场和运营的了解。 </a:t>
            </a:r>
          </a:p>
          <a:p>
            <a:pPr lvl="0" rtl="0"/>
            <a:endParaRPr lang="zh-CN" altLang="en-US" dirty="0">
              <a:latin typeface="Microsoft YaHei UI" panose="020B0503020204020204" pitchFamily="34" charset="-122"/>
              <a:ea typeface="Microsoft YaHei UI" panose="020B0503020204020204" pitchFamily="34" charset="-122"/>
            </a:endParaRPr>
          </a:p>
          <a:p>
            <a:pPr rtl="0"/>
            <a:r>
              <a:rPr lang="zh-CN" altLang="en-US" noProof="0" dirty="0">
                <a:latin typeface="Microsoft YaHei UI" panose="020B0503020204020204" pitchFamily="34" charset="-122"/>
                <a:ea typeface="Microsoft YaHei UI" panose="020B0503020204020204" pitchFamily="34" charset="-122"/>
              </a:rPr>
              <a:t>大数据具有推动各行业创新、提高生产力、优化流程和创造新机遇的能力。它使企业能够制定数据驱动战略、改善客户体验、个性化产品和预测未来需求。</a:t>
            </a:r>
          </a:p>
          <a:p>
            <a:pPr lvl="0" rtl="0"/>
            <a:endParaRPr lang="zh-CN" altLang="en-US" noProof="0" dirty="0">
              <a:latin typeface="Microsoft YaHei UI" panose="020B0503020204020204" pitchFamily="34" charset="-122"/>
              <a:ea typeface="Microsoft YaHei UI" panose="020B0503020204020204" pitchFamily="34" charset="-122"/>
            </a:endParaRPr>
          </a:p>
        </p:txBody>
      </p:sp>
      <p:sp>
        <p:nvSpPr>
          <p:cNvPr id="165" name="文本占位符 164">
            <a:extLst>
              <a:ext uri="{FF2B5EF4-FFF2-40B4-BE49-F238E27FC236}">
                <a16:creationId xmlns:a16="http://schemas.microsoft.com/office/drawing/2014/main" id="{483F45F7-649D-B602-B56B-59896012F870}"/>
              </a:ext>
            </a:extLst>
          </p:cNvPr>
          <p:cNvSpPr>
            <a:spLocks noGrp="1"/>
          </p:cNvSpPr>
          <p:nvPr>
            <p:ph type="body" sz="quarter" idx="10"/>
          </p:nvPr>
        </p:nvSpPr>
        <p:spPr>
          <a:xfrm>
            <a:off x="488354" y="2401127"/>
            <a:ext cx="3932778" cy="393501"/>
          </a:xfrm>
        </p:spPr>
        <p:txBody>
          <a:bodyPr rtlCol="0">
            <a:normAutofit lnSpcReduction="10000"/>
          </a:bodyPr>
          <a:lstStyle/>
          <a:p>
            <a:pPr rtl="0"/>
            <a:r>
              <a:rPr lang="zh-CN" altLang="en-US" dirty="0">
                <a:latin typeface="Microsoft YaHei UI" panose="020B0503020204020204" pitchFamily="34" charset="-122"/>
                <a:ea typeface="Microsoft YaHei UI" panose="020B0503020204020204" pitchFamily="34" charset="-122"/>
              </a:rPr>
              <a:t>时代</a:t>
            </a:r>
          </a:p>
        </p:txBody>
      </p:sp>
      <p:sp>
        <p:nvSpPr>
          <p:cNvPr id="168" name="文本占位符 167">
            <a:extLst>
              <a:ext uri="{FF2B5EF4-FFF2-40B4-BE49-F238E27FC236}">
                <a16:creationId xmlns:a16="http://schemas.microsoft.com/office/drawing/2014/main" id="{0B376728-5C8E-4134-C5CE-D57ED3E1F95F}"/>
              </a:ext>
            </a:extLst>
          </p:cNvPr>
          <p:cNvSpPr>
            <a:spLocks noGrp="1"/>
          </p:cNvSpPr>
          <p:nvPr>
            <p:ph type="body" sz="quarter" idx="13"/>
          </p:nvPr>
        </p:nvSpPr>
        <p:spPr>
          <a:xfrm>
            <a:off x="488353" y="4275703"/>
            <a:ext cx="3059755" cy="744593"/>
          </a:xfrm>
        </p:spPr>
        <p:txBody>
          <a:bodyPr rtlCol="0">
            <a:normAutofit/>
          </a:bodyPr>
          <a:lstStyle/>
          <a:p>
            <a:pPr lvl="0" rtl="0"/>
            <a:r>
              <a:rPr lang="zh-CN" altLang="en-US" noProof="0" dirty="0">
                <a:latin typeface="Microsoft YaHei UI" panose="020B0503020204020204" pitchFamily="34" charset="-122"/>
                <a:ea typeface="Microsoft YaHei UI" panose="020B0503020204020204" pitchFamily="34" charset="-122"/>
              </a:rPr>
              <a:t>社会战略家</a:t>
            </a:r>
          </a:p>
        </p:txBody>
      </p:sp>
      <p:sp>
        <p:nvSpPr>
          <p:cNvPr id="169" name="文本占位符 168">
            <a:extLst>
              <a:ext uri="{FF2B5EF4-FFF2-40B4-BE49-F238E27FC236}">
                <a16:creationId xmlns:a16="http://schemas.microsoft.com/office/drawing/2014/main" id="{B8EDFFD8-9633-3E09-B22A-64600A8FD52F}"/>
              </a:ext>
            </a:extLst>
          </p:cNvPr>
          <p:cNvSpPr>
            <a:spLocks noGrp="1"/>
          </p:cNvSpPr>
          <p:nvPr>
            <p:ph type="body" sz="quarter" idx="14"/>
          </p:nvPr>
        </p:nvSpPr>
        <p:spPr>
          <a:xfrm>
            <a:off x="488353" y="4938103"/>
            <a:ext cx="3059756" cy="1420026"/>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通过捕捉和分析大量数据，社交战略家们为社交媒体网络提供了宝贵的见解。该数据网络图表可帮助企业制定有效的社交媒体战略、优化营销活动并增强其在线影响力。</a:t>
            </a:r>
            <a:br>
              <a:rPr lang="zh-CN" altLang="en-US" noProof="0" dirty="0">
                <a:latin typeface="Microsoft YaHei UI" panose="020B0503020204020204" pitchFamily="34" charset="-122"/>
                <a:ea typeface="Microsoft YaHei UI" panose="020B0503020204020204" pitchFamily="34" charset="-122"/>
              </a:rPr>
            </a:br>
            <a:r>
              <a:rPr lang="zh-CN" altLang="en-US" noProof="0" dirty="0">
                <a:latin typeface="Microsoft YaHei UI" panose="020B0503020204020204" pitchFamily="34" charset="-122"/>
                <a:ea typeface="Microsoft YaHei UI" panose="020B0503020204020204" pitchFamily="34" charset="-122"/>
              </a:rPr>
              <a:t>我们利用大数据的创新方法在推动客户取得成功方面发挥了重要作用</a:t>
            </a:r>
          </a:p>
        </p:txBody>
      </p:sp>
      <p:sp>
        <p:nvSpPr>
          <p:cNvPr id="319" name="文本占位符 318">
            <a:extLst>
              <a:ext uri="{FF2B5EF4-FFF2-40B4-BE49-F238E27FC236}">
                <a16:creationId xmlns:a16="http://schemas.microsoft.com/office/drawing/2014/main" id="{1530F77B-5E48-02FE-E766-6083B7178165}"/>
              </a:ext>
            </a:extLst>
          </p:cNvPr>
          <p:cNvSpPr>
            <a:spLocks noGrp="1"/>
          </p:cNvSpPr>
          <p:nvPr>
            <p:ph type="body" sz="quarter" idx="32"/>
          </p:nvPr>
        </p:nvSpPr>
        <p:spPr bwMode="white">
          <a:xfrm>
            <a:off x="340109" y="6881081"/>
            <a:ext cx="1013204" cy="477654"/>
          </a:xfrm>
        </p:spPr>
        <p:txBody>
          <a:bodyPr rtlCol="0"/>
          <a:lstStyle/>
          <a:p>
            <a:pPr rtl="0"/>
            <a:r>
              <a:rPr lang="en-US" altLang="zh-CN" dirty="0">
                <a:latin typeface="Microsoft YaHei UI" panose="020B0503020204020204" pitchFamily="34" charset="-122"/>
                <a:ea typeface="Microsoft YaHei UI" panose="020B0503020204020204" pitchFamily="34" charset="-122"/>
              </a:rPr>
              <a:t>567</a:t>
            </a:r>
          </a:p>
        </p:txBody>
      </p:sp>
      <p:sp>
        <p:nvSpPr>
          <p:cNvPr id="354" name="文本占位符 353">
            <a:extLst>
              <a:ext uri="{FF2B5EF4-FFF2-40B4-BE49-F238E27FC236}">
                <a16:creationId xmlns:a16="http://schemas.microsoft.com/office/drawing/2014/main" id="{57CD51C9-F9D2-312F-FEC7-BDA42DAD98AC}"/>
              </a:ext>
            </a:extLst>
          </p:cNvPr>
          <p:cNvSpPr>
            <a:spLocks noGrp="1"/>
          </p:cNvSpPr>
          <p:nvPr>
            <p:ph type="body" sz="quarter" idx="33"/>
          </p:nvPr>
        </p:nvSpPr>
        <p:spPr bwMode="white">
          <a:xfrm>
            <a:off x="1548385" y="6881082"/>
            <a:ext cx="1880616" cy="477654"/>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越来越多的客户对我们表示满意，</a:t>
            </a:r>
            <a:br>
              <a:rPr lang="zh-CN" altLang="en-US" noProof="0" dirty="0">
                <a:latin typeface="Microsoft YaHei UI" panose="020B0503020204020204" pitchFamily="34" charset="-122"/>
                <a:ea typeface="Microsoft YaHei UI" panose="020B0503020204020204" pitchFamily="34" charset="-122"/>
              </a:rPr>
            </a:br>
            <a:r>
              <a:rPr lang="zh-CN" altLang="en-US" noProof="0" dirty="0">
                <a:latin typeface="Microsoft YaHei UI" panose="020B0503020204020204" pitchFamily="34" charset="-122"/>
                <a:ea typeface="Microsoft YaHei UI" panose="020B0503020204020204" pitchFamily="34" charset="-122"/>
              </a:rPr>
              <a:t>并成功增加了收入来源。</a:t>
            </a:r>
          </a:p>
        </p:txBody>
      </p:sp>
      <p:sp>
        <p:nvSpPr>
          <p:cNvPr id="321" name="文本占位符 320">
            <a:extLst>
              <a:ext uri="{FF2B5EF4-FFF2-40B4-BE49-F238E27FC236}">
                <a16:creationId xmlns:a16="http://schemas.microsoft.com/office/drawing/2014/main" id="{AD40547A-31D0-69A0-EA70-FB42BB0AA65E}"/>
              </a:ext>
            </a:extLst>
          </p:cNvPr>
          <p:cNvSpPr>
            <a:spLocks noGrp="1"/>
          </p:cNvSpPr>
          <p:nvPr>
            <p:ph type="body" sz="quarter" idx="34"/>
          </p:nvPr>
        </p:nvSpPr>
        <p:spPr bwMode="white">
          <a:xfrm>
            <a:off x="298069" y="7972637"/>
            <a:ext cx="1109926" cy="689843"/>
          </a:xfrm>
        </p:spPr>
        <p:txBody>
          <a:bodyPr rtlCol="0"/>
          <a:lstStyle/>
          <a:p>
            <a:pPr rtl="0"/>
            <a:r>
              <a:rPr lang="en-US" altLang="zh-CN" dirty="0">
                <a:latin typeface="Microsoft YaHei UI" panose="020B0503020204020204" pitchFamily="34" charset="-122"/>
                <a:ea typeface="Microsoft YaHei UI" panose="020B0503020204020204" pitchFamily="34" charset="-122"/>
              </a:rPr>
              <a:t>32.1</a:t>
            </a:r>
          </a:p>
        </p:txBody>
      </p:sp>
      <p:sp>
        <p:nvSpPr>
          <p:cNvPr id="355" name="文本占位符 354">
            <a:extLst>
              <a:ext uri="{FF2B5EF4-FFF2-40B4-BE49-F238E27FC236}">
                <a16:creationId xmlns:a16="http://schemas.microsoft.com/office/drawing/2014/main" id="{ECF58BCA-FAE2-4CDE-7B90-191769C0EFEB}"/>
              </a:ext>
            </a:extLst>
          </p:cNvPr>
          <p:cNvSpPr>
            <a:spLocks noGrp="1"/>
          </p:cNvSpPr>
          <p:nvPr>
            <p:ph type="body" sz="quarter" idx="35"/>
          </p:nvPr>
        </p:nvSpPr>
        <p:spPr bwMode="white">
          <a:xfrm>
            <a:off x="1548385" y="7972638"/>
            <a:ext cx="1880616" cy="689843"/>
          </a:xfrm>
        </p:spPr>
        <p:txBody>
          <a:bodyPr rtlCol="0"/>
          <a:lstStyle/>
          <a:p>
            <a:pPr lvl="0" rtl="0">
              <a:lnSpc>
                <a:spcPct val="100000"/>
              </a:lnSpc>
            </a:pPr>
            <a:r>
              <a:rPr lang="zh-CN" altLang="en-US" noProof="0" dirty="0">
                <a:latin typeface="Microsoft YaHei UI" panose="020B0503020204020204" pitchFamily="34" charset="-122"/>
                <a:ea typeface="Microsoft YaHei UI" panose="020B0503020204020204" pitchFamily="34" charset="-122"/>
              </a:rPr>
              <a:t>我们利用大数据的创新方法能迅速</a:t>
            </a:r>
            <a:br>
              <a:rPr lang="zh-CN" altLang="en-US" noProof="0" dirty="0">
                <a:latin typeface="Microsoft YaHei UI" panose="020B0503020204020204" pitchFamily="34" charset="-122"/>
                <a:ea typeface="Microsoft YaHei UI" panose="020B0503020204020204" pitchFamily="34" charset="-122"/>
              </a:rPr>
            </a:br>
            <a:r>
              <a:rPr lang="zh-CN" altLang="en-US" noProof="0" dirty="0">
                <a:latin typeface="Microsoft YaHei UI" panose="020B0503020204020204" pitchFamily="34" charset="-122"/>
                <a:ea typeface="Microsoft YaHei UI" panose="020B0503020204020204" pitchFamily="34" charset="-122"/>
              </a:rPr>
              <a:t>产生效果，客户平均只需 </a:t>
            </a:r>
            <a:r>
              <a:rPr lang="en-US" altLang="zh-CN" noProof="0" dirty="0">
                <a:latin typeface="Microsoft YaHei UI" panose="020B0503020204020204" pitchFamily="34" charset="-122"/>
                <a:ea typeface="Microsoft YaHei UI" panose="020B0503020204020204" pitchFamily="34" charset="-122"/>
              </a:rPr>
              <a:t>32 </a:t>
            </a:r>
            <a:r>
              <a:rPr lang="zh-CN" altLang="en-US" noProof="0" dirty="0">
                <a:latin typeface="Microsoft YaHei UI" panose="020B0503020204020204" pitchFamily="34" charset="-122"/>
                <a:ea typeface="Microsoft YaHei UI" panose="020B0503020204020204" pitchFamily="34" charset="-122"/>
              </a:rPr>
              <a:t>天就能见证公司利润的积极变化。</a:t>
            </a:r>
          </a:p>
        </p:txBody>
      </p:sp>
      <p:pic>
        <p:nvPicPr>
          <p:cNvPr id="1174" name="图片占位符 1173" descr="箭头">
            <a:extLst>
              <a:ext uri="{FF2B5EF4-FFF2-40B4-BE49-F238E27FC236}">
                <a16:creationId xmlns:a16="http://schemas.microsoft.com/office/drawing/2014/main" id="{D7C7CCE2-F04E-F8DE-39C0-DC9604A13A08}"/>
              </a:ext>
            </a:extLst>
          </p:cNvPr>
          <p:cNvPicPr>
            <a:picLocks noGrp="1" noChangeAspect="1"/>
          </p:cNvPicPr>
          <p:nvPr>
            <p:ph type="pic" sz="quarter" idx="42"/>
          </p:nvPr>
        </p:nvPicPr>
        <p:blipFill>
          <a:blip r:embed="rId3">
            <a:extLst>
              <a:ext uri="{96DAC541-7B7A-43D3-8B79-37D633B846F1}">
                <asvg:svgBlip xmlns:asvg="http://schemas.microsoft.com/office/drawing/2016/SVG/main" r:embed="rId4"/>
              </a:ext>
            </a:extLst>
          </a:blip>
          <a:srcRect l="685" r="685"/>
          <a:stretch/>
        </p:blipFill>
        <p:spPr>
          <a:xfrm>
            <a:off x="4957626" y="2827502"/>
            <a:ext cx="731520" cy="548640"/>
          </a:xfrm>
        </p:spPr>
      </p:pic>
      <p:sp>
        <p:nvSpPr>
          <p:cNvPr id="170" name="文本占位符 169">
            <a:extLst>
              <a:ext uri="{FF2B5EF4-FFF2-40B4-BE49-F238E27FC236}">
                <a16:creationId xmlns:a16="http://schemas.microsoft.com/office/drawing/2014/main" id="{758ECC16-7066-CF55-67A2-A355B5DFD34A}"/>
              </a:ext>
            </a:extLst>
          </p:cNvPr>
          <p:cNvSpPr>
            <a:spLocks noGrp="1"/>
          </p:cNvSpPr>
          <p:nvPr>
            <p:ph type="body" sz="quarter" idx="15"/>
          </p:nvPr>
        </p:nvSpPr>
        <p:spPr>
          <a:xfrm>
            <a:off x="3799840" y="4221596"/>
            <a:ext cx="3061678" cy="1048396"/>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每分钟：</a:t>
            </a:r>
          </a:p>
        </p:txBody>
      </p:sp>
      <p:sp>
        <p:nvSpPr>
          <p:cNvPr id="171" name="文本占位符 170">
            <a:extLst>
              <a:ext uri="{FF2B5EF4-FFF2-40B4-BE49-F238E27FC236}">
                <a16:creationId xmlns:a16="http://schemas.microsoft.com/office/drawing/2014/main" id="{AD0F2DF8-2E8A-EB10-B4D3-247543A04C9E}"/>
              </a:ext>
            </a:extLst>
          </p:cNvPr>
          <p:cNvSpPr>
            <a:spLocks noGrp="1"/>
          </p:cNvSpPr>
          <p:nvPr>
            <p:ph type="body" sz="quarter" idx="16"/>
          </p:nvPr>
        </p:nvSpPr>
        <p:spPr>
          <a:xfrm>
            <a:off x="4011168" y="5559551"/>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想法帖子</a:t>
            </a:r>
          </a:p>
        </p:txBody>
      </p:sp>
      <p:pic>
        <p:nvPicPr>
          <p:cNvPr id="660" name="图片占位符 659" descr="对话气泡">
            <a:extLst>
              <a:ext uri="{FF2B5EF4-FFF2-40B4-BE49-F238E27FC236}">
                <a16:creationId xmlns:a16="http://schemas.microsoft.com/office/drawing/2014/main" id="{3257CC78-BA0C-0BF5-0A41-8B5ED966FFFF}"/>
              </a:ext>
            </a:extLst>
          </p:cNvPr>
          <p:cNvPicPr>
            <a:picLocks noGrp="1" noChangeAspect="1"/>
          </p:cNvPicPr>
          <p:nvPr>
            <p:ph type="pic" sz="quarter" idx="36"/>
          </p:nvPr>
        </p:nvPicPr>
        <p:blipFill>
          <a:blip r:embed="rId5">
            <a:extLst>
              <a:ext uri="{96DAC541-7B7A-43D3-8B79-37D633B846F1}">
                <asvg:svgBlip xmlns:asvg="http://schemas.microsoft.com/office/drawing/2016/SVG/main" r:embed="rId6"/>
              </a:ext>
            </a:extLst>
          </a:blip>
          <a:srcRect/>
          <a:stretch/>
        </p:blipFill>
        <p:spPr>
          <a:xfrm>
            <a:off x="4085365" y="5943567"/>
            <a:ext cx="274320" cy="274320"/>
          </a:xfrm>
        </p:spPr>
      </p:pic>
      <p:sp>
        <p:nvSpPr>
          <p:cNvPr id="511" name="文本占位符 510">
            <a:extLst>
              <a:ext uri="{FF2B5EF4-FFF2-40B4-BE49-F238E27FC236}">
                <a16:creationId xmlns:a16="http://schemas.microsoft.com/office/drawing/2014/main" id="{DE451F70-C1CB-A626-0837-AF1AFD0B7B4D}"/>
              </a:ext>
            </a:extLst>
          </p:cNvPr>
          <p:cNvSpPr>
            <a:spLocks noGrp="1"/>
          </p:cNvSpPr>
          <p:nvPr>
            <p:ph type="body" sz="quarter" idx="22"/>
          </p:nvPr>
        </p:nvSpPr>
        <p:spPr>
          <a:xfrm>
            <a:off x="4458035" y="5918281"/>
            <a:ext cx="733136" cy="398463"/>
          </a:xfrm>
        </p:spPr>
        <p:txBody>
          <a:bodyPr rtlCol="0"/>
          <a:lstStyle/>
          <a:p>
            <a:pPr rtl="0"/>
            <a:r>
              <a:rPr lang="en-US" altLang="zh-CN" dirty="0">
                <a:latin typeface="Microsoft YaHei UI" panose="020B0503020204020204" pitchFamily="34" charset="-122"/>
                <a:ea typeface="Microsoft YaHei UI" panose="020B0503020204020204" pitchFamily="34" charset="-122"/>
              </a:rPr>
              <a:t>50.7k</a:t>
            </a:r>
          </a:p>
        </p:txBody>
      </p:sp>
      <p:sp>
        <p:nvSpPr>
          <p:cNvPr id="172" name="文本占位符 171">
            <a:extLst>
              <a:ext uri="{FF2B5EF4-FFF2-40B4-BE49-F238E27FC236}">
                <a16:creationId xmlns:a16="http://schemas.microsoft.com/office/drawing/2014/main" id="{ECAA1A93-D18F-8CE0-597E-04072E2DC85B}"/>
              </a:ext>
            </a:extLst>
          </p:cNvPr>
          <p:cNvSpPr>
            <a:spLocks noGrp="1"/>
          </p:cNvSpPr>
          <p:nvPr>
            <p:ph type="body" sz="quarter" idx="17"/>
          </p:nvPr>
        </p:nvSpPr>
        <p:spPr>
          <a:xfrm>
            <a:off x="5450492" y="5559551"/>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在线视频</a:t>
            </a:r>
          </a:p>
        </p:txBody>
      </p:sp>
      <p:pic>
        <p:nvPicPr>
          <p:cNvPr id="740" name="图片占位符 739" descr="播放按钮图标&#10;">
            <a:extLst>
              <a:ext uri="{FF2B5EF4-FFF2-40B4-BE49-F238E27FC236}">
                <a16:creationId xmlns:a16="http://schemas.microsoft.com/office/drawing/2014/main" id="{78F37B05-A04B-6043-DAF1-12DAB831F848}"/>
              </a:ext>
            </a:extLst>
          </p:cNvPr>
          <p:cNvPicPr>
            <a:picLocks noGrp="1" noChangeAspect="1"/>
          </p:cNvPicPr>
          <p:nvPr>
            <p:ph type="pic" sz="quarter" idx="37"/>
          </p:nvPr>
        </p:nvPicPr>
        <p:blipFill rotWithShape="1">
          <a:blip r:embed="rId7">
            <a:extLst>
              <a:ext uri="{96DAC541-7B7A-43D3-8B79-37D633B846F1}">
                <asvg:svgBlip xmlns:asvg="http://schemas.microsoft.com/office/drawing/2016/SVG/main" r:embed="rId8"/>
              </a:ext>
            </a:extLst>
          </a:blip>
          <a:srcRect l="-10417" r="-10417"/>
          <a:stretch/>
        </p:blipFill>
        <p:spPr>
          <a:xfrm>
            <a:off x="5528593" y="5949734"/>
            <a:ext cx="274320" cy="274320"/>
          </a:xfrm>
        </p:spPr>
      </p:pic>
      <p:sp>
        <p:nvSpPr>
          <p:cNvPr id="512" name="文本占位符 511">
            <a:extLst>
              <a:ext uri="{FF2B5EF4-FFF2-40B4-BE49-F238E27FC236}">
                <a16:creationId xmlns:a16="http://schemas.microsoft.com/office/drawing/2014/main" id="{A6D20500-62DD-84CC-45BD-E4349B06398D}"/>
              </a:ext>
            </a:extLst>
          </p:cNvPr>
          <p:cNvSpPr>
            <a:spLocks noGrp="1"/>
          </p:cNvSpPr>
          <p:nvPr>
            <p:ph type="body" sz="quarter" idx="23"/>
          </p:nvPr>
        </p:nvSpPr>
        <p:spPr>
          <a:xfrm>
            <a:off x="5918781" y="5881496"/>
            <a:ext cx="717047" cy="313062"/>
          </a:xfrm>
        </p:spPr>
        <p:txBody>
          <a:bodyPr rtlCol="0"/>
          <a:lstStyle/>
          <a:p>
            <a:pPr rtl="0"/>
            <a:r>
              <a:rPr lang="en-US" altLang="zh-CN" dirty="0">
                <a:latin typeface="Microsoft YaHei UI" panose="020B0503020204020204" pitchFamily="34" charset="-122"/>
                <a:ea typeface="Microsoft YaHei UI" panose="020B0503020204020204" pitchFamily="34" charset="-122"/>
              </a:rPr>
              <a:t>100</a:t>
            </a:r>
          </a:p>
        </p:txBody>
      </p:sp>
      <p:sp>
        <p:nvSpPr>
          <p:cNvPr id="513" name="文本占位符 512">
            <a:extLst>
              <a:ext uri="{FF2B5EF4-FFF2-40B4-BE49-F238E27FC236}">
                <a16:creationId xmlns:a16="http://schemas.microsoft.com/office/drawing/2014/main" id="{36686B68-4827-9A53-877A-FC82AAEDCF59}"/>
              </a:ext>
            </a:extLst>
          </p:cNvPr>
          <p:cNvSpPr>
            <a:spLocks noGrp="1"/>
          </p:cNvSpPr>
          <p:nvPr>
            <p:ph type="body" sz="quarter" idx="24"/>
          </p:nvPr>
        </p:nvSpPr>
        <p:spPr>
          <a:xfrm>
            <a:off x="5918781" y="6151547"/>
            <a:ext cx="717047" cy="177238"/>
          </a:xfrm>
        </p:spPr>
        <p:txBody>
          <a:bodyPr rtlCol="0"/>
          <a:lstStyle/>
          <a:p>
            <a:pPr rtl="0"/>
            <a:r>
              <a:rPr lang="zh-CN" altLang="en-US" dirty="0">
                <a:latin typeface="Microsoft YaHei UI" panose="020B0503020204020204" pitchFamily="34" charset="-122"/>
                <a:ea typeface="Microsoft YaHei UI" panose="020B0503020204020204" pitchFamily="34" charset="-122"/>
              </a:rPr>
              <a:t>小时</a:t>
            </a:r>
          </a:p>
        </p:txBody>
      </p:sp>
      <p:sp>
        <p:nvSpPr>
          <p:cNvPr id="305" name="文本占位符 304">
            <a:extLst>
              <a:ext uri="{FF2B5EF4-FFF2-40B4-BE49-F238E27FC236}">
                <a16:creationId xmlns:a16="http://schemas.microsoft.com/office/drawing/2014/main" id="{2E8498CF-84A1-8C6D-F8D0-9621E65A83B4}"/>
              </a:ext>
            </a:extLst>
          </p:cNvPr>
          <p:cNvSpPr>
            <a:spLocks noGrp="1"/>
          </p:cNvSpPr>
          <p:nvPr>
            <p:ph type="body" sz="quarter" idx="18"/>
          </p:nvPr>
        </p:nvSpPr>
        <p:spPr>
          <a:xfrm>
            <a:off x="4011168" y="6756413"/>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社交媒体用户</a:t>
            </a:r>
          </a:p>
        </p:txBody>
      </p:sp>
      <p:pic>
        <p:nvPicPr>
          <p:cNvPr id="662" name="图片占位符 661" descr="拇指向上图标">
            <a:extLst>
              <a:ext uri="{FF2B5EF4-FFF2-40B4-BE49-F238E27FC236}">
                <a16:creationId xmlns:a16="http://schemas.microsoft.com/office/drawing/2014/main" id="{3D40236D-5D48-12A9-27F1-372B77D1DD95}"/>
              </a:ext>
            </a:extLst>
          </p:cNvPr>
          <p:cNvPicPr>
            <a:picLocks noGrp="1" noChangeAspect="1"/>
          </p:cNvPicPr>
          <p:nvPr>
            <p:ph type="pic" sz="quarter" idx="38"/>
          </p:nvPr>
        </p:nvPicPr>
        <p:blipFill>
          <a:blip r:embed="rId9">
            <a:extLst>
              <a:ext uri="{96DAC541-7B7A-43D3-8B79-37D633B846F1}">
                <asvg:svgBlip xmlns:asvg="http://schemas.microsoft.com/office/drawing/2016/SVG/main" r:embed="rId10"/>
              </a:ext>
            </a:extLst>
          </a:blip>
          <a:srcRect/>
          <a:stretch/>
        </p:blipFill>
        <p:spPr>
          <a:xfrm>
            <a:off x="4085365" y="7139034"/>
            <a:ext cx="274320" cy="274320"/>
          </a:xfrm>
        </p:spPr>
      </p:pic>
      <p:sp>
        <p:nvSpPr>
          <p:cNvPr id="514" name="文本占位符 513">
            <a:extLst>
              <a:ext uri="{FF2B5EF4-FFF2-40B4-BE49-F238E27FC236}">
                <a16:creationId xmlns:a16="http://schemas.microsoft.com/office/drawing/2014/main" id="{02336440-B096-5C0B-B447-F84EBD27C3D9}"/>
              </a:ext>
            </a:extLst>
          </p:cNvPr>
          <p:cNvSpPr>
            <a:spLocks noGrp="1"/>
          </p:cNvSpPr>
          <p:nvPr>
            <p:ph type="body" sz="quarter" idx="25"/>
          </p:nvPr>
        </p:nvSpPr>
        <p:spPr>
          <a:xfrm>
            <a:off x="4458035" y="7090787"/>
            <a:ext cx="733136" cy="313062"/>
          </a:xfrm>
        </p:spPr>
        <p:txBody>
          <a:bodyPr rtlCol="0"/>
          <a:lstStyle/>
          <a:p>
            <a:pPr rtl="0"/>
            <a:r>
              <a:rPr lang="en-US" altLang="zh-CN" dirty="0">
                <a:latin typeface="Microsoft YaHei UI" panose="020B0503020204020204" pitchFamily="34" charset="-122"/>
                <a:ea typeface="Microsoft YaHei UI" panose="020B0503020204020204" pitchFamily="34" charset="-122"/>
              </a:rPr>
              <a:t>4.8</a:t>
            </a:r>
          </a:p>
        </p:txBody>
      </p:sp>
      <p:sp>
        <p:nvSpPr>
          <p:cNvPr id="515" name="文本占位符 514">
            <a:extLst>
              <a:ext uri="{FF2B5EF4-FFF2-40B4-BE49-F238E27FC236}">
                <a16:creationId xmlns:a16="http://schemas.microsoft.com/office/drawing/2014/main" id="{0DC2C81E-471C-1DF1-8B09-CCBF744D11FE}"/>
              </a:ext>
            </a:extLst>
          </p:cNvPr>
          <p:cNvSpPr>
            <a:spLocks noGrp="1"/>
          </p:cNvSpPr>
          <p:nvPr>
            <p:ph type="body" sz="quarter" idx="26"/>
          </p:nvPr>
        </p:nvSpPr>
        <p:spPr>
          <a:xfrm>
            <a:off x="4458035" y="7360838"/>
            <a:ext cx="733136" cy="177238"/>
          </a:xfrm>
        </p:spPr>
        <p:txBody>
          <a:bodyPr rtlCol="0"/>
          <a:lstStyle/>
          <a:p>
            <a:pPr rtl="0"/>
            <a:r>
              <a:rPr lang="zh-CN" altLang="en-US" dirty="0">
                <a:latin typeface="Microsoft YaHei UI" panose="020B0503020204020204" pitchFamily="34" charset="-122"/>
                <a:ea typeface="Microsoft YaHei UI" panose="020B0503020204020204" pitchFamily="34" charset="-122"/>
              </a:rPr>
              <a:t>百万</a:t>
            </a:r>
          </a:p>
        </p:txBody>
      </p:sp>
      <p:sp>
        <p:nvSpPr>
          <p:cNvPr id="306" name="文本占位符 305">
            <a:extLst>
              <a:ext uri="{FF2B5EF4-FFF2-40B4-BE49-F238E27FC236}">
                <a16:creationId xmlns:a16="http://schemas.microsoft.com/office/drawing/2014/main" id="{21D2BE8D-0927-7B2D-4864-9207208AD673}"/>
              </a:ext>
            </a:extLst>
          </p:cNvPr>
          <p:cNvSpPr>
            <a:spLocks noGrp="1"/>
          </p:cNvSpPr>
          <p:nvPr>
            <p:ph type="body" sz="quarter" idx="19"/>
          </p:nvPr>
        </p:nvSpPr>
        <p:spPr>
          <a:xfrm>
            <a:off x="5450492" y="6756413"/>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图片帖子</a:t>
            </a:r>
          </a:p>
        </p:txBody>
      </p:sp>
      <p:pic>
        <p:nvPicPr>
          <p:cNvPr id="810" name="图片占位符 809" descr="照相机图标">
            <a:extLst>
              <a:ext uri="{FF2B5EF4-FFF2-40B4-BE49-F238E27FC236}">
                <a16:creationId xmlns:a16="http://schemas.microsoft.com/office/drawing/2014/main" id="{86AB2F8B-D217-E927-B750-36ED259D8AD5}"/>
              </a:ext>
            </a:extLst>
          </p:cNvPr>
          <p:cNvPicPr>
            <a:picLocks noGrp="1" noChangeAspect="1"/>
          </p:cNvPicPr>
          <p:nvPr>
            <p:ph type="pic" sz="quarter" idx="39"/>
          </p:nvPr>
        </p:nvPicPr>
        <p:blipFill>
          <a:blip r:embed="rId11">
            <a:extLst>
              <a:ext uri="{96DAC541-7B7A-43D3-8B79-37D633B846F1}">
                <asvg:svgBlip xmlns:asvg="http://schemas.microsoft.com/office/drawing/2016/SVG/main" r:embed="rId12"/>
              </a:ext>
            </a:extLst>
          </a:blip>
          <a:srcRect l="3717" r="3717"/>
          <a:stretch/>
        </p:blipFill>
        <p:spPr>
          <a:xfrm>
            <a:off x="5528593" y="7145201"/>
            <a:ext cx="274320" cy="274320"/>
          </a:xfrm>
        </p:spPr>
      </p:pic>
      <p:sp>
        <p:nvSpPr>
          <p:cNvPr id="516" name="文本占位符 515">
            <a:extLst>
              <a:ext uri="{FF2B5EF4-FFF2-40B4-BE49-F238E27FC236}">
                <a16:creationId xmlns:a16="http://schemas.microsoft.com/office/drawing/2014/main" id="{1CC82EE7-C4EE-19AE-7634-A356EB7B0D3B}"/>
              </a:ext>
            </a:extLst>
          </p:cNvPr>
          <p:cNvSpPr>
            <a:spLocks noGrp="1"/>
          </p:cNvSpPr>
          <p:nvPr>
            <p:ph type="body" sz="quarter" idx="27"/>
          </p:nvPr>
        </p:nvSpPr>
        <p:spPr>
          <a:xfrm>
            <a:off x="5918781" y="7075022"/>
            <a:ext cx="717047" cy="313062"/>
          </a:xfrm>
        </p:spPr>
        <p:txBody>
          <a:bodyPr rtlCol="0"/>
          <a:lstStyle/>
          <a:p>
            <a:pPr rtl="0"/>
            <a:r>
              <a:rPr lang="en-US" altLang="zh-CN" dirty="0">
                <a:latin typeface="Microsoft YaHei UI" panose="020B0503020204020204" pitchFamily="34" charset="-122"/>
                <a:ea typeface="Microsoft YaHei UI" panose="020B0503020204020204" pitchFamily="34" charset="-122"/>
              </a:rPr>
              <a:t>57</a:t>
            </a:r>
          </a:p>
        </p:txBody>
      </p:sp>
      <p:sp>
        <p:nvSpPr>
          <p:cNvPr id="517" name="文本占位符 516">
            <a:extLst>
              <a:ext uri="{FF2B5EF4-FFF2-40B4-BE49-F238E27FC236}">
                <a16:creationId xmlns:a16="http://schemas.microsoft.com/office/drawing/2014/main" id="{AAB0EA36-AE4F-FB2E-541B-D3B04B40C327}"/>
              </a:ext>
            </a:extLst>
          </p:cNvPr>
          <p:cNvSpPr>
            <a:spLocks noGrp="1"/>
          </p:cNvSpPr>
          <p:nvPr>
            <p:ph type="body" sz="quarter" idx="28"/>
          </p:nvPr>
        </p:nvSpPr>
        <p:spPr>
          <a:xfrm>
            <a:off x="5918781" y="7345073"/>
            <a:ext cx="717047" cy="177238"/>
          </a:xfrm>
        </p:spPr>
        <p:txBody>
          <a:bodyPr rtlCol="0"/>
          <a:lstStyle/>
          <a:p>
            <a:pPr rtl="0"/>
            <a:r>
              <a:rPr lang="zh-CN" altLang="en-US" dirty="0">
                <a:latin typeface="Microsoft YaHei UI" panose="020B0503020204020204" pitchFamily="34" charset="-122"/>
                <a:ea typeface="Microsoft YaHei UI" panose="020B0503020204020204" pitchFamily="34" charset="-122"/>
              </a:rPr>
              <a:t>百万</a:t>
            </a:r>
          </a:p>
        </p:txBody>
      </p:sp>
      <p:sp>
        <p:nvSpPr>
          <p:cNvPr id="307" name="文本占位符 306">
            <a:extLst>
              <a:ext uri="{FF2B5EF4-FFF2-40B4-BE49-F238E27FC236}">
                <a16:creationId xmlns:a16="http://schemas.microsoft.com/office/drawing/2014/main" id="{852E4A39-5CE6-131A-6427-0C481F8C2CB1}"/>
              </a:ext>
            </a:extLst>
          </p:cNvPr>
          <p:cNvSpPr>
            <a:spLocks noGrp="1"/>
          </p:cNvSpPr>
          <p:nvPr>
            <p:ph type="body" sz="quarter" idx="20"/>
          </p:nvPr>
        </p:nvSpPr>
        <p:spPr>
          <a:xfrm>
            <a:off x="4011168" y="7873118"/>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审阅帖子</a:t>
            </a:r>
          </a:p>
        </p:txBody>
      </p:sp>
      <p:pic>
        <p:nvPicPr>
          <p:cNvPr id="664" name="图片占位符 663" descr="放大镜">
            <a:extLst>
              <a:ext uri="{FF2B5EF4-FFF2-40B4-BE49-F238E27FC236}">
                <a16:creationId xmlns:a16="http://schemas.microsoft.com/office/drawing/2014/main" id="{BAE0AA13-AA79-09AB-ACAE-44A54CE07ABE}"/>
              </a:ext>
            </a:extLst>
          </p:cNvPr>
          <p:cNvPicPr>
            <a:picLocks noGrp="1" noChangeAspect="1"/>
          </p:cNvPicPr>
          <p:nvPr>
            <p:ph type="pic" sz="quarter" idx="40"/>
          </p:nvPr>
        </p:nvPicPr>
        <p:blipFill>
          <a:blip r:embed="rId13">
            <a:extLst>
              <a:ext uri="{96DAC541-7B7A-43D3-8B79-37D633B846F1}">
                <asvg:svgBlip xmlns:asvg="http://schemas.microsoft.com/office/drawing/2016/SVG/main" r:embed="rId14"/>
              </a:ext>
            </a:extLst>
          </a:blip>
          <a:srcRect l="495" r="495"/>
          <a:stretch/>
        </p:blipFill>
        <p:spPr>
          <a:xfrm>
            <a:off x="4085365" y="8254175"/>
            <a:ext cx="274320" cy="274320"/>
          </a:xfrm>
        </p:spPr>
      </p:pic>
      <p:sp>
        <p:nvSpPr>
          <p:cNvPr id="518" name="文本占位符 517">
            <a:extLst>
              <a:ext uri="{FF2B5EF4-FFF2-40B4-BE49-F238E27FC236}">
                <a16:creationId xmlns:a16="http://schemas.microsoft.com/office/drawing/2014/main" id="{81BC505F-FB71-55F4-D7C4-ABD6E02D30A4}"/>
              </a:ext>
            </a:extLst>
          </p:cNvPr>
          <p:cNvSpPr>
            <a:spLocks noGrp="1"/>
          </p:cNvSpPr>
          <p:nvPr>
            <p:ph type="body" sz="quarter" idx="29"/>
          </p:nvPr>
        </p:nvSpPr>
        <p:spPr>
          <a:xfrm>
            <a:off x="4458035" y="8228026"/>
            <a:ext cx="733136" cy="398463"/>
          </a:xfrm>
        </p:spPr>
        <p:txBody>
          <a:bodyPr rtlCol="0"/>
          <a:lstStyle/>
          <a:p>
            <a:pPr rtl="0"/>
            <a:r>
              <a:rPr lang="en-US" altLang="zh-CN" dirty="0">
                <a:latin typeface="Microsoft YaHei UI" panose="020B0503020204020204" pitchFamily="34" charset="-122"/>
                <a:ea typeface="Microsoft YaHei UI" panose="020B0503020204020204" pitchFamily="34" charset="-122"/>
              </a:rPr>
              <a:t>27.2k</a:t>
            </a:r>
          </a:p>
        </p:txBody>
      </p:sp>
      <p:sp>
        <p:nvSpPr>
          <p:cNvPr id="308" name="文本占位符 307">
            <a:extLst>
              <a:ext uri="{FF2B5EF4-FFF2-40B4-BE49-F238E27FC236}">
                <a16:creationId xmlns:a16="http://schemas.microsoft.com/office/drawing/2014/main" id="{2267A15F-A198-9CA4-DEDC-49DB7881E670}"/>
              </a:ext>
            </a:extLst>
          </p:cNvPr>
          <p:cNvSpPr>
            <a:spLocks noGrp="1"/>
          </p:cNvSpPr>
          <p:nvPr>
            <p:ph type="body" sz="quarter" idx="21"/>
          </p:nvPr>
        </p:nvSpPr>
        <p:spPr>
          <a:xfrm>
            <a:off x="5450492" y="7873118"/>
            <a:ext cx="1188720" cy="207379"/>
          </a:xfrm>
        </p:spPr>
        <p:txBody>
          <a:bodyPr rtlCol="0"/>
          <a:lstStyle/>
          <a:p>
            <a:pPr lvl="0" rtl="0"/>
            <a:r>
              <a:rPr lang="zh-CN" altLang="en-US" noProof="0" dirty="0">
                <a:latin typeface="Microsoft YaHei UI" panose="020B0503020204020204" pitchFamily="34" charset="-122"/>
                <a:ea typeface="Microsoft YaHei UI" panose="020B0503020204020204" pitchFamily="34" charset="-122"/>
              </a:rPr>
              <a:t>已发送的电子邮件</a:t>
            </a:r>
          </a:p>
        </p:txBody>
      </p:sp>
      <p:pic>
        <p:nvPicPr>
          <p:cNvPr id="847" name="图片占位符 846" descr="信封图标">
            <a:extLst>
              <a:ext uri="{FF2B5EF4-FFF2-40B4-BE49-F238E27FC236}">
                <a16:creationId xmlns:a16="http://schemas.microsoft.com/office/drawing/2014/main" id="{6FEFBE63-E8B6-6542-46B8-10575FA3730F}"/>
              </a:ext>
            </a:extLst>
          </p:cNvPr>
          <p:cNvPicPr>
            <a:picLocks noGrp="1" noChangeAspect="1"/>
          </p:cNvPicPr>
          <p:nvPr>
            <p:ph type="pic" sz="quarter" idx="41"/>
          </p:nvPr>
        </p:nvPicPr>
        <p:blipFill>
          <a:blip r:embed="rId15">
            <a:extLst>
              <a:ext uri="{96DAC541-7B7A-43D3-8B79-37D633B846F1}">
                <asvg:svgBlip xmlns:asvg="http://schemas.microsoft.com/office/drawing/2016/SVG/main" r:embed="rId16"/>
              </a:ext>
            </a:extLst>
          </a:blip>
          <a:srcRect l="3717" r="3717"/>
          <a:stretch/>
        </p:blipFill>
        <p:spPr>
          <a:xfrm>
            <a:off x="5528593" y="8260342"/>
            <a:ext cx="274320" cy="274320"/>
          </a:xfrm>
        </p:spPr>
      </p:pic>
      <p:sp>
        <p:nvSpPr>
          <p:cNvPr id="552" name="文本占位符 551">
            <a:extLst>
              <a:ext uri="{FF2B5EF4-FFF2-40B4-BE49-F238E27FC236}">
                <a16:creationId xmlns:a16="http://schemas.microsoft.com/office/drawing/2014/main" id="{FB1D5109-9DDA-9AE0-D664-AF70FED5E03B}"/>
              </a:ext>
            </a:extLst>
          </p:cNvPr>
          <p:cNvSpPr>
            <a:spLocks noGrp="1"/>
          </p:cNvSpPr>
          <p:nvPr>
            <p:ph type="body" sz="quarter" idx="30"/>
          </p:nvPr>
        </p:nvSpPr>
        <p:spPr>
          <a:xfrm>
            <a:off x="5918781" y="8191241"/>
            <a:ext cx="717047" cy="313062"/>
          </a:xfrm>
        </p:spPr>
        <p:txBody>
          <a:bodyPr rtlCol="0"/>
          <a:lstStyle/>
          <a:p>
            <a:pPr rtl="0"/>
            <a:r>
              <a:rPr lang="en-US" altLang="zh-CN" dirty="0">
                <a:latin typeface="Microsoft YaHei UI" panose="020B0503020204020204" pitchFamily="34" charset="-122"/>
                <a:ea typeface="Microsoft YaHei UI" panose="020B0503020204020204" pitchFamily="34" charset="-122"/>
              </a:rPr>
              <a:t>201</a:t>
            </a:r>
          </a:p>
        </p:txBody>
      </p:sp>
      <p:sp>
        <p:nvSpPr>
          <p:cNvPr id="553" name="文本占位符 552">
            <a:extLst>
              <a:ext uri="{FF2B5EF4-FFF2-40B4-BE49-F238E27FC236}">
                <a16:creationId xmlns:a16="http://schemas.microsoft.com/office/drawing/2014/main" id="{EB6B736D-2DC4-28F1-013F-BD79D4A90865}"/>
              </a:ext>
            </a:extLst>
          </p:cNvPr>
          <p:cNvSpPr>
            <a:spLocks noGrp="1"/>
          </p:cNvSpPr>
          <p:nvPr>
            <p:ph type="body" sz="quarter" idx="31"/>
          </p:nvPr>
        </p:nvSpPr>
        <p:spPr>
          <a:xfrm>
            <a:off x="5918781" y="8461292"/>
            <a:ext cx="717047" cy="177238"/>
          </a:xfrm>
        </p:spPr>
        <p:txBody>
          <a:bodyPr rtlCol="0"/>
          <a:lstStyle/>
          <a:p>
            <a:pPr rtl="0"/>
            <a:r>
              <a:rPr lang="zh-CN" altLang="en-US" dirty="0">
                <a:latin typeface="Microsoft YaHei UI" panose="020B0503020204020204" pitchFamily="34" charset="-122"/>
                <a:ea typeface="Microsoft YaHei UI" panose="020B0503020204020204" pitchFamily="34" charset="-122"/>
              </a:rPr>
              <a:t>百万</a:t>
            </a:r>
          </a:p>
        </p:txBody>
      </p:sp>
      <p:cxnSp>
        <p:nvCxnSpPr>
          <p:cNvPr id="881" name="直接连接符​​(S) 880">
            <a:extLst>
              <a:ext uri="{FF2B5EF4-FFF2-40B4-BE49-F238E27FC236}">
                <a16:creationId xmlns:a16="http://schemas.microsoft.com/office/drawing/2014/main" id="{F64EFED9-B2FF-4C78-D82C-AFCFF065D22D}"/>
              </a:ext>
              <a:ext uri="{C183D7F6-B498-43B3-948B-1728B52AA6E4}">
                <adec:decorative xmlns:adec="http://schemas.microsoft.com/office/drawing/2017/decorative" val="1"/>
              </a:ext>
            </a:extLst>
          </p:cNvPr>
          <p:cNvCxnSpPr>
            <a:cxnSpLocks/>
          </p:cNvCxnSpPr>
          <p:nvPr/>
        </p:nvCxnSpPr>
        <p:spPr>
          <a:xfrm>
            <a:off x="3680264" y="5269511"/>
            <a:ext cx="3177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2" name="直接连接符​​(S) 881">
            <a:extLst>
              <a:ext uri="{FF2B5EF4-FFF2-40B4-BE49-F238E27FC236}">
                <a16:creationId xmlns:a16="http://schemas.microsoft.com/office/drawing/2014/main" id="{FA5FD159-B719-E99C-253B-F9B260EFF1AA}"/>
              </a:ext>
              <a:ext uri="{C183D7F6-B498-43B3-948B-1728B52AA6E4}">
                <adec:decorative xmlns:adec="http://schemas.microsoft.com/office/drawing/2017/decorative" val="1"/>
              </a:ext>
            </a:extLst>
          </p:cNvPr>
          <p:cNvCxnSpPr>
            <a:cxnSpLocks/>
          </p:cNvCxnSpPr>
          <p:nvPr/>
        </p:nvCxnSpPr>
        <p:spPr>
          <a:xfrm>
            <a:off x="3680264" y="4213016"/>
            <a:ext cx="31777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295825"/>
      </p:ext>
    </p:extLst>
  </p:cSld>
  <p:clrMapOvr>
    <a:masterClrMapping/>
  </p:clrMapOvr>
</p:sld>
</file>

<file path=ppt/theme/theme13.xml><?xml version="1.0" encoding="utf-8"?>
<a:theme xmlns:a="http://schemas.openxmlformats.org/drawingml/2006/main" name="自定义">
  <a:themeElements>
    <a:clrScheme name="Custom 38">
      <a:dk1>
        <a:srgbClr val="0071BC"/>
      </a:dk1>
      <a:lt1>
        <a:srgbClr val="FFFFFF"/>
      </a:lt1>
      <a:dk2>
        <a:srgbClr val="191E28"/>
      </a:dk2>
      <a:lt2>
        <a:srgbClr val="F7931E"/>
      </a:lt2>
      <a:accent1>
        <a:srgbClr val="29ABE2"/>
      </a:accent1>
      <a:accent2>
        <a:srgbClr val="1B1464"/>
      </a:accent2>
      <a:accent3>
        <a:srgbClr val="2739FF"/>
      </a:accent3>
      <a:accent4>
        <a:srgbClr val="ED1C24"/>
      </a:accent4>
      <a:accent5>
        <a:srgbClr val="8CC63F"/>
      </a:accent5>
      <a:accent6>
        <a:srgbClr val="D4145A"/>
      </a:accent6>
      <a:hlink>
        <a:srgbClr val="29ABE2"/>
      </a:hlink>
      <a:folHlink>
        <a:srgbClr val="29ABE2"/>
      </a:folHlink>
    </a:clrScheme>
    <a:fontScheme name="Custom 67">
      <a:majorFont>
        <a:latin typeface="Source Sans Pro"/>
        <a:ea typeface=""/>
        <a:cs typeface=""/>
      </a:majorFont>
      <a:minorFont>
        <a:latin typeface="Source Sans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89753508_Win32_SL_v5" id="{DB2565D4-45A2-4489-9325-9054AF14642B}" vid="{AE34BD67-66D1-4247-BF77-B68161EF0ED3}"/>
    </a:ext>
  </a:extLst>
</a:theme>
</file>

<file path=ppt/theme/theme2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3.xml.rels>&#65279;<?xml version="1.0" encoding="utf-8"?><Relationships xmlns="http://schemas.openxmlformats.org/package/2006/relationships"><Relationship Type="http://schemas.openxmlformats.org/officeDocument/2006/relationships/customXmlProps" Target="/customXml/itemProps13.xml" Id="rId1" /></Relationships>
</file>

<file path=customXml/_rels/item22.xml.rels>&#65279;<?xml version="1.0" encoding="utf-8"?><Relationships xmlns="http://schemas.openxmlformats.org/package/2006/relationships"><Relationship Type="http://schemas.openxmlformats.org/officeDocument/2006/relationships/customXmlProps" Target="/customXml/itemProps22.xml" Id="rId1" /></Relationships>
</file>

<file path=customXml/_rels/item3.xml.rels>&#65279;<?xml version="1.0" encoding="utf-8"?><Relationships xmlns="http://schemas.openxmlformats.org/package/2006/relationships"><Relationship Type="http://schemas.openxmlformats.org/officeDocument/2006/relationships/customXmlProps" Target="/customXml/itemProps31.xml" Id="rId1" /></Relationships>
</file>

<file path=customXml/item13.xml><?xml version="1.0" encoding="utf-8"?>
<?mso-contentType ?>
<FormTemplates xmlns="http://schemas.microsoft.com/sharepoint/v3/contenttype/forms">
  <Display>DocumentLibraryForm</Display>
  <Edit>DocumentLibraryForm</Edit>
  <New>DocumentLibraryForm</New>
</FormTemplates>
</file>

<file path=customXml/item2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3.xml><?xml version="1.0" encoding="utf-8"?>
<ds:datastoreItem xmlns:ds="http://schemas.openxmlformats.org/officeDocument/2006/customXml" ds:itemID="{E86EF6D2-118B-4FDD-9E47-05004D4F6E76}">
  <ds:schemaRefs>
    <ds:schemaRef ds:uri="http://schemas.microsoft.com/sharepoint/v3/contenttype/forms"/>
  </ds:schemaRefs>
</ds:datastoreItem>
</file>

<file path=customXml/itemProps22.xml><?xml version="1.0" encoding="utf-8"?>
<ds:datastoreItem xmlns:ds="http://schemas.openxmlformats.org/officeDocument/2006/customXml" ds:itemID="{9EC4EB61-9E4F-4008-9936-6909BED13D9D}">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1.xml><?xml version="1.0" encoding="utf-8"?>
<ds:datastoreItem xmlns:ds="http://schemas.openxmlformats.org/officeDocument/2006/customXml" ds:itemID="{371C58AA-11F6-47A2-AE9A-D75939E789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ap:Properties xmlns:vt="http://schemas.openxmlformats.org/officeDocument/2006/docPropsVTypes" xmlns:ap="http://schemas.openxmlformats.org/officeDocument/2006/extended-properties">
  <ap:Template/>
  <ap:TotalTime>0</ap:TotalTime>
  <ap:Words>254</ap:Words>
  <ap:PresentationFormat>全屏显示(4:3)</ap:PresentationFormat>
  <ap:Paragraphs>30</ap:Paragraphs>
  <ap:Slides>1</ap:Slides>
  <ap:Notes>1</ap:Notes>
  <ap:HiddenSlides>0</ap:HiddenSlides>
  <ap:MMClips>0</ap:MMClips>
  <ap:ScaleCrop>false</ap:ScaleCrop>
  <ap:HeadingPairs>
    <vt:vector baseType="variant" size="6">
      <vt:variant>
        <vt:lpstr>已用的字体</vt:lpstr>
      </vt:variant>
      <vt:variant>
        <vt:i4>2</vt:i4>
      </vt:variant>
      <vt:variant>
        <vt:lpstr>主题</vt:lpstr>
      </vt:variant>
      <vt:variant>
        <vt:i4>1</vt:i4>
      </vt:variant>
      <vt:variant>
        <vt:lpstr>幻灯片标题</vt:lpstr>
      </vt:variant>
      <vt:variant>
        <vt:i4>1</vt:i4>
      </vt:variant>
    </vt:vector>
  </ap:HeadingPairs>
  <ap:TitlesOfParts>
    <vt:vector baseType="lpstr" size="4">
      <vt:lpstr>Microsoft YaHei UI</vt:lpstr>
      <vt:lpstr>Arial</vt:lpstr>
      <vt:lpstr>自定义</vt:lpstr>
      <vt:lpstr>大数据</vt:lpstr>
    </vt:vector>
  </ap:TitlesOfParts>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2023-07-20T10:43:57Z</dcterms:created>
  <dcterms:modified xsi:type="dcterms:W3CDTF">2024-04-22T02:28:51Z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