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ppt/tableStyles.xml" ContentType="application/vnd.openxmlformats-officedocument.presentationml.tableStyl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325" r:id="rId5"/>
    <p:sldId id="323" r:id="rId6"/>
    <p:sldId id="319" r:id="rId7"/>
    <p:sldId id="276" r:id="rId8"/>
    <p:sldId id="326" r:id="rId9"/>
    <p:sldId id="328" r:id="rId10"/>
  </p:sldIdLst>
  <p:sldSz cx="7772400" cy="10058400"/>
  <p:notesSz cx="6858000" cy="9144000"/>
  <p:defaultTextStyle>
    <a:defPPr rtl="0">
      <a:defRPr lang="zh-cn"/>
    </a:defPPr>
    <a:lvl1pPr marL="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53CAFF"/>
    <a:srgbClr val="217990"/>
    <a:srgbClr val="3097D3"/>
    <a:srgbClr val="F0C44A"/>
    <a:srgbClr val="1A4039"/>
    <a:srgbClr val="4B8D8B"/>
    <a:srgbClr val="843C0C"/>
    <a:srgbClr val="2F5597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5" autoAdjust="0"/>
    <p:restoredTop sz="94851" autoAdjust="0"/>
  </p:normalViewPr>
  <p:slideViewPr>
    <p:cSldViewPr snapToGrid="0">
      <p:cViewPr varScale="1">
        <p:scale>
          <a:sx n="85" d="100"/>
          <a:sy n="85" d="100"/>
        </p:scale>
        <p:origin x="3084" y="84"/>
      </p:cViewPr>
      <p:guideLst/>
    </p:cSldViewPr>
  </p:slideViewPr>
  <p:outlineViewPr>
    <p:cViewPr>
      <p:scale>
        <a:sx n="33" d="100"/>
        <a:sy n="33" d="100"/>
      </p:scale>
      <p:origin x="0" y="-39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presProps" Target="/ppt/pres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handoutMaster" Target="/ppt/handoutMasters/handoutMaster11.xml" Id="rId12" /><Relationship Type="http://schemas.openxmlformats.org/officeDocument/2006/relationships/customXml" Target="/customXml/item22.xml" Id="rId2" /><Relationship Type="http://schemas.openxmlformats.org/officeDocument/2006/relationships/tableStyles" Target="/ppt/tableStyle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notesMaster" Target="/ppt/notesMasters/notesMaster11.xml" Id="rId11" /><Relationship Type="http://schemas.openxmlformats.org/officeDocument/2006/relationships/slide" Target="/ppt/slides/slide14.xml" Id="rId5" /><Relationship Type="http://schemas.openxmlformats.org/officeDocument/2006/relationships/theme" Target="/ppt/theme/theme12.xml" Id="rId15" /><Relationship Type="http://schemas.openxmlformats.org/officeDocument/2006/relationships/slide" Target="/ppt/slides/slide65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6.xml" Id="rId9" /><Relationship Type="http://schemas.openxmlformats.org/officeDocument/2006/relationships/viewProps" Target="/ppt/view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458387-43AE-4DD5-8696-379AD1B3F55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2021/4/6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A9FB04-3946-4C88-A779-B7AE3008287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789E011-00F1-46A4-8369-C95ACE18A507}" type="datetime1">
              <a:rPr lang="zh-CN" altLang="en-US" smtClean="0"/>
              <a:pPr/>
              <a:t>2021/4/6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764DDEB-4F43-4518-9756-D2F353541A0D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56.xml" Id="rId2" /><Relationship Type="http://schemas.openxmlformats.org/officeDocument/2006/relationships/notesMaster" Target="/ppt/notesMasters/notesMaster11.xml" Id="rId1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914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06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764DDEB-4F43-4518-9756-D2F353541A0D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91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2515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1141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764DDEB-4F43-4518-9756-D2F353541A0D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88962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image" Target="/ppt/media/image18.jpg" Id="rId2" /><Relationship Type="http://schemas.openxmlformats.org/officeDocument/2006/relationships/slideMaster" Target="/ppt/slideMasters/slideMaster1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image" Target="/ppt/media/image35.jpg" Id="rId3" /><Relationship Type="http://schemas.openxmlformats.org/officeDocument/2006/relationships/image" Target="/ppt/media/image26.jp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52.jpg" Id="rId5" /><Relationship Type="http://schemas.openxmlformats.org/officeDocument/2006/relationships/image" Target="/ppt/media/image47.jpg" Id="rId4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image" Target="/ppt/media/image73.jpg" Id="rId3" /><Relationship Type="http://schemas.openxmlformats.org/officeDocument/2006/relationships/image" Target="/ppt/media/image64.jp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92.png" Id="rId5" /><Relationship Type="http://schemas.openxmlformats.org/officeDocument/2006/relationships/image" Target="/ppt/media/image83.png" Id="rId4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10.jpg" Id="rId3" /><Relationship Type="http://schemas.openxmlformats.org/officeDocument/2006/relationships/image" Target="/ppt/media/image52.jp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26.jpg" Id="rId5" /><Relationship Type="http://schemas.openxmlformats.org/officeDocument/2006/relationships/image" Target="/ppt/media/image118.png" Id="rId4" /></Relationships>
</file>

<file path=ppt/slideLayouts/_rels/slideLayout56.xml.rels>&#65279;<?xml version="1.0" encoding="utf-8"?><Relationships xmlns="http://schemas.openxmlformats.org/package/2006/relationships"><Relationship Type="http://schemas.openxmlformats.org/officeDocument/2006/relationships/image" Target="/ppt/media/image136.png" Id="rId3" /><Relationship Type="http://schemas.openxmlformats.org/officeDocument/2006/relationships/image" Target="/ppt/media/image127.png" Id="rId2" /><Relationship Type="http://schemas.openxmlformats.org/officeDocument/2006/relationships/slideMaster" Target="/ppt/slideMasters/slideMaster11.xml" Id="rId1" /></Relationships>
</file>

<file path=ppt/slideLayouts/_rels/slideLayout65.xml.rels>&#65279;<?xml version="1.0" encoding="utf-8"?><Relationships xmlns="http://schemas.openxmlformats.org/package/2006/relationships"><Relationship Type="http://schemas.openxmlformats.org/officeDocument/2006/relationships/image" Target="/ppt/media/image154.png" Id="rId3" /><Relationship Type="http://schemas.openxmlformats.org/officeDocument/2006/relationships/image" Target="/ppt/media/image145.png" Id="rId2" /><Relationship Type="http://schemas.openxmlformats.org/officeDocument/2006/relationships/slideMaster" Target="/ppt/slideMasters/slideMaster1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海报/传单选项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300CB4-0295-4E65-9F1B-22A6091AB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0287"/>
            <a:ext cx="7772399" cy="10057503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D782F70F-8CBA-4E67-B1E5-3813CB440C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199" y="1691640"/>
            <a:ext cx="6858000" cy="1252728"/>
          </a:xfrm>
        </p:spPr>
        <p:txBody>
          <a:bodyPr rtlCol="0" anchor="ctr"/>
          <a:lstStyle>
            <a:lvl1pPr algn="ctr">
              <a:lnSpc>
                <a:spcPct val="80000"/>
              </a:lnSpc>
              <a:defRPr sz="10000" b="0" spc="-15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B18362-1793-4596-B93A-C08762279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950976"/>
            <a:ext cx="5943600" cy="457200"/>
          </a:xfrm>
        </p:spPr>
        <p:txBody>
          <a:bodyPr rtlCol="0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endParaRPr lang="zh-CN" altLang="en-US" noProof="0"/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3F3A2683-1627-4682-B5D1-1C9B002D2C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257032"/>
            <a:ext cx="6858000" cy="777240"/>
          </a:xfrm>
        </p:spPr>
        <p:txBody>
          <a:bodyPr rtlCol="0"/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9" name="文本占位符 3">
            <a:extLst>
              <a:ext uri="{FF2B5EF4-FFF2-40B4-BE49-F238E27FC236}">
                <a16:creationId xmlns:a16="http://schemas.microsoft.com/office/drawing/2014/main" id="{ECC97BDB-E42B-4FC7-B385-7F37EEC02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34272"/>
            <a:ext cx="6858000" cy="457200"/>
          </a:xfrm>
        </p:spPr>
        <p:txBody>
          <a:bodyPr rtlCol="0"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C9A1A52-070B-4F5D-8963-641BB6FBE9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2188" y="3671951"/>
            <a:ext cx="5788025" cy="4022725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5209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orient="horz" pos="602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纸杯蛋糕装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6AA663E-C57D-43FB-A548-9F2F31FFA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72" y="566928"/>
            <a:ext cx="1828800" cy="1828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C1543DA-CFAF-47C2-ACD0-AAE431E9F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67528" y="7662672"/>
            <a:ext cx="1828800" cy="18288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7AAFCA-2276-4B8E-B59A-CE2C30D523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376672" y="5294376"/>
            <a:ext cx="1828800" cy="18288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94362CC-490F-4D0F-ACDB-88611A199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367528" y="2935224"/>
            <a:ext cx="1828800" cy="182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CD83895-6B75-4D9D-83FF-736B61E49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67528" y="566928"/>
            <a:ext cx="1828800" cy="18288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8A5727-3C06-456F-9F01-3E878B4E3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1800" y="7662672"/>
            <a:ext cx="1828800" cy="18288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481FD28-20C0-4083-BADA-EBC96CBF06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971800" y="2935224"/>
            <a:ext cx="1828800" cy="1828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33C1432-EA6E-4FC3-A649-142E3D773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980944" y="5294376"/>
            <a:ext cx="1828800" cy="1828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AEEBF10-F28E-43FF-A439-F256A602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71800" y="566928"/>
            <a:ext cx="1828800" cy="1828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515EB7-8C72-40FF-ADEC-4FADB09898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6072" y="7662672"/>
            <a:ext cx="1828800" cy="1828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471A4F-1DA1-4F06-B204-A6DB19A5D8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6072" y="5294376"/>
            <a:ext cx="1828800" cy="1828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9A38BB-F7E7-4EB6-B8C8-5A2338E5DB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76072" y="2935224"/>
            <a:ext cx="1828800" cy="182880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0" name="图片占位符 3">
            <a:extLst>
              <a:ext uri="{FF2B5EF4-FFF2-40B4-BE49-F238E27FC236}">
                <a16:creationId xmlns:a16="http://schemas.microsoft.com/office/drawing/2014/main" id="{B73ABE97-D4D6-4115-9317-0B02ADC0F8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51560" y="941832"/>
            <a:ext cx="877824" cy="1243584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1" name="图片占位符 3">
            <a:extLst>
              <a:ext uri="{FF2B5EF4-FFF2-40B4-BE49-F238E27FC236}">
                <a16:creationId xmlns:a16="http://schemas.microsoft.com/office/drawing/2014/main" id="{FF6814E3-9421-4BE5-8FB3-C61B01FB7A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45046" y="941832"/>
            <a:ext cx="877824" cy="1243584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2" name="图片占位符 3">
            <a:extLst>
              <a:ext uri="{FF2B5EF4-FFF2-40B4-BE49-F238E27FC236}">
                <a16:creationId xmlns:a16="http://schemas.microsoft.com/office/drawing/2014/main" id="{15DC3D6F-66DF-4F42-96B5-41C76AAFAB7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94360" y="3502152"/>
            <a:ext cx="1810512" cy="1060704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5" name="图片占位符 3">
            <a:extLst>
              <a:ext uri="{FF2B5EF4-FFF2-40B4-BE49-F238E27FC236}">
                <a16:creationId xmlns:a16="http://schemas.microsoft.com/office/drawing/2014/main" id="{C3B09184-8F32-4625-9649-FBEE0AC7016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31520" y="5916168"/>
            <a:ext cx="1353312" cy="120700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8" name="图片占位符 3">
            <a:extLst>
              <a:ext uri="{FF2B5EF4-FFF2-40B4-BE49-F238E27FC236}">
                <a16:creationId xmlns:a16="http://schemas.microsoft.com/office/drawing/2014/main" id="{A20ACB0A-1966-4094-A12E-9A8B9AAEA1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97280" y="7955280"/>
            <a:ext cx="905256" cy="1536192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29" name="图片占位符 3">
            <a:extLst>
              <a:ext uri="{FF2B5EF4-FFF2-40B4-BE49-F238E27FC236}">
                <a16:creationId xmlns:a16="http://schemas.microsoft.com/office/drawing/2014/main" id="{2C144965-E4C7-4C3D-8B6A-23CA4EE388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445134" y="941832"/>
            <a:ext cx="877824" cy="1243584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1" name="图片占位符 3">
            <a:extLst>
              <a:ext uri="{FF2B5EF4-FFF2-40B4-BE49-F238E27FC236}">
                <a16:creationId xmlns:a16="http://schemas.microsoft.com/office/drawing/2014/main" id="{4FBAA243-ACAA-4B0D-ABBA-D1478F97B2E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90088" y="3502152"/>
            <a:ext cx="1810512" cy="1060704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2" name="图片占位符 3">
            <a:extLst>
              <a:ext uri="{FF2B5EF4-FFF2-40B4-BE49-F238E27FC236}">
                <a16:creationId xmlns:a16="http://schemas.microsoft.com/office/drawing/2014/main" id="{4DEB656E-FC58-4F32-9191-917691D803D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397189" y="3502152"/>
            <a:ext cx="1810512" cy="1060704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3" name="图片占位符 3">
            <a:extLst>
              <a:ext uri="{FF2B5EF4-FFF2-40B4-BE49-F238E27FC236}">
                <a16:creationId xmlns:a16="http://schemas.microsoft.com/office/drawing/2014/main" id="{6A038C92-E88E-48E5-9089-67A6902E465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136392" y="5916168"/>
            <a:ext cx="1353312" cy="120700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4" name="图片占位符 3">
            <a:extLst>
              <a:ext uri="{FF2B5EF4-FFF2-40B4-BE49-F238E27FC236}">
                <a16:creationId xmlns:a16="http://schemas.microsoft.com/office/drawing/2014/main" id="{C694303B-1D89-4307-915F-C4CE5FFC44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541264" y="5916168"/>
            <a:ext cx="1353312" cy="1207008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8" name="图片占位符 3">
            <a:extLst>
              <a:ext uri="{FF2B5EF4-FFF2-40B4-BE49-F238E27FC236}">
                <a16:creationId xmlns:a16="http://schemas.microsoft.com/office/drawing/2014/main" id="{0BD1086D-965A-4B6A-9F7C-D165C4EA597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493008" y="7955280"/>
            <a:ext cx="905256" cy="1536192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49" name="图片占位符 3">
            <a:extLst>
              <a:ext uri="{FF2B5EF4-FFF2-40B4-BE49-F238E27FC236}">
                <a16:creationId xmlns:a16="http://schemas.microsoft.com/office/drawing/2014/main" id="{9049A8E1-7AF8-4679-82E3-FBF7BA35056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888736" y="7964424"/>
            <a:ext cx="905256" cy="1536192"/>
          </a:xfrm>
        </p:spPr>
        <p:txBody>
          <a:bodyPr rtlCol="0"/>
          <a:lstStyle>
            <a:lvl1pPr marL="0" indent="0">
              <a:buNone/>
              <a:defRPr sz="1000"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6B6D571-3EEC-41F7-9B8E-8D04048A2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14801" y="1177644"/>
            <a:ext cx="3200405" cy="36541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849447-27A1-4C2C-8982-6D26B55F92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14801" y="5716740"/>
            <a:ext cx="3200405" cy="3654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262C9F-CA37-41F6-96FA-AE177362F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3893" y="1177644"/>
            <a:ext cx="3200405" cy="36541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6EFBAA-B5BE-4397-80A2-5D739AEC4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1" y="5718844"/>
            <a:ext cx="3200405" cy="3654126"/>
          </a:xfrm>
          <a:prstGeom prst="rect">
            <a:avLst/>
          </a:prstGeom>
        </p:spPr>
      </p:pic>
      <p:sp>
        <p:nvSpPr>
          <p:cNvPr id="156" name="文本占位符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33138" y="8145745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3200" b="0" spc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7" name="文本占位符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3750" y="8730226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400" b="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8" name="文本占位符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81208" y="8146050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3200" b="0" spc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9" name="文本占位符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504998" y="8725892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400" b="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cxnSp>
        <p:nvCxnSpPr>
          <p:cNvPr id="76" name="直接连接符​​(S)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​​(S)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​​(S)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​​(S)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 userDrawn="1"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组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直接连接符​​(S)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​​(S)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直接连接符​​(S)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​​(S)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直接连接符​​(S)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​​(S)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直接连接符​​(S)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​​(S)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组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 userDrawn="1"/>
        </p:nvGrpSpPr>
        <p:grpSpPr>
          <a:xfrm>
            <a:off x="227807" y="4836006"/>
            <a:ext cx="7319666" cy="233609"/>
            <a:chOff x="227807" y="4831222"/>
            <a:chExt cx="7319666" cy="233609"/>
          </a:xfrm>
        </p:grpSpPr>
        <p:grpSp>
          <p:nvGrpSpPr>
            <p:cNvPr id="94" name="组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直接连接符​​(S)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​​(S)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直接连接符​​(S)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​​(S)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直接连接符​​(S)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​​(S)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直接连接符​​(S)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​​(S)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直接连接符​​(S)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 userDrawn="1"/>
        </p:nvGrpSpPr>
        <p:grpSpPr>
          <a:xfrm>
            <a:off x="227807" y="9373126"/>
            <a:ext cx="7319666" cy="233609"/>
            <a:chOff x="227807" y="9346072"/>
            <a:chExt cx="7319666" cy="233609"/>
          </a:xfrm>
        </p:grpSpPr>
        <p:grpSp>
          <p:nvGrpSpPr>
            <p:cNvPr id="108" name="组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直接连接符​​(S)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​​(S)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直接连接符​​(S)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​​(S)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直接连接符​​(S)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​​(S)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组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直接连接符​​(S)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​​(S)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组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 userDrawn="1"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组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直接连接符​​(S)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​​(S)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组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2542" y="5485720"/>
              <a:ext cx="228600" cy="229280"/>
              <a:chOff x="3651351" y="5485720"/>
              <a:chExt cx="228600" cy="229280"/>
            </a:xfrm>
          </p:grpSpPr>
          <p:cxnSp>
            <p:nvCxnSpPr>
              <p:cNvPr id="129" name="直接连接符​​(S)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3927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​​(S)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1351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直接连接符​​(S)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​​(S)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组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3992" y="5489080"/>
              <a:ext cx="228600" cy="228600"/>
              <a:chOff x="3883043" y="5485403"/>
              <a:chExt cx="228600" cy="228600"/>
            </a:xfrm>
          </p:grpSpPr>
          <p:cxnSp>
            <p:nvCxnSpPr>
              <p:cNvPr id="125" name="直接连接符​​(S)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3043" y="5710693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​​(S)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1128" y="5485403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图片占位符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176272" y="1480916"/>
            <a:ext cx="1755648" cy="1207008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5" name="图片占位符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371600" y="5952005"/>
            <a:ext cx="1371600" cy="1444752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7" name="文本占位符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2490" y="3621184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3200" b="0" spc="0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8" name="文本占位符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4205665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400" b="0" spc="0">
                <a:solidFill>
                  <a:schemeClr val="bg1"/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9" name="文本占位符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80560" y="3622583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sz="3200" b="0" spc="0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40" name="文本占位符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4210431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sz="1400" b="0" spc="0">
                <a:solidFill>
                  <a:schemeClr val="bg1"/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cxnSp>
        <p:nvCxnSpPr>
          <p:cNvPr id="142" name="直接连接符​​(S)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图片占位符 94">
            <a:extLst>
              <a:ext uri="{FF2B5EF4-FFF2-40B4-BE49-F238E27FC236}">
                <a16:creationId xmlns:a16="http://schemas.microsoft.com/office/drawing/2014/main" id="{133CB385-2AE6-43F9-9D08-97093B4FE07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 rot="10800000">
            <a:off x="4837179" y="1480917"/>
            <a:ext cx="1755648" cy="1207008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47" name="图片占位符 150">
            <a:extLst>
              <a:ext uri="{FF2B5EF4-FFF2-40B4-BE49-F238E27FC236}">
                <a16:creationId xmlns:a16="http://schemas.microsoft.com/office/drawing/2014/main" id="{C45409B5-6E72-4619-A438-3385B8BF7BAF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 rot="10800000">
            <a:off x="5038566" y="5961392"/>
            <a:ext cx="1371600" cy="1444752"/>
          </a:xfrm>
        </p:spPr>
        <p:txBody>
          <a:bodyPr rtlCol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pic>
        <p:nvPicPr>
          <p:cNvPr id="17" name="图片 16" descr="徽标&#10;&#10;自动生成的中等可信度的说明">
            <a:extLst>
              <a:ext uri="{FF2B5EF4-FFF2-40B4-BE49-F238E27FC236}">
                <a16:creationId xmlns:a16="http://schemas.microsoft.com/office/drawing/2014/main" id="{9D50346E-9FF1-4044-8B47-9081BC3AD3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4070" y="4023677"/>
            <a:ext cx="430228" cy="799955"/>
          </a:xfrm>
          <a:prstGeom prst="rect">
            <a:avLst/>
          </a:prstGeom>
        </p:spPr>
      </p:pic>
      <p:pic>
        <p:nvPicPr>
          <p:cNvPr id="18" name="图片 17" descr="徽标&#10;&#10;自动生成的中等可信度的说明">
            <a:extLst>
              <a:ext uri="{FF2B5EF4-FFF2-40B4-BE49-F238E27FC236}">
                <a16:creationId xmlns:a16="http://schemas.microsoft.com/office/drawing/2014/main" id="{7AB95F94-6BD9-408D-821A-DE1D8B161E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457200" y="4026852"/>
            <a:ext cx="412873" cy="799955"/>
          </a:xfrm>
          <a:prstGeom prst="rect">
            <a:avLst/>
          </a:prstGeom>
        </p:spPr>
      </p:pic>
      <p:pic>
        <p:nvPicPr>
          <p:cNvPr id="21" name="图片 20" descr="徽标&#10;&#10;自动生成的中等可信度的说明">
            <a:extLst>
              <a:ext uri="{FF2B5EF4-FFF2-40B4-BE49-F238E27FC236}">
                <a16:creationId xmlns:a16="http://schemas.microsoft.com/office/drawing/2014/main" id="{3C10BBE5-092B-443E-A197-123119AA44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0023" y="4012458"/>
            <a:ext cx="430228" cy="799955"/>
          </a:xfrm>
          <a:prstGeom prst="rect">
            <a:avLst/>
          </a:prstGeom>
        </p:spPr>
      </p:pic>
      <p:pic>
        <p:nvPicPr>
          <p:cNvPr id="22" name="图片 21" descr="徽标&#10;&#10;自动生成的中等可信度的说明">
            <a:extLst>
              <a:ext uri="{FF2B5EF4-FFF2-40B4-BE49-F238E27FC236}">
                <a16:creationId xmlns:a16="http://schemas.microsoft.com/office/drawing/2014/main" id="{9AB9E2AA-5103-4B0E-9CD5-B3918F6466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4123153" y="4015633"/>
            <a:ext cx="412873" cy="799955"/>
          </a:xfrm>
          <a:prstGeom prst="rect">
            <a:avLst/>
          </a:prstGeom>
        </p:spPr>
      </p:pic>
      <p:pic>
        <p:nvPicPr>
          <p:cNvPr id="26" name="图片 25" descr="包含文字的图片&#10;&#10;自动生成的描述">
            <a:extLst>
              <a:ext uri="{FF2B5EF4-FFF2-40B4-BE49-F238E27FC236}">
                <a16:creationId xmlns:a16="http://schemas.microsoft.com/office/drawing/2014/main" id="{F8D76F3A-6C9C-4F3A-B9A9-AAD90BB403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602" y="8710891"/>
            <a:ext cx="515649" cy="543150"/>
          </a:xfrm>
          <a:prstGeom prst="rect">
            <a:avLst/>
          </a:prstGeom>
        </p:spPr>
      </p:pic>
      <p:pic>
        <p:nvPicPr>
          <p:cNvPr id="27" name="图片 26" descr="包含文字的图片&#10;&#10;自动生成的描述">
            <a:extLst>
              <a:ext uri="{FF2B5EF4-FFF2-40B4-BE49-F238E27FC236}">
                <a16:creationId xmlns:a16="http://schemas.microsoft.com/office/drawing/2014/main" id="{FB927490-4374-495F-A8C6-BDB98EFF98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4266" y="8710891"/>
            <a:ext cx="515649" cy="5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744" userDrawn="1">
          <p15:clr>
            <a:srgbClr val="FBAE40"/>
          </p15:clr>
        </p15:guide>
        <p15:guide id="6" orient="horz" pos="3048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2304" userDrawn="1">
          <p15:clr>
            <a:srgbClr val="FBAE40"/>
          </p15:clr>
        </p15:guide>
        <p15:guide id="9" orient="horz" pos="5328" userDrawn="1">
          <p15:clr>
            <a:srgbClr val="FBAE40"/>
          </p15:clr>
        </p15:guide>
        <p15:guide id="10" orient="horz" pos="1320" userDrawn="1">
          <p15:clr>
            <a:srgbClr val="FBAE40"/>
          </p15:clr>
        </p15:guide>
        <p15:guide id="11" orient="horz" pos="4176" userDrawn="1">
          <p15:clr>
            <a:srgbClr val="FBAE40"/>
          </p15:clr>
        </p15:guide>
        <p15:guide id="12" orient="horz" pos="3600" userDrawn="1">
          <p15:clr>
            <a:srgbClr val="FBAE40"/>
          </p15:clr>
        </p15:guide>
        <p15:guide id="13" orient="horz" pos="1896" userDrawn="1">
          <p15:clr>
            <a:srgbClr val="FBAE40"/>
          </p15:clr>
        </p15:guide>
        <p15:guide id="14" pos="4608" userDrawn="1">
          <p15:clr>
            <a:srgbClr val="FBAE40"/>
          </p15:clr>
        </p15:guide>
        <p15:guide id="15" pos="2592" userDrawn="1">
          <p15:clr>
            <a:srgbClr val="FBAE40"/>
          </p15:clr>
        </p15:guide>
        <p15:guide id="16" orient="horz" pos="590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EFD9C72-0B1C-4273-AD0C-D05C7C068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872" y="987552"/>
            <a:ext cx="3657600" cy="3657600"/>
          </a:xfrm>
          <a:prstGeom prst="rect">
            <a:avLst/>
          </a:prstGeom>
        </p:spPr>
      </p:pic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016" y="2039112"/>
            <a:ext cx="3648456" cy="2139696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99F764-97E1-4878-8EE3-E16CE59EC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95928" y="5257800"/>
            <a:ext cx="3657600" cy="36576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BFA27A7-E7D4-4710-B5FB-23EF5AB7AD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8872" y="5257800"/>
            <a:ext cx="3657600" cy="3657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4806F0-15DC-48CC-8F7F-93CC9B2F33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95928" y="987552"/>
            <a:ext cx="3657600" cy="36576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3" name="图片占位符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87764" y="1572768"/>
            <a:ext cx="1746504" cy="248716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4" name="图片占位符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6656" y="5797296"/>
            <a:ext cx="2542032" cy="267919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5" name="图片占位符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92624" y="5696712"/>
            <a:ext cx="1892808" cy="321868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5EB41EA-26D0-4401-99FB-70D9D86AA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3456" y="735431"/>
            <a:ext cx="6393500" cy="45676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7A296F-C75A-4193-BFF0-175BD7CC98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9806" y="5303085"/>
            <a:ext cx="6400799" cy="45728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 rtlCol="0"/>
          <a:lstStyle>
            <a:lvl1pPr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1671AA43-AD38-409B-BE34-F73524E4DBE8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8FF7EF30-B4B3-4D05-BAF4-B95CF056AC5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图片占位符 4">
            <a:extLst>
              <a:ext uri="{FF2B5EF4-FFF2-40B4-BE49-F238E27FC236}">
                <a16:creationId xmlns:a16="http://schemas.microsoft.com/office/drawing/2014/main" id="{C4D5237E-1D90-4352-985E-AE4E2A13C4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88188" y="1485900"/>
            <a:ext cx="3858768" cy="3191256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1" name="图片占位符 4">
            <a:extLst>
              <a:ext uri="{FF2B5EF4-FFF2-40B4-BE49-F238E27FC236}">
                <a16:creationId xmlns:a16="http://schemas.microsoft.com/office/drawing/2014/main" id="{17EC9C0D-4E5A-4DE6-BBCE-4699144EFC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3799332" y="6099048"/>
            <a:ext cx="1984248" cy="2962656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425078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  <p15:guide id="2" orient="horz" pos="1896" userDrawn="1">
          <p15:clr>
            <a:srgbClr val="FBAE40"/>
          </p15:clr>
        </p15:guide>
        <p15:guide id="3" orient="horz" pos="4776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7B694-374C-459C-B67E-5C40888D8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1331" y="5304173"/>
            <a:ext cx="6397753" cy="4570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D4A875-73D9-454D-87C7-507268AAB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1331" y="722371"/>
            <a:ext cx="6403861" cy="45750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8" name="椭圆形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图片占位符 4">
            <a:extLst>
              <a:ext uri="{FF2B5EF4-FFF2-40B4-BE49-F238E27FC236}">
                <a16:creationId xmlns:a16="http://schemas.microsoft.com/office/drawing/2014/main" id="{8ED85CB1-80BD-4F64-AA0B-445EE7D432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651760" y="1684019"/>
            <a:ext cx="3849624" cy="2651760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" name="图片占位符 4">
            <a:extLst>
              <a:ext uri="{FF2B5EF4-FFF2-40B4-BE49-F238E27FC236}">
                <a16:creationId xmlns:a16="http://schemas.microsoft.com/office/drawing/2014/main" id="{BCF06AF4-7A3F-43CB-A829-9FCABACC70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340864" y="5047488"/>
            <a:ext cx="3246120" cy="5056632"/>
          </a:xfrm>
        </p:spPr>
        <p:txBody>
          <a:bodyPr rtlCol="0"/>
          <a:lstStyle>
            <a:lvl1pPr marL="0" indent="0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40951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orient="horz" pos="4776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theme" Target="/ppt/theme/theme12.xml" Id="rId7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Relationship Type="http://schemas.openxmlformats.org/officeDocument/2006/relationships/slideLayout" Target="/ppt/slideLayouts/slideLayout65.xml" Id="rId6" /><Relationship Type="http://schemas.openxmlformats.org/officeDocument/2006/relationships/slideLayout" Target="/ppt/slideLayouts/slideLayout56.xml" Id="rId5" /><Relationship Type="http://schemas.openxmlformats.org/officeDocument/2006/relationships/slideLayout" Target="/ppt/slideLayouts/slideLayout41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8" r:id="rId2"/>
    <p:sldLayoutId id="2147483698" r:id="rId3"/>
    <p:sldLayoutId id="2147483692" r:id="rId4"/>
    <p:sldLayoutId id="2147483706" r:id="rId5"/>
    <p:sldLayoutId id="2147483707" r:id="rId6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200" b="0" kern="1200" spc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614.pn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4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179.png" Id="rId3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3.xml" Id="rId1" /><Relationship Type="http://schemas.openxmlformats.org/officeDocument/2006/relationships/image" Target="/ppt/media/image2010.png" Id="rId6" /><Relationship Type="http://schemas.openxmlformats.org/officeDocument/2006/relationships/image" Target="/ppt/media/image1913.png" Id="rId5" /><Relationship Type="http://schemas.openxmlformats.org/officeDocument/2006/relationships/image" Target="/ppt/media/image1811.png" Id="rId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2112.pn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2.xml" Id="rId1" /><Relationship Type="http://schemas.openxmlformats.org/officeDocument/2006/relationships/image" Target="/ppt/media/image92.pn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179.png" Id="rId6" /><Relationship Type="http://schemas.openxmlformats.org/officeDocument/2006/relationships/image" Target="/ppt/media/image2010.png" Id="rId5" /><Relationship Type="http://schemas.openxmlformats.org/officeDocument/2006/relationships/image" Target="/ppt/media/image1811.png" Id="rId4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image" Target="/ppt/media/image2316.png" Id="rId3" /><Relationship Type="http://schemas.openxmlformats.org/officeDocument/2006/relationships/notesSlide" Target="/ppt/notesSlides/notesSlide56.xml" Id="rId2" /><Relationship Type="http://schemas.openxmlformats.org/officeDocument/2006/relationships/slideLayout" Target="/ppt/slideLayouts/slideLayout56.xml" Id="rId1" /><Relationship Type="http://schemas.openxmlformats.org/officeDocument/2006/relationships/image" Target="/ppt/media/image2417.png" Id="rId4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1614.png" Id="rId3" /><Relationship Type="http://schemas.openxmlformats.org/officeDocument/2006/relationships/notesSlide" Target="/ppt/notesSlides/notesSlide65.xml" Id="rId2" /><Relationship Type="http://schemas.openxmlformats.org/officeDocument/2006/relationships/slideLayout" Target="/ppt/slideLayouts/slideLayout65.xml" Id="rId1" /><Relationship Type="http://schemas.openxmlformats.org/officeDocument/2006/relationships/image" Target="/ppt/media/image2515.png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6138CF4-31F5-48F4-93D2-EDE1AFB5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91640"/>
            <a:ext cx="6858000" cy="125272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情人节派对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1D60073-723B-4B59-A3F7-45BCE480A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950976"/>
            <a:ext cx="5943600" cy="4572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欢迎来到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Bellows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小学</a:t>
            </a:r>
          </a:p>
        </p:txBody>
      </p:sp>
      <p:pic>
        <p:nvPicPr>
          <p:cNvPr id="8" name="图片占位符 7" descr="接吻的骆驼&#10;">
            <a:extLst>
              <a:ext uri="{FF2B5EF4-FFF2-40B4-BE49-F238E27FC236}">
                <a16:creationId xmlns:a16="http://schemas.microsoft.com/office/drawing/2014/main" id="{5CFC519A-05C2-43E3-945B-690CAA3E5D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427" r="427"/>
          <a:stretch/>
        </p:blipFill>
        <p:spPr>
          <a:xfrm>
            <a:off x="992188" y="3671951"/>
            <a:ext cx="5788025" cy="4022725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C0F104-2AEC-4496-AC23-7DE7F25E4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257032"/>
            <a:ext cx="6858000" cy="777240"/>
          </a:xfrm>
        </p:spPr>
        <p:txBody>
          <a:bodyPr rtlCol="0"/>
          <a:lstStyle/>
          <a:p>
            <a:pPr rtl="0"/>
            <a:r>
              <a:rPr lang="zh-CN" altLang="en-US" sz="3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共同体验甜点、音乐、面部彩绘等。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4AA08F1-273D-4BEE-9F31-23626177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034272"/>
            <a:ext cx="6858000" cy="457200"/>
          </a:xfrm>
        </p:spPr>
        <p:txBody>
          <a:bodyPr rtlCol="0" anchor="ctr" anchorCtr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感谢与我们一起庆祝！</a:t>
            </a:r>
          </a:p>
        </p:txBody>
      </p:sp>
    </p:spTree>
    <p:extLst>
      <p:ext uri="{BB962C8B-B14F-4D97-AF65-F5344CB8AC3E}">
        <p14:creationId xmlns:p14="http://schemas.microsoft.com/office/powerpoint/2010/main" val="273498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011DB-086F-4719-A906-34A91991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rtl="0">
              <a:lnSpc>
                <a:spcPts val="1200"/>
              </a:lnSpc>
            </a:pPr>
            <a:r>
              <a:rPr lang="zh-CN" altLang="en-US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纸杯蛋糕装饰</a:t>
            </a:r>
            <a:r>
              <a:rPr lang="en-US" altLang="zh-CN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贴纸 </a:t>
            </a:r>
            <a:r>
              <a:rPr lang="en-US" altLang="zh-CN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sz="1000" b="0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对于纸杯蛋糕装饰，请打印并剪出圆圈，将每个圆圈粘贴到牙签上，然后将其粘贴在蛋糕上。对于贴纸，请使用 </a:t>
            </a:r>
            <a:r>
              <a:rPr lang="en-US" altLang="zh-CN" sz="1000" b="0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Avery </a:t>
            </a:r>
            <a:r>
              <a:rPr lang="zh-CN" altLang="en-US" sz="1000" b="0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表格模板 </a:t>
            </a:r>
            <a:r>
              <a:rPr lang="en-US" altLang="zh-CN" sz="1000" b="0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CN" altLang="en-US" sz="1000" b="0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圆形标签。</a:t>
            </a:r>
            <a:endParaRPr lang="zh-CN" altLang="en-US" sz="1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9" name="图片占位符 18" descr="拿着爱心的狐狸">
            <a:extLst>
              <a:ext uri="{FF2B5EF4-FFF2-40B4-BE49-F238E27FC236}">
                <a16:creationId xmlns:a16="http://schemas.microsoft.com/office/drawing/2014/main" id="{9A9B8B0D-A9DF-4C0B-8C54-5DEC43E8BE2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/>
          <a:srcRect t="136" b="136"/>
          <a:stretch/>
        </p:blipFill>
        <p:spPr/>
      </p:pic>
      <p:pic>
        <p:nvPicPr>
          <p:cNvPr id="21" name="图片占位符 20" descr="拿着爱心的狐狸">
            <a:extLst>
              <a:ext uri="{FF2B5EF4-FFF2-40B4-BE49-F238E27FC236}">
                <a16:creationId xmlns:a16="http://schemas.microsoft.com/office/drawing/2014/main" id="{BAFC7637-91FD-4D1B-A283-098CD50057C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3"/>
          <a:srcRect t="136" b="136"/>
          <a:stretch/>
        </p:blipFill>
        <p:spPr/>
      </p:pic>
      <p:pic>
        <p:nvPicPr>
          <p:cNvPr id="50" name="图片占位符 49" descr="拿着爱心的狐狸">
            <a:extLst>
              <a:ext uri="{FF2B5EF4-FFF2-40B4-BE49-F238E27FC236}">
                <a16:creationId xmlns:a16="http://schemas.microsoft.com/office/drawing/2014/main" id="{5A939396-EF71-4689-80DA-4D0836CC353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/>
          <a:srcRect t="136" b="136"/>
          <a:stretch/>
        </p:blipFill>
        <p:spPr/>
      </p:pic>
      <p:pic>
        <p:nvPicPr>
          <p:cNvPr id="25" name="图片占位符 24" descr="躺在树枝上的树懒">
            <a:extLst>
              <a:ext uri="{FF2B5EF4-FFF2-40B4-BE49-F238E27FC236}">
                <a16:creationId xmlns:a16="http://schemas.microsoft.com/office/drawing/2014/main" id="{0A5AA893-9E43-49F9-8E07-B07C1E85296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4"/>
          <a:srcRect t="128" b="128"/>
          <a:stretch/>
        </p:blipFill>
        <p:spPr/>
      </p:pic>
      <p:pic>
        <p:nvPicPr>
          <p:cNvPr id="29" name="图片占位符 28" descr="躺在树枝上的树懒">
            <a:extLst>
              <a:ext uri="{FF2B5EF4-FFF2-40B4-BE49-F238E27FC236}">
                <a16:creationId xmlns:a16="http://schemas.microsoft.com/office/drawing/2014/main" id="{6D81412E-8D2F-485B-877D-34D45DCC497E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4"/>
          <a:srcRect t="84" b="84"/>
          <a:stretch/>
        </p:blipFill>
        <p:spPr>
          <a:xfrm>
            <a:off x="2995774" y="3502152"/>
            <a:ext cx="1810512" cy="1060704"/>
          </a:xfrm>
        </p:spPr>
      </p:pic>
      <p:pic>
        <p:nvPicPr>
          <p:cNvPr id="31" name="图片占位符 30" descr="躺在树枝上的树懒">
            <a:extLst>
              <a:ext uri="{FF2B5EF4-FFF2-40B4-BE49-F238E27FC236}">
                <a16:creationId xmlns:a16="http://schemas.microsoft.com/office/drawing/2014/main" id="{994647A1-8D52-4BC9-80B0-BE23B90408ED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 rotWithShape="1">
          <a:blip r:embed="rId4"/>
          <a:srcRect t="84" b="84"/>
          <a:stretch/>
        </p:blipFill>
        <p:spPr/>
      </p:pic>
      <p:pic>
        <p:nvPicPr>
          <p:cNvPr id="38" name="图片占位符 37" descr="拿着爱心的鲨鱼">
            <a:extLst>
              <a:ext uri="{FF2B5EF4-FFF2-40B4-BE49-F238E27FC236}">
                <a16:creationId xmlns:a16="http://schemas.microsoft.com/office/drawing/2014/main" id="{E20A4EF3-754D-464F-BB7E-4C31F5EACB0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/>
          <a:srcRect t="1153" b="1153"/>
          <a:stretch/>
        </p:blipFill>
        <p:spPr>
          <a:xfrm>
            <a:off x="731520" y="5916168"/>
            <a:ext cx="1353312" cy="1207008"/>
          </a:xfrm>
        </p:spPr>
      </p:pic>
      <p:pic>
        <p:nvPicPr>
          <p:cNvPr id="40" name="图片占位符 39" descr="拿着爱心的鲨鱼">
            <a:extLst>
              <a:ext uri="{FF2B5EF4-FFF2-40B4-BE49-F238E27FC236}">
                <a16:creationId xmlns:a16="http://schemas.microsoft.com/office/drawing/2014/main" id="{6BA219FD-C46C-4A49-82B2-9B979916C8AF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5"/>
          <a:srcRect t="1153" b="1153"/>
          <a:stretch/>
        </p:blipFill>
        <p:spPr>
          <a:xfrm>
            <a:off x="3136392" y="5916168"/>
            <a:ext cx="1353312" cy="1207008"/>
          </a:xfrm>
        </p:spPr>
      </p:pic>
      <p:pic>
        <p:nvPicPr>
          <p:cNvPr id="42" name="图片占位符 41" descr="拿着爱心的鲨鱼">
            <a:extLst>
              <a:ext uri="{FF2B5EF4-FFF2-40B4-BE49-F238E27FC236}">
                <a16:creationId xmlns:a16="http://schemas.microsoft.com/office/drawing/2014/main" id="{76B4D61B-4DF3-46CF-9407-551F97F88C7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/>
          <a:srcRect t="1153" b="1153"/>
          <a:stretch/>
        </p:blipFill>
        <p:spPr>
          <a:xfrm>
            <a:off x="5541264" y="5916168"/>
            <a:ext cx="1353312" cy="1207008"/>
          </a:xfrm>
        </p:spPr>
      </p:pic>
      <p:pic>
        <p:nvPicPr>
          <p:cNvPr id="70" name="图片占位符 69" descr="两头长颈鹿&#10;">
            <a:extLst>
              <a:ext uri="{FF2B5EF4-FFF2-40B4-BE49-F238E27FC236}">
                <a16:creationId xmlns:a16="http://schemas.microsoft.com/office/drawing/2014/main" id="{6399479D-FBED-4437-BDD5-6E96052A1770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6"/>
          <a:srcRect l="62" r="62"/>
          <a:stretch/>
        </p:blipFill>
        <p:spPr/>
      </p:pic>
      <p:pic>
        <p:nvPicPr>
          <p:cNvPr id="75" name="图片占位符 74" descr="两头长颈鹿&#10;">
            <a:extLst>
              <a:ext uri="{FF2B5EF4-FFF2-40B4-BE49-F238E27FC236}">
                <a16:creationId xmlns:a16="http://schemas.microsoft.com/office/drawing/2014/main" id="{86EB88C3-D9F5-4D88-A936-CCF6404080F5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/>
          <a:srcRect t="26" b="26"/>
          <a:stretch>
            <a:fillRect/>
          </a:stretch>
        </p:blipFill>
        <p:spPr/>
      </p:pic>
      <p:pic>
        <p:nvPicPr>
          <p:cNvPr id="77" name="图片占位符 76" descr="两头长颈鹿&#10;">
            <a:extLst>
              <a:ext uri="{FF2B5EF4-FFF2-40B4-BE49-F238E27FC236}">
                <a16:creationId xmlns:a16="http://schemas.microsoft.com/office/drawing/2014/main" id="{A1820DEC-0922-4602-B107-67B7B709CA43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6"/>
          <a:srcRect t="26" b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921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0D559CAB-FA2C-4D68-ADB5-476E61C7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表格卡片</a:t>
            </a:r>
            <a:r>
              <a:rPr lang="en-US" altLang="zh-CN" sz="1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sz="1000" b="0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打印和剪切这些表格卡片，然后在虚线上折叠以用于你的聚会。</a:t>
            </a:r>
            <a:endParaRPr lang="zh-CN" altLang="en-US" sz="1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1" name="图片占位符 40" descr="接吻的骆驼">
            <a:extLst>
              <a:ext uri="{FF2B5EF4-FFF2-40B4-BE49-F238E27FC236}">
                <a16:creationId xmlns:a16="http://schemas.microsoft.com/office/drawing/2014/main" id="{ADCE8EEC-1327-4C69-9FED-42E3B5626A27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>
          <a:blip r:embed="rId3"/>
          <a:srcRect t="120" b="120"/>
          <a:stretch>
            <a:fillRect/>
          </a:stretch>
        </p:blipFill>
        <p:spPr/>
      </p:pic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8057515-E8F6-4DE6-9B32-9361E7E4AB9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添加名称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4DC8806-FEDC-4E17-B735-DEF49E75571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添加说明</a:t>
            </a:r>
          </a:p>
        </p:txBody>
      </p:sp>
      <p:pic>
        <p:nvPicPr>
          <p:cNvPr id="43" name="图片占位符 42" descr="接吻的骆驼">
            <a:extLst>
              <a:ext uri="{FF2B5EF4-FFF2-40B4-BE49-F238E27FC236}">
                <a16:creationId xmlns:a16="http://schemas.microsoft.com/office/drawing/2014/main" id="{AB1DA6A9-4379-4C0A-B3CB-02E377BC0B00}"/>
              </a:ext>
            </a:extLst>
          </p:cNvPr>
          <p:cNvPicPr>
            <a:picLocks noGrp="1" noChangeAspect="1"/>
          </p:cNvPicPr>
          <p:nvPr>
            <p:ph type="pic" sz="quarter" idx="84"/>
          </p:nvPr>
        </p:nvPicPr>
        <p:blipFill>
          <a:blip r:embed="rId3"/>
          <a:srcRect t="120" b="120"/>
          <a:stretch>
            <a:fillRect/>
          </a:stretch>
        </p:blipFill>
        <p:spPr/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7D9BE9B-641D-498C-B532-3B1DEAE8A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添加名称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FD2BCE0D-E344-486D-A074-CE7F160F3E22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添加说明</a:t>
            </a:r>
          </a:p>
        </p:txBody>
      </p:sp>
      <p:pic>
        <p:nvPicPr>
          <p:cNvPr id="9" name="图片占位符 8" descr="狮脸">
            <a:extLst>
              <a:ext uri="{FF2B5EF4-FFF2-40B4-BE49-F238E27FC236}">
                <a16:creationId xmlns:a16="http://schemas.microsoft.com/office/drawing/2014/main" id="{1F2D47FC-28CC-498B-992D-0BB047CDA68D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 rotWithShape="1">
          <a:blip r:embed="rId4"/>
          <a:srcRect t="4" b="4"/>
          <a:stretch/>
        </p:blipFill>
        <p:spPr/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BC24D8C-9D94-4230-836F-DDCB1414F915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zh-CN" altLang="en-US" sz="32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添加名称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745A1E3-AE0C-4BAA-8C29-648A4291E3A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添加说明</a:t>
            </a:r>
            <a:endParaRPr lang="zh-CN" altLang="en-US" sz="14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" name="图片占位符 19" descr="狮脸">
            <a:extLst>
              <a:ext uri="{FF2B5EF4-FFF2-40B4-BE49-F238E27FC236}">
                <a16:creationId xmlns:a16="http://schemas.microsoft.com/office/drawing/2014/main" id="{34BEDC73-24E6-46F8-B0CD-37AAC2D982C1}"/>
              </a:ext>
            </a:extLst>
          </p:cNvPr>
          <p:cNvPicPr>
            <a:picLocks noGrp="1" noChangeAspect="1"/>
          </p:cNvPicPr>
          <p:nvPr>
            <p:ph type="pic" sz="quarter" idx="86"/>
          </p:nvPr>
        </p:nvPicPr>
        <p:blipFill>
          <a:blip r:embed="rId4"/>
          <a:srcRect t="4" b="4"/>
          <a:stretch>
            <a:fillRect/>
          </a:stretch>
        </p:blipFill>
        <p:spPr/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197549C7-8C81-4DC6-8303-140BB0AC419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添加名称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DABFDEF8-5576-4CE1-B9E4-3E2EECFC31E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添加说明</a:t>
            </a:r>
          </a:p>
        </p:txBody>
      </p:sp>
    </p:spTree>
    <p:extLst>
      <p:ext uri="{BB962C8B-B14F-4D97-AF65-F5344CB8AC3E}">
        <p14:creationId xmlns:p14="http://schemas.microsoft.com/office/powerpoint/2010/main" val="733989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DC3E2798-458F-49CD-A494-9C8D76CE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墙壁或门厅镂空装饰 </a:t>
            </a:r>
            <a:r>
              <a:rPr lang="zh-CN" altLang="en-US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打印并将它们剪出来，然后贴到门上或墙壁上。 </a:t>
            </a:r>
          </a:p>
        </p:txBody>
      </p:sp>
      <p:pic>
        <p:nvPicPr>
          <p:cNvPr id="100" name="图片占位符 99" descr="狮脸">
            <a:extLst>
              <a:ext uri="{FF2B5EF4-FFF2-40B4-BE49-F238E27FC236}">
                <a16:creationId xmlns:a16="http://schemas.microsoft.com/office/drawing/2014/main" id="{CC4B9AF3-8C38-4D7A-BF64-C93DDBE999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42" r="42"/>
          <a:stretch>
            <a:fillRect/>
          </a:stretch>
        </p:blipFill>
        <p:spPr/>
      </p:pic>
      <p:pic>
        <p:nvPicPr>
          <p:cNvPr id="106" name="图片占位符 105" descr="躺在树枝上的树懒">
            <a:extLst>
              <a:ext uri="{FF2B5EF4-FFF2-40B4-BE49-F238E27FC236}">
                <a16:creationId xmlns:a16="http://schemas.microsoft.com/office/drawing/2014/main" id="{B361B1CC-E907-4711-9F08-1E58A1EF91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42" b="42"/>
          <a:stretch/>
        </p:blipFill>
        <p:spPr>
          <a:xfrm>
            <a:off x="128016" y="2039112"/>
            <a:ext cx="3648456" cy="2139696"/>
          </a:xfrm>
        </p:spPr>
      </p:pic>
      <p:pic>
        <p:nvPicPr>
          <p:cNvPr id="110" name="图片占位符 109" descr="两头长颈鹿&#10;">
            <a:extLst>
              <a:ext uri="{FF2B5EF4-FFF2-40B4-BE49-F238E27FC236}">
                <a16:creationId xmlns:a16="http://schemas.microsoft.com/office/drawing/2014/main" id="{856118D3-F337-4552-B69D-F5B77EE578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53" r="153"/>
          <a:stretch>
            <a:fillRect/>
          </a:stretch>
        </p:blipFill>
        <p:spPr/>
      </p:pic>
      <p:pic>
        <p:nvPicPr>
          <p:cNvPr id="114" name="图片占位符 113" descr="拿着爱心的狐狸">
            <a:extLst>
              <a:ext uri="{FF2B5EF4-FFF2-40B4-BE49-F238E27FC236}">
                <a16:creationId xmlns:a16="http://schemas.microsoft.com/office/drawing/2014/main" id="{30684229-19F5-477A-B1A9-D52B9D5BA4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 l="71" r="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2985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 rtlCol="0"/>
          <a:lstStyle/>
          <a:p>
            <a:pPr rtl="0"/>
            <a:r>
              <a:rPr lang="zh-CN" altLang="en-US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花环页 </a:t>
            </a:r>
            <a:r>
              <a:rPr lang="en-US" altLang="zh-CN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打印并剪下旗帜，在圆圈上打一个孔，将一根绳子穿过，然后将其悬挂在墙上或门口。 </a:t>
            </a:r>
          </a:p>
        </p:txBody>
      </p:sp>
      <p:pic>
        <p:nvPicPr>
          <p:cNvPr id="21" name="图片占位符 20" descr="拿着爱心悬挂的猴子">
            <a:extLst>
              <a:ext uri="{FF2B5EF4-FFF2-40B4-BE49-F238E27FC236}">
                <a16:creationId xmlns:a16="http://schemas.microsoft.com/office/drawing/2014/main" id="{D1290CB2-2988-4DC8-8E25-A606BBB090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" r="14"/>
          <a:stretch/>
        </p:blipFill>
        <p:spPr>
          <a:xfrm>
            <a:off x="3288188" y="1485900"/>
            <a:ext cx="3858768" cy="3191256"/>
          </a:xfrm>
        </p:spPr>
      </p:pic>
      <p:pic>
        <p:nvPicPr>
          <p:cNvPr id="45" name="图片占位符 44" descr="拿着爱心的狐狸">
            <a:extLst>
              <a:ext uri="{FF2B5EF4-FFF2-40B4-BE49-F238E27FC236}">
                <a16:creationId xmlns:a16="http://schemas.microsoft.com/office/drawing/2014/main" id="{40A78ADA-1819-4705-9C8B-97BA302D8E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t="982" b="982"/>
          <a:stretch/>
        </p:blipFill>
        <p:spPr>
          <a:xfrm rot="5400000">
            <a:off x="3799332" y="6099048"/>
            <a:ext cx="1984248" cy="2962656"/>
          </a:xfrm>
        </p:spPr>
      </p:pic>
    </p:spTree>
    <p:extLst>
      <p:ext uri="{BB962C8B-B14F-4D97-AF65-F5344CB8AC3E}">
        <p14:creationId xmlns:p14="http://schemas.microsoft.com/office/powerpoint/2010/main" val="41451416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花环页 </a:t>
            </a:r>
            <a:r>
              <a:rPr lang="en-US" altLang="zh-CN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sz="1000" b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打印并剪下旗帜，在圆圈上打一个孔，将一根绳子穿过，然后将其悬挂在墙上或门口</a:t>
            </a:r>
            <a:r>
              <a:rPr lang="zh-CN" altLang="en-US" sz="10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</a:p>
        </p:txBody>
      </p:sp>
      <p:pic>
        <p:nvPicPr>
          <p:cNvPr id="28" name="图片占位符 27" descr="接吻的骆驼">
            <a:extLst>
              <a:ext uri="{FF2B5EF4-FFF2-40B4-BE49-F238E27FC236}">
                <a16:creationId xmlns:a16="http://schemas.microsoft.com/office/drawing/2014/main" id="{B31BD3D3-08CB-4907-94BC-A8A05917FB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0" b="30"/>
          <a:stretch>
            <a:fillRect/>
          </a:stretch>
        </p:blipFill>
        <p:spPr>
          <a:xfrm rot="5400000">
            <a:off x="2651760" y="1682972"/>
            <a:ext cx="3849624" cy="2651760"/>
          </a:xfrm>
        </p:spPr>
      </p:pic>
      <p:pic>
        <p:nvPicPr>
          <p:cNvPr id="32" name="图片占位符 31" descr="两头长颈鹿&#10;">
            <a:extLst>
              <a:ext uri="{FF2B5EF4-FFF2-40B4-BE49-F238E27FC236}">
                <a16:creationId xmlns:a16="http://schemas.microsoft.com/office/drawing/2014/main" id="{5CBFF506-7005-4CAD-AA87-789D1F1083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4" r="4"/>
          <a:stretch/>
        </p:blipFill>
        <p:spPr>
          <a:xfrm rot="5400000">
            <a:off x="2340864" y="5047488"/>
            <a:ext cx="3246120" cy="5056632"/>
          </a:xfrm>
        </p:spPr>
      </p:pic>
    </p:spTree>
    <p:extLst>
      <p:ext uri="{BB962C8B-B14F-4D97-AF65-F5344CB8AC3E}">
        <p14:creationId xmlns:p14="http://schemas.microsoft.com/office/powerpoint/2010/main" val="1069401496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22">
      <a:dk1>
        <a:sysClr val="windowText" lastClr="000000"/>
      </a:dk1>
      <a:lt1>
        <a:sysClr val="window" lastClr="FFFFFF"/>
      </a:lt1>
      <a:dk2>
        <a:srgbClr val="BB5542"/>
      </a:dk2>
      <a:lt2>
        <a:srgbClr val="E2E2E2"/>
      </a:lt2>
      <a:accent1>
        <a:srgbClr val="B35162"/>
      </a:accent1>
      <a:accent2>
        <a:srgbClr val="E0888D"/>
      </a:accent2>
      <a:accent3>
        <a:srgbClr val="F2C9CC"/>
      </a:accent3>
      <a:accent4>
        <a:srgbClr val="9CCCC9"/>
      </a:accent4>
      <a:accent5>
        <a:srgbClr val="479995"/>
      </a:accent5>
      <a:accent6>
        <a:srgbClr val="F5C076"/>
      </a:accent6>
      <a:hlink>
        <a:srgbClr val="5E2B24"/>
      </a:hlink>
      <a:folHlink>
        <a:srgbClr val="954F72"/>
      </a:folHlink>
    </a:clrScheme>
    <a:fontScheme name="Custom 77">
      <a:majorFont>
        <a:latin typeface="The Hand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 Printables" id="{DFEF2E82-FE1B-4883-AF3F-7110ACB43F71}" vid="{A1BF6FFF-4D82-46CF-9597-FE0FD28614FE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6CC98929-FC4C-444E-A105-7D3E19D35392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58FB43E4-C02A-48E3-B617-6097E16BDDB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665E2EE4-D741-40D4-95FD-F1E64912F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Starter Template Printables</ap:Template>
  <ap:TotalTime>0</ap:TotalTime>
  <ap:Words>203</ap:Words>
  <ap:PresentationFormat>自定义</ap:PresentationFormat>
  <ap:Paragraphs>23</ap:Paragraphs>
  <ap:Slides>6</ap:Slides>
  <ap:Notes>6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ap:HeadingPairs>
  <ap:TitlesOfParts>
    <vt:vector baseType="lpstr" size="11">
      <vt:lpstr>Microsoft YaHei UI</vt:lpstr>
      <vt:lpstr>Arial</vt:lpstr>
      <vt:lpstr>Source Sans Pro</vt:lpstr>
      <vt:lpstr>The Hand Black</vt:lpstr>
      <vt:lpstr>Office 主题</vt:lpstr>
      <vt:lpstr>情人节派对</vt:lpstr>
      <vt:lpstr>纸杯蛋糕装饰/贴纸 - 对于纸杯蛋糕装饰，请打印并剪出圆圈，将每个圆圈粘贴到牙签上，然后将其粘贴在蛋糕上。对于贴纸，请使用 Avery 表格模板 2 圆形标签。</vt:lpstr>
      <vt:lpstr>表格卡片- 打印和剪切这些表格卡片，然后在虚线上折叠以用于你的聚会。</vt:lpstr>
      <vt:lpstr>墙壁或门厅镂空装饰   - 打印并将它们剪出来，然后贴到门上或墙壁上。 </vt:lpstr>
      <vt:lpstr>花环页 - 打印并剪下旗帜，在圆圈上打一个孔，将一根绳子穿过，然后将其悬挂在墙上或门口。 </vt:lpstr>
      <vt:lpstr>花环页 2 - 打印并剪下旗帜，在圆圈上打一个孔，将一根绳子穿过，然后将其悬挂在墙上或门口。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2021-02-08T05:57:30Z</dcterms:created>
  <dcterms:modified xsi:type="dcterms:W3CDTF">2021-04-06T02:47:50Z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