
<file path=[Content_Types].xml><?xml version="1.0" encoding="utf-8"?>
<Types xmlns="http://schemas.openxmlformats.org/package/2006/content-types">
  <Default Extension="xml" ContentType="application/vnd.openxmlformats-officedocument.extended-properties+xml"/>
  <Default Extension="rels" ContentType="application/vnd.openxmlformats-package.relationships+xml"/>
  <Default Extension="jpg" ContentType="image/jpeg"/>
  <Default Extension="png" ContentType="image/png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slides/slide41.xml" ContentType="application/vnd.openxmlformats-officedocument.presentationml.slide+xml"/>
  <Override PartName="/ppt/notesSlides/notesSlide41.xml" ContentType="application/vnd.openxmlformats-officedocument.presentationml.notesSlide+xml"/>
  <Override PartName="/ppt/notesMasters/notesMaster11.xml" ContentType="application/vnd.openxmlformats-officedocument.presentationml.notesMaster+xml"/>
  <Override PartName="/ppt/theme/theme21.xml" ContentType="application/vnd.openxmlformats-officedocument.theme+xml"/>
  <Override PartName="/ppt/slideLayouts/slideLayout41.xml" ContentType="application/vnd.openxmlformats-officedocument.presentationml.slideLayout+xml"/>
  <Override PartName="/ppt/slideMasters/slideMaster11.xml" ContentType="application/vnd.openxmlformats-officedocument.presentationml.slideMaster+xml"/>
  <Override PartName="/ppt/slideLayouts/slideLayout8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12.xml" ContentType="application/vnd.openxmlformats-officedocument.theme+xml"/>
  <Override PartName="/ppt/slideLayouts/slideLayout99.xml" ContentType="application/vnd.openxmlformats-officedocument.presentationml.slideLayout+xml"/>
  <Override PartName="/ppt/handoutMasters/handoutMaster11.xml" ContentType="application/vnd.openxmlformats-officedocument.presentationml.handoutMaster+xml"/>
  <Override PartName="/ppt/theme/theme33.xml" ContentType="application/vnd.openxmlformats-officedocument.theme+xml"/>
  <Override PartName="/customXml/item3.xml" ContentType="application/xml"/>
  <Override PartName="/customXml/itemProps31.xml" ContentType="application/vnd.openxmlformats-officedocument.customXmlProperties+xml"/>
  <Override PartName="/ppt/slides/slide32.xml" ContentType="application/vnd.openxmlformats-officedocument.presentationml.slide+xml"/>
  <Override PartName="/ppt/notesSlides/notesSlide32.xml" ContentType="application/vnd.openxmlformats-officedocument.presentationml.notesSlide+xml"/>
  <Override PartName="/ppt/tableStyles.xml" ContentType="application/vnd.openxmlformats-officedocument.presentationml.tableStyles+xml"/>
  <Override PartName="/customXml/item22.xml" ContentType="application/xml"/>
  <Override PartName="/customXml/itemProps22.xml" ContentType="application/vnd.openxmlformats-officedocument.customXmlProperties+xml"/>
  <Override PartName="/customXml/item13.xml" ContentType="application/xml"/>
  <Override PartName="/customXml/itemProps13.xml" ContentType="application/vnd.openxmlformats-officedocument.customXmlProperties+xml"/>
  <Override PartName="/ppt/slides/slide23.xml" ContentType="application/vnd.openxmlformats-officedocument.presentationml.slide+xml"/>
  <Override PartName="/ppt/notesSlides/notesSlide23.xml" ContentType="application/vnd.openxmlformats-officedocument.presentationml.notesSlide+xml"/>
  <Override PartName="/ppt/slides/slide74.xml" ContentType="application/vnd.openxmlformats-officedocument.presentationml.slide+xml"/>
  <Override PartName="/ppt/notesSlides/notesSlide74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5.xml" ContentType="application/vnd.openxmlformats-officedocument.presentationml.notesSlide+xml"/>
  <Override PartName="/ppt/viewProps.xml" ContentType="application/vnd.openxmlformats-officedocument.presentationml.viewProps+xml"/>
  <Override PartName="/ppt/slides/slide66.xml" ContentType="application/vnd.openxmlformats-officedocument.presentationml.slide+xml"/>
  <Override PartName="/ppt/notesSlides/notesSlide66.xml" ContentType="application/vnd.openxmlformats-officedocument.presentationml.notesSlide+xml"/>
  <Override PartName="/ppt/slides/slide57.xml" ContentType="application/vnd.openxmlformats-officedocument.presentationml.slide+xml"/>
  <Override PartName="/ppt/notesSlides/notesSlide57.xml" ContentType="application/vnd.openxmlformats-officedocument.presentationml.notesSlide+xml"/>
  <Override PartName="/ppt/presProps.xml" ContentType="application/vnd.openxmlformats-officedocument.presentationml.presProps+xml"/>
  <Override PartName="/docMetadata/LabelInfo.xml" ContentType="application/vnd.ms-office.classificationlabels+xml"/>
  <Override PartName="/docProps/custom.xml" ContentType="application/vnd.openxmlformats-officedocument.custom-properties+xml"/>
</Types>
</file>

<file path=_rels/.rels>&#65279;<?xml version="1.0" encoding="utf-8"?><Relationships xmlns="http://schemas.openxmlformats.org/package/2006/relationships"><Relationship Type="http://schemas.openxmlformats.org/officeDocument/2006/relationships/extended-properties" Target="/docProps/app.xml" Id="rId3" /><Relationship Type="http://schemas.openxmlformats.org/package/2006/relationships/metadata/core-properties" Target="/docProps/core.xml" Id="rId2" /><Relationship Type="http://schemas.openxmlformats.org/officeDocument/2006/relationships/officeDocument" Target="/ppt/presentation.xml" Id="rId1" /><Relationship Type="http://schemas.microsoft.com/office/2020/02/relationships/classificationlabels" Target="/docMetadata/LabelInfo.xml" Id="rId5" /><Relationship Type="http://schemas.openxmlformats.org/officeDocument/2006/relationships/custom-properties" Target="/docProps/custom.xml" Id="rId4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58" r:id="rId4"/>
  </p:sldMasterIdLst>
  <p:notesMasterIdLst>
    <p:notesMasterId r:id="rId12"/>
  </p:notesMasterIdLst>
  <p:handoutMasterIdLst>
    <p:handoutMasterId r:id="rId13"/>
  </p:handoutMasterIdLst>
  <p:sldIdLst>
    <p:sldId id="301" r:id="rId5"/>
    <p:sldId id="302" r:id="rId6"/>
    <p:sldId id="258" r:id="rId7"/>
    <p:sldId id="262" r:id="rId8"/>
    <p:sldId id="297" r:id="rId9"/>
    <p:sldId id="303" r:id="rId10"/>
    <p:sldId id="268" r:id="rId11"/>
  </p:sldIdLst>
  <p:sldSz cx="12192000" cy="6858000"/>
  <p:notesSz cx="6858000" cy="9144000"/>
  <p:defaultTextStyle>
    <a:defPPr rtl="0"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8598D"/>
    <a:srgbClr val="646C92"/>
    <a:srgbClr val="5A6B76"/>
    <a:srgbClr val="5A6E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966" autoAdjust="0"/>
    <p:restoredTop sz="94886" autoAdjust="0"/>
  </p:normalViewPr>
  <p:slideViewPr>
    <p:cSldViewPr snapToGrid="0">
      <p:cViewPr varScale="1">
        <p:scale>
          <a:sx n="102" d="100"/>
          <a:sy n="102" d="100"/>
        </p:scale>
        <p:origin x="129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82" d="100"/>
          <a:sy n="82" d="100"/>
        </p:scale>
        <p:origin x="3942" y="60"/>
      </p:cViewPr>
      <p:guideLst/>
    </p:cSldViewPr>
  </p:notesViewPr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/ppt/slides/slide41.xml" Id="rId8" /><Relationship Type="http://schemas.openxmlformats.org/officeDocument/2006/relationships/handoutMaster" Target="/ppt/handoutMasters/handoutMaster11.xml" Id="rId13" /><Relationship Type="http://schemas.openxmlformats.org/officeDocument/2006/relationships/customXml" Target="/customXml/item3.xml" Id="rId3" /><Relationship Type="http://schemas.openxmlformats.org/officeDocument/2006/relationships/slide" Target="/ppt/slides/slide32.xml" Id="rId7" /><Relationship Type="http://schemas.openxmlformats.org/officeDocument/2006/relationships/notesMaster" Target="/ppt/notesMasters/notesMaster11.xml" Id="rId12" /><Relationship Type="http://schemas.openxmlformats.org/officeDocument/2006/relationships/tableStyles" Target="/ppt/tableStyles.xml" Id="rId17" /><Relationship Type="http://schemas.openxmlformats.org/officeDocument/2006/relationships/customXml" Target="/customXml/item22.xml" Id="rId2" /><Relationship Type="http://schemas.openxmlformats.org/officeDocument/2006/relationships/theme" Target="/ppt/theme/theme12.xml" Id="rId16" /><Relationship Type="http://schemas.openxmlformats.org/officeDocument/2006/relationships/customXml" Target="/customXml/item13.xml" Id="rId1" /><Relationship Type="http://schemas.openxmlformats.org/officeDocument/2006/relationships/slide" Target="/ppt/slides/slide23.xml" Id="rId6" /><Relationship Type="http://schemas.openxmlformats.org/officeDocument/2006/relationships/slide" Target="/ppt/slides/slide74.xml" Id="rId11" /><Relationship Type="http://schemas.openxmlformats.org/officeDocument/2006/relationships/slide" Target="/ppt/slides/slide15.xml" Id="rId5" /><Relationship Type="http://schemas.openxmlformats.org/officeDocument/2006/relationships/viewProps" Target="/ppt/viewProps.xml" Id="rId15" /><Relationship Type="http://schemas.openxmlformats.org/officeDocument/2006/relationships/slide" Target="/ppt/slides/slide66.xml" Id="rId10" /><Relationship Type="http://schemas.openxmlformats.org/officeDocument/2006/relationships/slideMaster" Target="/ppt/slideMasters/slideMaster11.xml" Id="rId4" /><Relationship Type="http://schemas.openxmlformats.org/officeDocument/2006/relationships/slide" Target="/ppt/slides/slide57.xml" Id="rId9" /><Relationship Type="http://schemas.openxmlformats.org/officeDocument/2006/relationships/presProps" Target="/ppt/presProps.xml" Id="rId14" /></Relationships>
</file>

<file path=ppt/handoutMasters/_rels/handoutMaster11.xml.rels>&#65279;<?xml version="1.0" encoding="utf-8"?><Relationships xmlns="http://schemas.openxmlformats.org/package/2006/relationships"><Relationship Type="http://schemas.openxmlformats.org/officeDocument/2006/relationships/theme" Target="/ppt/theme/theme33.xml" Id="rId1" /></Relationships>
</file>

<file path=ppt/handoutMasters/handoutMaster1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D5C7B331-C7BB-5904-3BBC-50DF0EC4449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0473194E-F022-EAF4-223E-C75D3ADD420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F3412A0-828B-4BE8-B0F2-09D89859D936}" type="datetime1">
              <a:rPr lang="zh-CN" altLang="en-US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2023/2/20</a:t>
            </a:fld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55091DD-2B7D-7ABA-73F9-C482BA75C5C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47B8D42C-682C-D741-A5A3-6558ECF8F93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F61306E-7DE9-4536-A217-36353E9886CA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‹#›</a:t>
            </a:fld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165734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1.xml.rels>&#65279;<?xml version="1.0" encoding="utf-8"?><Relationships xmlns="http://schemas.openxmlformats.org/package/2006/relationships"><Relationship Type="http://schemas.openxmlformats.org/officeDocument/2006/relationships/theme" Target="/ppt/theme/theme21.xml" Id="rId1" /></Relationships>
</file>

<file path=ppt/notesMasters/notesMaster1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7D94C7BC-56C8-4E1D-B6F4-1F1E89087908}" type="datetime1">
              <a:rPr lang="zh-CN" altLang="en-US" smtClean="0"/>
              <a:pPr/>
              <a:t>2023/2/20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CN" altLang="en-US" noProof="0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CN" altLang="en-US" noProof="0" dirty="0"/>
              <a:t>单击此处编辑母版文本样式</a:t>
            </a:r>
          </a:p>
          <a:p>
            <a:pPr lvl="1" rtl="0"/>
            <a:r>
              <a:rPr lang="zh-CN" altLang="en-US" noProof="0" dirty="0"/>
              <a:t>第二级</a:t>
            </a:r>
          </a:p>
          <a:p>
            <a:pPr lvl="2" rtl="0"/>
            <a:r>
              <a:rPr lang="zh-CN" altLang="en-US" noProof="0" dirty="0"/>
              <a:t>第三级</a:t>
            </a:r>
          </a:p>
          <a:p>
            <a:pPr lvl="3" rtl="0"/>
            <a:r>
              <a:rPr lang="zh-CN" altLang="en-US" noProof="0" dirty="0"/>
              <a:t>第四级</a:t>
            </a:r>
          </a:p>
          <a:p>
            <a:pPr lvl="4" rtl="0"/>
            <a:r>
              <a:rPr lang="zh-CN" altLang="en-US" noProof="0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5B8B270D-091D-4ED2-8C85-0898DD7D9F21}" type="slidenum">
              <a:rPr lang="en-US" altLang="zh-CN" noProof="0" smtClean="0"/>
              <a:pPr/>
              <a:t>‹#›</a:t>
            </a:fld>
            <a:endParaRPr lang="zh-CN" altLang="en-US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53118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5.xml.rels>&#65279;<?xml version="1.0" encoding="utf-8"?><Relationships xmlns="http://schemas.openxmlformats.org/package/2006/relationships"><Relationship Type="http://schemas.openxmlformats.org/officeDocument/2006/relationships/slide" Target="/ppt/slides/slide15.xml" Id="rId2" /><Relationship Type="http://schemas.openxmlformats.org/officeDocument/2006/relationships/notesMaster" Target="/ppt/notesMasters/notesMaster11.xml" Id="rId1" /></Relationships>
</file>

<file path=ppt/notesSlides/_rels/notesSlide23.xml.rels>&#65279;<?xml version="1.0" encoding="utf-8"?><Relationships xmlns="http://schemas.openxmlformats.org/package/2006/relationships"><Relationship Type="http://schemas.openxmlformats.org/officeDocument/2006/relationships/slide" Target="/ppt/slides/slide23.xml" Id="rId2" /><Relationship Type="http://schemas.openxmlformats.org/officeDocument/2006/relationships/notesMaster" Target="/ppt/notesMasters/notesMaster11.xml" Id="rId1" /></Relationships>
</file>

<file path=ppt/notesSlides/_rels/notesSlide32.xml.rels>&#65279;<?xml version="1.0" encoding="utf-8"?><Relationships xmlns="http://schemas.openxmlformats.org/package/2006/relationships"><Relationship Type="http://schemas.openxmlformats.org/officeDocument/2006/relationships/slide" Target="/ppt/slides/slide32.xml" Id="rId2" /><Relationship Type="http://schemas.openxmlformats.org/officeDocument/2006/relationships/notesMaster" Target="/ppt/notesMasters/notesMaster11.xml" Id="rId1" /></Relationships>
</file>

<file path=ppt/notesSlides/_rels/notesSlide41.xml.rels>&#65279;<?xml version="1.0" encoding="utf-8"?><Relationships xmlns="http://schemas.openxmlformats.org/package/2006/relationships"><Relationship Type="http://schemas.openxmlformats.org/officeDocument/2006/relationships/slide" Target="/ppt/slides/slide41.xml" Id="rId2" /><Relationship Type="http://schemas.openxmlformats.org/officeDocument/2006/relationships/notesMaster" Target="/ppt/notesMasters/notesMaster11.xml" Id="rId1" /></Relationships>
</file>

<file path=ppt/notesSlides/_rels/notesSlide57.xml.rels>&#65279;<?xml version="1.0" encoding="utf-8"?><Relationships xmlns="http://schemas.openxmlformats.org/package/2006/relationships"><Relationship Type="http://schemas.openxmlformats.org/officeDocument/2006/relationships/slide" Target="/ppt/slides/slide57.xml" Id="rId2" /><Relationship Type="http://schemas.openxmlformats.org/officeDocument/2006/relationships/notesMaster" Target="/ppt/notesMasters/notesMaster11.xml" Id="rId1" /></Relationships>
</file>

<file path=ppt/notesSlides/_rels/notesSlide66.xml.rels>&#65279;<?xml version="1.0" encoding="utf-8"?><Relationships xmlns="http://schemas.openxmlformats.org/package/2006/relationships"><Relationship Type="http://schemas.openxmlformats.org/officeDocument/2006/relationships/slide" Target="/ppt/slides/slide66.xml" Id="rId2" /><Relationship Type="http://schemas.openxmlformats.org/officeDocument/2006/relationships/notesMaster" Target="/ppt/notesMasters/notesMaster11.xml" Id="rId1" /></Relationships>
</file>

<file path=ppt/notesSlides/_rels/notesSlide74.xml.rels>&#65279;<?xml version="1.0" encoding="utf-8"?><Relationships xmlns="http://schemas.openxmlformats.org/package/2006/relationships"><Relationship Type="http://schemas.openxmlformats.org/officeDocument/2006/relationships/slide" Target="/ppt/slides/slide74.xml" Id="rId2" /><Relationship Type="http://schemas.openxmlformats.org/officeDocument/2006/relationships/notesMaster" Target="/ppt/notesMasters/notesMaster11.xml" Id="rId1" /></Relationship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CN" altLang="en-US" noProof="0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B8B270D-091D-4ED2-8C85-0898DD7D9F21}" type="slidenum">
              <a:rPr lang="en-US" altLang="zh-CN" smtClean="0"/>
              <a:t>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9010152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noProof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8B270D-091D-4ED2-8C85-0898DD7D9F21}" type="slidenum">
              <a:rPr lang="en-US" altLang="zh-CN" smtClean="0"/>
              <a:pPr/>
              <a:t>2</a:t>
            </a:fld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3441448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noProof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8B270D-091D-4ED2-8C85-0898DD7D9F21}" type="slidenum">
              <a:rPr lang="en-US" altLang="zh-CN" smtClean="0"/>
              <a:pPr/>
              <a:t>3</a:t>
            </a:fld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239926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CN" altLang="en-US" noProof="0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C712FDEA-03A1-4F6D-A72C-F016AC56B49F}" type="slidenum">
              <a:rPr lang="en-US" altLang="zh-CN" smtClean="0"/>
              <a:t>4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32927696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noProof="0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C712FDEA-03A1-4F6D-A72C-F016AC56B49F}" type="slidenum">
              <a:rPr lang="en-US" altLang="zh-CN" smtClean="0"/>
              <a:t>5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23135968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noProof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8B270D-091D-4ED2-8C85-0898DD7D9F21}" type="slidenum">
              <a:rPr lang="en-US" altLang="zh-CN" smtClean="0"/>
              <a:pPr/>
              <a:t>6</a:t>
            </a:fld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0196176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noProof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8B270D-091D-4ED2-8C85-0898DD7D9F21}" type="slidenum">
              <a:rPr lang="en-US" altLang="zh-CN" smtClean="0"/>
              <a:pPr/>
              <a:t>7</a:t>
            </a:fld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66696722"/>
      </p:ext>
    </p:extLst>
  </p:cSld>
  <p:clrMapOvr>
    <a:masterClrMapping/>
  </p:clrMapOvr>
</p:notes>
</file>

<file path=ppt/slideLayouts/_rels/slideLayout16.xml.rels>&#65279;<?xml version="1.0" encoding="utf-8"?><Relationships xmlns="http://schemas.openxmlformats.org/package/2006/relationships"><Relationship Type="http://schemas.openxmlformats.org/officeDocument/2006/relationships/image" Target="/ppt/media/image2.png" Id="rId3" /><Relationship Type="http://schemas.openxmlformats.org/officeDocument/2006/relationships/image" Target="/ppt/media/image12.png" Id="rId2" /><Relationship Type="http://schemas.openxmlformats.org/officeDocument/2006/relationships/slideMaster" Target="/ppt/slideMasters/slideMaster11.xml" Id="rId1" /></Relationships>
</file>

<file path=ppt/slideLayouts/_rels/slideLayout25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33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41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58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67.xml.rels>&#65279;<?xml version="1.0" encoding="utf-8"?><Relationships xmlns="http://schemas.openxmlformats.org/package/2006/relationships"><Relationship Type="http://schemas.openxmlformats.org/officeDocument/2006/relationships/image" Target="/ppt/media/image33.png" Id="rId2" /><Relationship Type="http://schemas.openxmlformats.org/officeDocument/2006/relationships/slideMaster" Target="/ppt/slideMasters/slideMaster11.xml" Id="rId1" /></Relationships>
</file>

<file path=ppt/slideLayouts/_rels/slideLayout74.xml.rels>&#65279;<?xml version="1.0" encoding="utf-8"?><Relationships xmlns="http://schemas.openxmlformats.org/package/2006/relationships"><Relationship Type="http://schemas.openxmlformats.org/officeDocument/2006/relationships/image" Target="/ppt/media/image2.png" Id="rId2" /><Relationship Type="http://schemas.openxmlformats.org/officeDocument/2006/relationships/slideMaster" Target="/ppt/slideMasters/slideMaster11.xml" Id="rId1" /></Relationships>
</file>

<file path=ppt/slideLayouts/_rels/slideLayout82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99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3">
            <a:extLst>
              <a:ext uri="{FF2B5EF4-FFF2-40B4-BE49-F238E27FC236}">
                <a16:creationId xmlns:a16="http://schemas.microsoft.com/office/drawing/2014/main" id="{CE73CB65-B56D-BD15-508C-3D56466364E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8000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pPr rtl="0"/>
            <a:endParaRPr lang="zh-CN" altLang="en-US" noProof="0" dirty="0"/>
          </a:p>
        </p:txBody>
      </p:sp>
      <p:sp>
        <p:nvSpPr>
          <p:cNvPr id="25" name="标题 1">
            <a:extLst>
              <a:ext uri="{FF2B5EF4-FFF2-40B4-BE49-F238E27FC236}">
                <a16:creationId xmlns:a16="http://schemas.microsoft.com/office/drawing/2014/main" id="{A358D70D-9392-47FB-82EE-9FDE4389B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5083" y="874663"/>
            <a:ext cx="4650901" cy="2334637"/>
          </a:xfrm>
        </p:spPr>
        <p:txBody>
          <a:bodyPr rtlCol="0">
            <a:normAutofit/>
          </a:bodyPr>
          <a:lstStyle>
            <a:lvl1pPr algn="ctr">
              <a:defRPr sz="4800"/>
            </a:lvl1pPr>
          </a:lstStyle>
          <a:p>
            <a:pPr rtl="0"/>
            <a:r>
              <a:rPr lang="zh-CN" altLang="en-US" noProof="0" dirty="0"/>
              <a:t>单击此处编辑母版标题样式</a:t>
            </a:r>
          </a:p>
        </p:txBody>
      </p:sp>
      <p:sp>
        <p:nvSpPr>
          <p:cNvPr id="26" name="副标题 2">
            <a:extLst>
              <a:ext uri="{FF2B5EF4-FFF2-40B4-BE49-F238E27FC236}">
                <a16:creationId xmlns:a16="http://schemas.microsoft.com/office/drawing/2014/main" id="{4CFF53CA-CE5D-A4D7-BE57-0BC579563B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10561" y="4113213"/>
            <a:ext cx="4636800" cy="1655762"/>
          </a:xfrm>
        </p:spPr>
        <p:txBody>
          <a:bodyPr rtlCol="0">
            <a:norm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zh-CN" altLang="en-US" noProof="0" dirty="0">
                <a:cs typeface="Calibri"/>
              </a:rPr>
              <a:t>单击以编辑母版副标题样式</a:t>
            </a:r>
            <a:endParaRPr lang="zh-CN" altLang="en-US" noProof="0" dirty="0"/>
          </a:p>
        </p:txBody>
      </p:sp>
      <p:pic>
        <p:nvPicPr>
          <p:cNvPr id="46" name="图片 45" descr="包含背景图案的图片&#10;&#10;说明已自动生成">
            <a:extLst>
              <a:ext uri="{FF2B5EF4-FFF2-40B4-BE49-F238E27FC236}">
                <a16:creationId xmlns:a16="http://schemas.microsoft.com/office/drawing/2014/main" id="{9EE5558F-A3E5-82AC-06E2-C5BF315878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70778" y="3471614"/>
            <a:ext cx="914400" cy="317500"/>
          </a:xfrm>
          <a:prstGeom prst="rect">
            <a:avLst/>
          </a:prstGeom>
        </p:spPr>
      </p:pic>
      <p:pic>
        <p:nvPicPr>
          <p:cNvPr id="48" name="图片 47" descr="图标&#10;&#10;说明已自动生成">
            <a:extLst>
              <a:ext uri="{FF2B5EF4-FFF2-40B4-BE49-F238E27FC236}">
                <a16:creationId xmlns:a16="http://schemas.microsoft.com/office/drawing/2014/main" id="{AAE11785-B8B9-1254-B820-DD239446674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447594">
            <a:off x="8808683" y="5457839"/>
            <a:ext cx="965200" cy="1104900"/>
          </a:xfrm>
          <a:prstGeom prst="rect">
            <a:avLst/>
          </a:prstGeom>
        </p:spPr>
      </p:pic>
      <p:pic>
        <p:nvPicPr>
          <p:cNvPr id="50" name="图片 49" descr="图标&#10;&#10;说明已自动生成">
            <a:extLst>
              <a:ext uri="{FF2B5EF4-FFF2-40B4-BE49-F238E27FC236}">
                <a16:creationId xmlns:a16="http://schemas.microsoft.com/office/drawing/2014/main" id="{C0A67330-2C38-2E95-1626-92A972C4525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0152406" flipV="1">
            <a:off x="8788087" y="342430"/>
            <a:ext cx="965200" cy="11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4549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、内容、图像在右侧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033B6B0-54DE-4F2D-84DD-D06CD3B11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07" y="536573"/>
            <a:ext cx="3856679" cy="1453003"/>
          </a:xfrm>
        </p:spPr>
        <p:txBody>
          <a:bodyPr rtlCol="0"/>
          <a:lstStyle>
            <a:lvl1pPr algn="ctr"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 dirty="0"/>
              <a:t>单击此处编辑母版标题样式</a:t>
            </a:r>
          </a:p>
        </p:txBody>
      </p:sp>
      <p:cxnSp>
        <p:nvCxnSpPr>
          <p:cNvPr id="91" name="直接连接符​​(S) 90">
            <a:extLst>
              <a:ext uri="{FF2B5EF4-FFF2-40B4-BE49-F238E27FC236}">
                <a16:creationId xmlns:a16="http://schemas.microsoft.com/office/drawing/2014/main" id="{A3805DED-0C97-4EF7-B1E1-0E016E0537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179125" y="2428148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图片占位符 8">
            <a:extLst>
              <a:ext uri="{FF2B5EF4-FFF2-40B4-BE49-F238E27FC236}">
                <a16:creationId xmlns:a16="http://schemas.microsoft.com/office/drawing/2014/main" id="{EF1A84F6-2D30-446A-9D91-44FBCB82567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979987" y="0"/>
            <a:ext cx="7212013" cy="6858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1600" dirty="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marL="0" lvl="0" indent="0" algn="ctr" rtl="0">
              <a:buNone/>
            </a:pPr>
            <a:endParaRPr lang="zh-CN" altLang="en-US" noProof="0" dirty="0"/>
          </a:p>
        </p:txBody>
      </p:sp>
      <p:sp>
        <p:nvSpPr>
          <p:cNvPr id="5" name="内容占位符 3">
            <a:extLst>
              <a:ext uri="{FF2B5EF4-FFF2-40B4-BE49-F238E27FC236}">
                <a16:creationId xmlns:a16="http://schemas.microsoft.com/office/drawing/2014/main" id="{53F3D470-318B-003E-30F6-69D8ABD2D6B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30306" y="2871788"/>
            <a:ext cx="3856679" cy="2932112"/>
          </a:xfrm>
        </p:spPr>
        <p:txBody>
          <a:bodyPr rtlCol="0">
            <a:normAutofit/>
          </a:bodyPr>
          <a:lstStyle>
            <a:lvl1pPr marL="0" indent="0" algn="ctr">
              <a:lnSpc>
                <a:spcPct val="140000"/>
              </a:lnSpc>
              <a:buNone/>
              <a:defRPr sz="13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 dirty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8304831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033B6B0-54DE-4F2D-84DD-D06CD3B11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6600" y="536573"/>
            <a:ext cx="4078800" cy="1453003"/>
          </a:xfrm>
        </p:spPr>
        <p:txBody>
          <a:bodyPr rtlCol="0"/>
          <a:lstStyle>
            <a:lvl1pPr algn="ctr">
              <a:defRPr/>
            </a:lvl1pPr>
          </a:lstStyle>
          <a:p>
            <a:pPr rtl="0"/>
            <a:r>
              <a:rPr lang="zh-CN" altLang="en-US" noProof="0" dirty="0"/>
              <a:t>单击此处编辑母版标题样式</a:t>
            </a:r>
          </a:p>
        </p:txBody>
      </p:sp>
      <p:sp>
        <p:nvSpPr>
          <p:cNvPr id="95" name="文本占位符 94">
            <a:extLst>
              <a:ext uri="{FF2B5EF4-FFF2-40B4-BE49-F238E27FC236}">
                <a16:creationId xmlns:a16="http://schemas.microsoft.com/office/drawing/2014/main" id="{376C93AE-577A-4E39-B37B-F54DD619E8E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86175" y="2876550"/>
            <a:ext cx="4819650" cy="2875321"/>
          </a:xfrm>
        </p:spPr>
        <p:txBody>
          <a:bodyPr rtlCol="0">
            <a:noAutofit/>
          </a:bodyPr>
          <a:lstStyle>
            <a:lvl1pPr marL="0" indent="0" algn="ctr">
              <a:buNone/>
              <a:defRPr sz="1300" baseline="0"/>
            </a:lvl1pPr>
            <a:lvl2pPr marL="360000" indent="0" algn="ctr">
              <a:buFont typeface="Arial" panose="020B0604020202020204" pitchFamily="34" charset="0"/>
              <a:buNone/>
              <a:defRPr/>
            </a:lvl2pPr>
            <a:lvl3pPr marL="720000" indent="0" algn="ctr">
              <a:buNone/>
              <a:defRPr/>
            </a:lvl3pPr>
            <a:lvl4pPr marL="1080000" indent="0" algn="ctr">
              <a:buFont typeface="Arial" panose="020B0604020202020204" pitchFamily="34" charset="0"/>
              <a:buNone/>
              <a:defRPr/>
            </a:lvl4pPr>
            <a:lvl5pPr marL="1440000" indent="0" algn="ctr">
              <a:buNone/>
              <a:defRPr/>
            </a:lvl5pPr>
          </a:lstStyle>
          <a:p>
            <a:pPr lvl="0" rtl="0"/>
            <a:r>
              <a:rPr lang="zh-CN" altLang="en-US" noProof="0" dirty="0"/>
              <a:t>单击此处添加文本</a:t>
            </a:r>
          </a:p>
        </p:txBody>
      </p:sp>
      <p:grpSp>
        <p:nvGrpSpPr>
          <p:cNvPr id="6" name="组 5">
            <a:extLst>
              <a:ext uri="{FF2B5EF4-FFF2-40B4-BE49-F238E27FC236}">
                <a16:creationId xmlns:a16="http://schemas.microsoft.com/office/drawing/2014/main" id="{4DF41F26-BFC3-471C-AEBF-8D613043F8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99766" y="716800"/>
            <a:ext cx="3838575" cy="5583025"/>
            <a:chOff x="199766" y="716800"/>
            <a:chExt cx="3838575" cy="5583025"/>
          </a:xfrm>
        </p:grpSpPr>
        <p:grpSp>
          <p:nvGrpSpPr>
            <p:cNvPr id="7" name="组 6">
              <a:extLst>
                <a:ext uri="{FF2B5EF4-FFF2-40B4-BE49-F238E27FC236}">
                  <a16:creationId xmlns:a16="http://schemas.microsoft.com/office/drawing/2014/main" id="{CD3F709F-F0BC-4149-B83C-D6E0B13F9C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Grp="1" noUngrp="1" noRot="1" noChangeAspect="1" noMove="1" noResize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2700000">
              <a:off x="890329" y="26237"/>
              <a:ext cx="2457450" cy="3838575"/>
              <a:chOff x="587376" y="280988"/>
              <a:chExt cx="2457450" cy="3838575"/>
            </a:xfrm>
          </p:grpSpPr>
          <p:sp>
            <p:nvSpPr>
              <p:cNvPr id="26" name="Freeform 64">
                <a:extLst>
                  <a:ext uri="{FF2B5EF4-FFF2-40B4-BE49-F238E27FC236}">
                    <a16:creationId xmlns:a16="http://schemas.microsoft.com/office/drawing/2014/main" id="{5C5EF830-776D-4D9D-B2AD-E2EF27FE2B3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1443038"/>
                <a:ext cx="1228725" cy="790575"/>
              </a:xfrm>
              <a:custGeom>
                <a:avLst/>
                <a:gdLst>
                  <a:gd name="T0" fmla="*/ 162 w 258"/>
                  <a:gd name="T1" fmla="*/ 132 h 166"/>
                  <a:gd name="T2" fmla="*/ 258 w 258"/>
                  <a:gd name="T3" fmla="*/ 0 h 166"/>
                  <a:gd name="T4" fmla="*/ 0 w 258"/>
                  <a:gd name="T5" fmla="*/ 149 h 166"/>
                  <a:gd name="T6" fmla="*/ 162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162" y="132"/>
                    </a:moveTo>
                    <a:cubicBezTo>
                      <a:pt x="214" y="102"/>
                      <a:pt x="247" y="54"/>
                      <a:pt x="258" y="0"/>
                    </a:cubicBezTo>
                    <a:cubicBezTo>
                      <a:pt x="0" y="149"/>
                      <a:pt x="0" y="149"/>
                      <a:pt x="0" y="149"/>
                    </a:cubicBezTo>
                    <a:cubicBezTo>
                      <a:pt x="52" y="166"/>
                      <a:pt x="111" y="162"/>
                      <a:pt x="162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 dirty="0"/>
              </a:p>
            </p:txBody>
          </p:sp>
          <p:sp>
            <p:nvSpPr>
              <p:cNvPr id="27" name="Freeform 81">
                <a:extLst>
                  <a:ext uri="{FF2B5EF4-FFF2-40B4-BE49-F238E27FC236}">
                    <a16:creationId xmlns:a16="http://schemas.microsoft.com/office/drawing/2014/main" id="{24555386-DD07-47B5-8731-6188F044090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2205038"/>
                <a:ext cx="1228725" cy="790575"/>
              </a:xfrm>
              <a:custGeom>
                <a:avLst/>
                <a:gdLst>
                  <a:gd name="T0" fmla="*/ 162 w 258"/>
                  <a:gd name="T1" fmla="*/ 132 h 166"/>
                  <a:gd name="T2" fmla="*/ 258 w 258"/>
                  <a:gd name="T3" fmla="*/ 0 h 166"/>
                  <a:gd name="T4" fmla="*/ 0 w 258"/>
                  <a:gd name="T5" fmla="*/ 149 h 166"/>
                  <a:gd name="T6" fmla="*/ 162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162" y="132"/>
                    </a:moveTo>
                    <a:cubicBezTo>
                      <a:pt x="214" y="102"/>
                      <a:pt x="247" y="54"/>
                      <a:pt x="258" y="0"/>
                    </a:cubicBezTo>
                    <a:cubicBezTo>
                      <a:pt x="0" y="149"/>
                      <a:pt x="0" y="149"/>
                      <a:pt x="0" y="149"/>
                    </a:cubicBezTo>
                    <a:cubicBezTo>
                      <a:pt x="52" y="166"/>
                      <a:pt x="111" y="162"/>
                      <a:pt x="162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 dirty="0"/>
              </a:p>
            </p:txBody>
          </p:sp>
          <p:sp>
            <p:nvSpPr>
              <p:cNvPr id="28" name="Freeform 61">
                <a:extLst>
                  <a:ext uri="{FF2B5EF4-FFF2-40B4-BE49-F238E27FC236}">
                    <a16:creationId xmlns:a16="http://schemas.microsoft.com/office/drawing/2014/main" id="{98AACD5A-587D-4523-8687-E39554A9EE4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1443038"/>
                <a:ext cx="1228725" cy="790575"/>
              </a:xfrm>
              <a:custGeom>
                <a:avLst/>
                <a:gdLst>
                  <a:gd name="T0" fmla="*/ 95 w 258"/>
                  <a:gd name="T1" fmla="*/ 132 h 166"/>
                  <a:gd name="T2" fmla="*/ 258 w 258"/>
                  <a:gd name="T3" fmla="*/ 149 h 166"/>
                  <a:gd name="T4" fmla="*/ 0 w 258"/>
                  <a:gd name="T5" fmla="*/ 0 h 166"/>
                  <a:gd name="T6" fmla="*/ 95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95" y="132"/>
                    </a:moveTo>
                    <a:cubicBezTo>
                      <a:pt x="147" y="162"/>
                      <a:pt x="206" y="166"/>
                      <a:pt x="258" y="14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1" y="54"/>
                      <a:pt x="44" y="102"/>
                      <a:pt x="95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 dirty="0"/>
              </a:p>
            </p:txBody>
          </p:sp>
          <p:sp>
            <p:nvSpPr>
              <p:cNvPr id="29" name="Freeform 78">
                <a:extLst>
                  <a:ext uri="{FF2B5EF4-FFF2-40B4-BE49-F238E27FC236}">
                    <a16:creationId xmlns:a16="http://schemas.microsoft.com/office/drawing/2014/main" id="{056E6FE3-AE0B-4665-BDC4-C43B088EA34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2205038"/>
                <a:ext cx="1228725" cy="790575"/>
              </a:xfrm>
              <a:custGeom>
                <a:avLst/>
                <a:gdLst>
                  <a:gd name="T0" fmla="*/ 95 w 258"/>
                  <a:gd name="T1" fmla="*/ 132 h 166"/>
                  <a:gd name="T2" fmla="*/ 258 w 258"/>
                  <a:gd name="T3" fmla="*/ 149 h 166"/>
                  <a:gd name="T4" fmla="*/ 0 w 258"/>
                  <a:gd name="T5" fmla="*/ 0 h 166"/>
                  <a:gd name="T6" fmla="*/ 95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95" y="132"/>
                    </a:moveTo>
                    <a:cubicBezTo>
                      <a:pt x="147" y="162"/>
                      <a:pt x="206" y="166"/>
                      <a:pt x="258" y="14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1" y="54"/>
                      <a:pt x="44" y="102"/>
                      <a:pt x="95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 dirty="0"/>
              </a:p>
            </p:txBody>
          </p:sp>
          <p:sp>
            <p:nvSpPr>
              <p:cNvPr id="30" name="Freeform 84">
                <a:extLst>
                  <a:ext uri="{FF2B5EF4-FFF2-40B4-BE49-F238E27FC236}">
                    <a16:creationId xmlns:a16="http://schemas.microsoft.com/office/drawing/2014/main" id="{3341E111-158B-46EB-85CF-76ACE2E63E3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2967038"/>
                <a:ext cx="1228725" cy="790575"/>
              </a:xfrm>
              <a:custGeom>
                <a:avLst/>
                <a:gdLst>
                  <a:gd name="T0" fmla="*/ 95 w 258"/>
                  <a:gd name="T1" fmla="*/ 132 h 166"/>
                  <a:gd name="T2" fmla="*/ 258 w 258"/>
                  <a:gd name="T3" fmla="*/ 149 h 166"/>
                  <a:gd name="T4" fmla="*/ 0 w 258"/>
                  <a:gd name="T5" fmla="*/ 0 h 166"/>
                  <a:gd name="T6" fmla="*/ 95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95" y="132"/>
                    </a:moveTo>
                    <a:cubicBezTo>
                      <a:pt x="147" y="162"/>
                      <a:pt x="206" y="166"/>
                      <a:pt x="258" y="14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1" y="54"/>
                      <a:pt x="44" y="102"/>
                      <a:pt x="95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 dirty="0"/>
              </a:p>
            </p:txBody>
          </p:sp>
          <p:sp>
            <p:nvSpPr>
              <p:cNvPr id="31" name="Freeform 87">
                <a:extLst>
                  <a:ext uri="{FF2B5EF4-FFF2-40B4-BE49-F238E27FC236}">
                    <a16:creationId xmlns:a16="http://schemas.microsoft.com/office/drawing/2014/main" id="{B6BAC346-F465-42C1-B326-511CDAAFCDA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2967038"/>
                <a:ext cx="1228725" cy="790575"/>
              </a:xfrm>
              <a:custGeom>
                <a:avLst/>
                <a:gdLst>
                  <a:gd name="T0" fmla="*/ 162 w 258"/>
                  <a:gd name="T1" fmla="*/ 132 h 166"/>
                  <a:gd name="T2" fmla="*/ 258 w 258"/>
                  <a:gd name="T3" fmla="*/ 0 h 166"/>
                  <a:gd name="T4" fmla="*/ 0 w 258"/>
                  <a:gd name="T5" fmla="*/ 149 h 166"/>
                  <a:gd name="T6" fmla="*/ 162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162" y="132"/>
                    </a:moveTo>
                    <a:cubicBezTo>
                      <a:pt x="214" y="102"/>
                      <a:pt x="247" y="54"/>
                      <a:pt x="258" y="0"/>
                    </a:cubicBezTo>
                    <a:cubicBezTo>
                      <a:pt x="0" y="149"/>
                      <a:pt x="0" y="149"/>
                      <a:pt x="0" y="149"/>
                    </a:cubicBezTo>
                    <a:cubicBezTo>
                      <a:pt x="52" y="166"/>
                      <a:pt x="111" y="162"/>
                      <a:pt x="162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 dirty="0"/>
              </a:p>
            </p:txBody>
          </p:sp>
          <p:sp>
            <p:nvSpPr>
              <p:cNvPr id="32" name="Freeform 60">
                <a:extLst>
                  <a:ext uri="{FF2B5EF4-FFF2-40B4-BE49-F238E27FC236}">
                    <a16:creationId xmlns:a16="http://schemas.microsoft.com/office/drawing/2014/main" id="{41EFAE7C-FB00-406B-B543-258ECBA85C9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280988"/>
                <a:ext cx="319088" cy="1419225"/>
              </a:xfrm>
              <a:custGeom>
                <a:avLst/>
                <a:gdLst>
                  <a:gd name="T0" fmla="*/ 0 w 67"/>
                  <a:gd name="T1" fmla="*/ 0 h 298"/>
                  <a:gd name="T2" fmla="*/ 0 w 67"/>
                  <a:gd name="T3" fmla="*/ 298 h 298"/>
                  <a:gd name="T4" fmla="*/ 67 w 67"/>
                  <a:gd name="T5" fmla="*/ 149 h 298"/>
                  <a:gd name="T6" fmla="*/ 0 w 67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7" y="208"/>
                      <a:pt x="67" y="149"/>
                    </a:cubicBezTo>
                    <a:cubicBezTo>
                      <a:pt x="67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 dirty="0"/>
              </a:p>
            </p:txBody>
          </p:sp>
          <p:sp>
            <p:nvSpPr>
              <p:cNvPr id="33" name="Freeform 59">
                <a:extLst>
                  <a:ext uri="{FF2B5EF4-FFF2-40B4-BE49-F238E27FC236}">
                    <a16:creationId xmlns:a16="http://schemas.microsoft.com/office/drawing/2014/main" id="{7B8E44F7-B4B5-407F-8CBF-2EF396585AD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497013" y="280988"/>
                <a:ext cx="319088" cy="1419225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 dirty="0"/>
              </a:p>
            </p:txBody>
          </p:sp>
          <p:sp>
            <p:nvSpPr>
              <p:cNvPr id="34" name="Freeform 62">
                <a:extLst>
                  <a:ext uri="{FF2B5EF4-FFF2-40B4-BE49-F238E27FC236}">
                    <a16:creationId xmlns:a16="http://schemas.microsoft.com/office/drawing/2014/main" id="{E5CB4BB7-46DD-4D14-AF85-0E13EFBA67A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1390651"/>
                <a:ext cx="1228725" cy="761999"/>
              </a:xfrm>
              <a:custGeom>
                <a:avLst/>
                <a:gdLst>
                  <a:gd name="T0" fmla="*/ 0 w 258"/>
                  <a:gd name="T1" fmla="*/ 17 h 166"/>
                  <a:gd name="T2" fmla="*/ 258 w 258"/>
                  <a:gd name="T3" fmla="*/ 166 h 166"/>
                  <a:gd name="T4" fmla="*/ 162 w 258"/>
                  <a:gd name="T5" fmla="*/ 34 h 166"/>
                  <a:gd name="T6" fmla="*/ 0 w 258"/>
                  <a:gd name="T7" fmla="*/ 1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7"/>
                    </a:moveTo>
                    <a:cubicBezTo>
                      <a:pt x="258" y="166"/>
                      <a:pt x="258" y="166"/>
                      <a:pt x="258" y="166"/>
                    </a:cubicBezTo>
                    <a:cubicBezTo>
                      <a:pt x="247" y="112"/>
                      <a:pt x="213" y="63"/>
                      <a:pt x="162" y="34"/>
                    </a:cubicBezTo>
                    <a:cubicBezTo>
                      <a:pt x="111" y="4"/>
                      <a:pt x="52" y="0"/>
                      <a:pt x="0" y="1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 dirty="0"/>
              </a:p>
            </p:txBody>
          </p:sp>
          <p:sp>
            <p:nvSpPr>
              <p:cNvPr id="35" name="Freeform 65">
                <a:extLst>
                  <a:ext uri="{FF2B5EF4-FFF2-40B4-BE49-F238E27FC236}">
                    <a16:creationId xmlns:a16="http://schemas.microsoft.com/office/drawing/2014/main" id="{F7F8EDDC-B124-4CF0-9C0B-036D7E92030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1362075"/>
                <a:ext cx="1228725" cy="790575"/>
              </a:xfrm>
              <a:custGeom>
                <a:avLst/>
                <a:gdLst>
                  <a:gd name="T0" fmla="*/ 0 w 258"/>
                  <a:gd name="T1" fmla="*/ 166 h 166"/>
                  <a:gd name="T2" fmla="*/ 258 w 258"/>
                  <a:gd name="T3" fmla="*/ 17 h 166"/>
                  <a:gd name="T4" fmla="*/ 96 w 258"/>
                  <a:gd name="T5" fmla="*/ 34 h 166"/>
                  <a:gd name="T6" fmla="*/ 0 w 258"/>
                  <a:gd name="T7" fmla="*/ 166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66"/>
                    </a:moveTo>
                    <a:cubicBezTo>
                      <a:pt x="258" y="17"/>
                      <a:pt x="258" y="17"/>
                      <a:pt x="258" y="17"/>
                    </a:cubicBezTo>
                    <a:cubicBezTo>
                      <a:pt x="206" y="0"/>
                      <a:pt x="147" y="4"/>
                      <a:pt x="96" y="34"/>
                    </a:cubicBezTo>
                    <a:cubicBezTo>
                      <a:pt x="44" y="63"/>
                      <a:pt x="11" y="112"/>
                      <a:pt x="0" y="166"/>
                    </a:cubicBezTo>
                    <a:close/>
                  </a:path>
                </a:pathLst>
              </a:custGeom>
              <a:gradFill flip="none" rotWithShape="0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 dirty="0"/>
              </a:p>
            </p:txBody>
          </p:sp>
          <p:sp>
            <p:nvSpPr>
              <p:cNvPr id="36" name="Freeform 79">
                <a:extLst>
                  <a:ext uri="{FF2B5EF4-FFF2-40B4-BE49-F238E27FC236}">
                    <a16:creationId xmlns:a16="http://schemas.microsoft.com/office/drawing/2014/main" id="{F9979D20-23CA-44BF-94E4-277FAA877C4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2124075"/>
                <a:ext cx="1228725" cy="790575"/>
              </a:xfrm>
              <a:custGeom>
                <a:avLst/>
                <a:gdLst>
                  <a:gd name="T0" fmla="*/ 0 w 258"/>
                  <a:gd name="T1" fmla="*/ 17 h 166"/>
                  <a:gd name="T2" fmla="*/ 258 w 258"/>
                  <a:gd name="T3" fmla="*/ 166 h 166"/>
                  <a:gd name="T4" fmla="*/ 162 w 258"/>
                  <a:gd name="T5" fmla="*/ 34 h 166"/>
                  <a:gd name="T6" fmla="*/ 0 w 258"/>
                  <a:gd name="T7" fmla="*/ 1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7"/>
                    </a:moveTo>
                    <a:cubicBezTo>
                      <a:pt x="258" y="166"/>
                      <a:pt x="258" y="166"/>
                      <a:pt x="258" y="166"/>
                    </a:cubicBezTo>
                    <a:cubicBezTo>
                      <a:pt x="247" y="112"/>
                      <a:pt x="213" y="63"/>
                      <a:pt x="162" y="34"/>
                    </a:cubicBezTo>
                    <a:cubicBezTo>
                      <a:pt x="111" y="4"/>
                      <a:pt x="52" y="0"/>
                      <a:pt x="0" y="1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 dirty="0"/>
              </a:p>
            </p:txBody>
          </p:sp>
          <p:sp>
            <p:nvSpPr>
              <p:cNvPr id="37" name="Freeform 82">
                <a:extLst>
                  <a:ext uri="{FF2B5EF4-FFF2-40B4-BE49-F238E27FC236}">
                    <a16:creationId xmlns:a16="http://schemas.microsoft.com/office/drawing/2014/main" id="{64DA53E4-1E27-44B2-9EA5-375E3D20A76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2124075"/>
                <a:ext cx="1228725" cy="790575"/>
              </a:xfrm>
              <a:custGeom>
                <a:avLst/>
                <a:gdLst>
                  <a:gd name="T0" fmla="*/ 0 w 258"/>
                  <a:gd name="T1" fmla="*/ 166 h 166"/>
                  <a:gd name="T2" fmla="*/ 258 w 258"/>
                  <a:gd name="T3" fmla="*/ 17 h 166"/>
                  <a:gd name="T4" fmla="*/ 96 w 258"/>
                  <a:gd name="T5" fmla="*/ 34 h 166"/>
                  <a:gd name="T6" fmla="*/ 0 w 258"/>
                  <a:gd name="T7" fmla="*/ 166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66"/>
                    </a:moveTo>
                    <a:cubicBezTo>
                      <a:pt x="258" y="17"/>
                      <a:pt x="258" y="17"/>
                      <a:pt x="258" y="17"/>
                    </a:cubicBezTo>
                    <a:cubicBezTo>
                      <a:pt x="206" y="0"/>
                      <a:pt x="147" y="4"/>
                      <a:pt x="96" y="34"/>
                    </a:cubicBezTo>
                    <a:cubicBezTo>
                      <a:pt x="44" y="63"/>
                      <a:pt x="11" y="112"/>
                      <a:pt x="0" y="16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 dirty="0"/>
              </a:p>
            </p:txBody>
          </p:sp>
          <p:sp>
            <p:nvSpPr>
              <p:cNvPr id="38" name="Freeform 85">
                <a:extLst>
                  <a:ext uri="{FF2B5EF4-FFF2-40B4-BE49-F238E27FC236}">
                    <a16:creationId xmlns:a16="http://schemas.microsoft.com/office/drawing/2014/main" id="{AF41DBD5-F7CA-43C7-B477-6E93D8DC066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2886075"/>
                <a:ext cx="1228725" cy="790575"/>
              </a:xfrm>
              <a:custGeom>
                <a:avLst/>
                <a:gdLst>
                  <a:gd name="T0" fmla="*/ 0 w 258"/>
                  <a:gd name="T1" fmla="*/ 17 h 166"/>
                  <a:gd name="T2" fmla="*/ 258 w 258"/>
                  <a:gd name="T3" fmla="*/ 166 h 166"/>
                  <a:gd name="T4" fmla="*/ 162 w 258"/>
                  <a:gd name="T5" fmla="*/ 34 h 166"/>
                  <a:gd name="T6" fmla="*/ 0 w 258"/>
                  <a:gd name="T7" fmla="*/ 1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7"/>
                    </a:moveTo>
                    <a:cubicBezTo>
                      <a:pt x="258" y="166"/>
                      <a:pt x="258" y="166"/>
                      <a:pt x="258" y="166"/>
                    </a:cubicBezTo>
                    <a:cubicBezTo>
                      <a:pt x="247" y="112"/>
                      <a:pt x="213" y="63"/>
                      <a:pt x="162" y="34"/>
                    </a:cubicBezTo>
                    <a:cubicBezTo>
                      <a:pt x="111" y="4"/>
                      <a:pt x="52" y="0"/>
                      <a:pt x="0" y="1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 dirty="0"/>
              </a:p>
            </p:txBody>
          </p:sp>
          <p:sp>
            <p:nvSpPr>
              <p:cNvPr id="39" name="Freeform 88">
                <a:extLst>
                  <a:ext uri="{FF2B5EF4-FFF2-40B4-BE49-F238E27FC236}">
                    <a16:creationId xmlns:a16="http://schemas.microsoft.com/office/drawing/2014/main" id="{8DE355CC-A733-4109-AC9E-4E5E96E355E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2886075"/>
                <a:ext cx="1228725" cy="790575"/>
              </a:xfrm>
              <a:custGeom>
                <a:avLst/>
                <a:gdLst>
                  <a:gd name="T0" fmla="*/ 0 w 258"/>
                  <a:gd name="T1" fmla="*/ 166 h 166"/>
                  <a:gd name="T2" fmla="*/ 258 w 258"/>
                  <a:gd name="T3" fmla="*/ 17 h 166"/>
                  <a:gd name="T4" fmla="*/ 96 w 258"/>
                  <a:gd name="T5" fmla="*/ 34 h 166"/>
                  <a:gd name="T6" fmla="*/ 0 w 258"/>
                  <a:gd name="T7" fmla="*/ 166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66"/>
                    </a:moveTo>
                    <a:cubicBezTo>
                      <a:pt x="258" y="17"/>
                      <a:pt x="258" y="17"/>
                      <a:pt x="258" y="17"/>
                    </a:cubicBezTo>
                    <a:cubicBezTo>
                      <a:pt x="206" y="0"/>
                      <a:pt x="147" y="4"/>
                      <a:pt x="96" y="34"/>
                    </a:cubicBezTo>
                    <a:cubicBezTo>
                      <a:pt x="44" y="63"/>
                      <a:pt x="11" y="112"/>
                      <a:pt x="0" y="16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 dirty="0"/>
              </a:p>
            </p:txBody>
          </p:sp>
          <p:grpSp>
            <p:nvGrpSpPr>
              <p:cNvPr id="40" name="组 39">
                <a:extLst>
                  <a:ext uri="{FF2B5EF4-FFF2-40B4-BE49-F238E27FC236}">
                    <a16:creationId xmlns:a16="http://schemas.microsoft.com/office/drawing/2014/main" id="{C60E99C1-AC1B-4267-A404-07CA28EA1AA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Grp="1" noUngrp="1" noRot="1" noChangeAspec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587376" y="280988"/>
                <a:ext cx="2457450" cy="3838575"/>
                <a:chOff x="587376" y="280988"/>
                <a:chExt cx="2457450" cy="3838575"/>
              </a:xfrm>
            </p:grpSpPr>
            <p:sp>
              <p:nvSpPr>
                <p:cNvPr id="41" name="Line 63">
                  <a:extLst>
                    <a:ext uri="{FF2B5EF4-FFF2-40B4-BE49-F238E27FC236}">
                      <a16:creationId xmlns:a16="http://schemas.microsoft.com/office/drawing/2014/main" id="{46BA754B-AF8C-4E32-B5D4-BD2CA1341E96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1443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/>
                </a:p>
              </p:txBody>
            </p:sp>
            <p:sp>
              <p:nvSpPr>
                <p:cNvPr id="42" name="Line 66">
                  <a:extLst>
                    <a:ext uri="{FF2B5EF4-FFF2-40B4-BE49-F238E27FC236}">
                      <a16:creationId xmlns:a16="http://schemas.microsoft.com/office/drawing/2014/main" id="{AA7154F4-DAA9-42B8-9C79-E7D89EB9268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1816101" y="1443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/>
                </a:p>
              </p:txBody>
            </p:sp>
            <p:sp>
              <p:nvSpPr>
                <p:cNvPr id="43" name="Line 67">
                  <a:extLst>
                    <a:ext uri="{FF2B5EF4-FFF2-40B4-BE49-F238E27FC236}">
                      <a16:creationId xmlns:a16="http://schemas.microsoft.com/office/drawing/2014/main" id="{CFCCE002-4181-4663-B8B4-5B5CC711B82F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1816101" y="280988"/>
                  <a:ext cx="0" cy="3838575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/>
                </a:p>
              </p:txBody>
            </p:sp>
            <p:sp>
              <p:nvSpPr>
                <p:cNvPr id="44" name="Line 80">
                  <a:extLst>
                    <a:ext uri="{FF2B5EF4-FFF2-40B4-BE49-F238E27FC236}">
                      <a16:creationId xmlns:a16="http://schemas.microsoft.com/office/drawing/2014/main" id="{B3C1286A-A92F-45A8-A144-C4EBF3B8BC1E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205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/>
                </a:p>
              </p:txBody>
            </p:sp>
            <p:sp>
              <p:nvSpPr>
                <p:cNvPr id="45" name="Line 83">
                  <a:extLst>
                    <a:ext uri="{FF2B5EF4-FFF2-40B4-BE49-F238E27FC236}">
                      <a16:creationId xmlns:a16="http://schemas.microsoft.com/office/drawing/2014/main" id="{31993490-8FCD-4048-A2E8-0A217FF65616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1816101" y="2205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/>
                </a:p>
              </p:txBody>
            </p:sp>
            <p:sp>
              <p:nvSpPr>
                <p:cNvPr id="46" name="Line 86">
                  <a:extLst>
                    <a:ext uri="{FF2B5EF4-FFF2-40B4-BE49-F238E27FC236}">
                      <a16:creationId xmlns:a16="http://schemas.microsoft.com/office/drawing/2014/main" id="{33AF3440-700A-44B0-A0D1-1E6301F187D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967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/>
                </a:p>
              </p:txBody>
            </p:sp>
            <p:sp>
              <p:nvSpPr>
                <p:cNvPr id="47" name="Line 89">
                  <a:extLst>
                    <a:ext uri="{FF2B5EF4-FFF2-40B4-BE49-F238E27FC236}">
                      <a16:creationId xmlns:a16="http://schemas.microsoft.com/office/drawing/2014/main" id="{F17E7CAB-5E29-47AC-91E8-B488D357FBD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1816101" y="2967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/>
                </a:p>
              </p:txBody>
            </p:sp>
          </p:grpSp>
        </p:grpSp>
        <p:grpSp>
          <p:nvGrpSpPr>
            <p:cNvPr id="8" name="组 7">
              <a:extLst>
                <a:ext uri="{FF2B5EF4-FFF2-40B4-BE49-F238E27FC236}">
                  <a16:creationId xmlns:a16="http://schemas.microsoft.com/office/drawing/2014/main" id="{D713AE0B-3A03-4CCB-B15E-CAF75D8558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Grp="1" noUngrp="1" noRot="1" noChangeAspect="1" noMove="1" noResize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3500000">
              <a:off x="480743" y="3311698"/>
              <a:ext cx="1785984" cy="2211229"/>
              <a:chOff x="3125006" y="3171595"/>
              <a:chExt cx="1785984" cy="2211229"/>
            </a:xfrm>
          </p:grpSpPr>
          <p:grpSp>
            <p:nvGrpSpPr>
              <p:cNvPr id="18" name="组 17">
                <a:extLst>
                  <a:ext uri="{FF2B5EF4-FFF2-40B4-BE49-F238E27FC236}">
                    <a16:creationId xmlns:a16="http://schemas.microsoft.com/office/drawing/2014/main" id="{94CC0330-760F-4B4E-BE37-D345B5B2E8E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Grp="1" noUngrp="1" noRot="1" noChangeAspec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136819" y="3174345"/>
                <a:ext cx="1760933" cy="2208479"/>
                <a:chOff x="4749017" y="2998646"/>
                <a:chExt cx="1760933" cy="2208479"/>
              </a:xfrm>
            </p:grpSpPr>
            <p:cxnSp>
              <p:nvCxnSpPr>
                <p:cNvPr id="22" name="直接连接符​​(S) 21">
                  <a:extLst>
                    <a:ext uri="{FF2B5EF4-FFF2-40B4-BE49-F238E27FC236}">
                      <a16:creationId xmlns:a16="http://schemas.microsoft.com/office/drawing/2014/main" id="{8B6C8306-3715-4107-BA99-68EB308CA19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CxnSpPr>
                  <a:cxnSpLocks noGrp="1" noRot="1" noChangeAspect="1" noMove="1" noResize="1" noEditPoints="1" noAdjustHandles="1" noChangeArrowheads="1" noChangeShapeType="1"/>
                </p:cNvCxn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CxnSpPr>
              <p:spPr>
                <a:xfrm flipH="1">
                  <a:off x="5630197" y="2998646"/>
                  <a:ext cx="0" cy="2208479"/>
                </a:xfrm>
                <a:prstGeom prst="line">
                  <a:avLst/>
                </a:prstGeom>
                <a:ln w="1270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直接连接符​​(S) 22">
                  <a:extLst>
                    <a:ext uri="{FF2B5EF4-FFF2-40B4-BE49-F238E27FC236}">
                      <a16:creationId xmlns:a16="http://schemas.microsoft.com/office/drawing/2014/main" id="{5A4B3797-F2A4-43E3-B8F8-8BC4B0FBDE9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CxnSpPr>
                  <a:cxnSpLocks noGrp="1" noRot="1" noChangeAspect="1" noMove="1" noResize="1" noEditPoints="1" noAdjustHandles="1" noChangeArrowheads="1" noChangeShapeType="1"/>
                </p:cNvCxn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CxnSpPr>
              <p:spPr>
                <a:xfrm rot="10800000" flipH="1">
                  <a:off x="4749017" y="4416771"/>
                  <a:ext cx="1760933" cy="0"/>
                </a:xfrm>
                <a:prstGeom prst="line">
                  <a:avLst/>
                </a:prstGeom>
                <a:ln w="1270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4" name="Rectangle 30">
                  <a:extLst>
                    <a:ext uri="{FF2B5EF4-FFF2-40B4-BE49-F238E27FC236}">
                      <a16:creationId xmlns:a16="http://schemas.microsoft.com/office/drawing/2014/main" id="{BB27766D-84D5-4D02-AE36-3149427B229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3500000">
                  <a:off x="5136242" y="3224252"/>
                  <a:ext cx="987915" cy="987915"/>
                </a:xfrm>
                <a:custGeom>
                  <a:avLst/>
                  <a:gdLst>
                    <a:gd name="connsiteX0" fmla="*/ 0 w 1302493"/>
                    <a:gd name="connsiteY0" fmla="*/ 0 h 1302493"/>
                    <a:gd name="connsiteX1" fmla="*/ 1302493 w 1302493"/>
                    <a:gd name="connsiteY1" fmla="*/ 0 h 1302493"/>
                    <a:gd name="connsiteX2" fmla="*/ 1302493 w 1302493"/>
                    <a:gd name="connsiteY2" fmla="*/ 1302493 h 1302493"/>
                    <a:gd name="connsiteX3" fmla="*/ 0 w 1302493"/>
                    <a:gd name="connsiteY3" fmla="*/ 1302493 h 1302493"/>
                    <a:gd name="connsiteX4" fmla="*/ 0 w 1302493"/>
                    <a:gd name="connsiteY4" fmla="*/ 0 h 1302493"/>
                    <a:gd name="connsiteX0" fmla="*/ 1302493 w 1393933"/>
                    <a:gd name="connsiteY0" fmla="*/ 1302493 h 1393933"/>
                    <a:gd name="connsiteX1" fmla="*/ 0 w 1393933"/>
                    <a:gd name="connsiteY1" fmla="*/ 1302493 h 1393933"/>
                    <a:gd name="connsiteX2" fmla="*/ 0 w 1393933"/>
                    <a:gd name="connsiteY2" fmla="*/ 0 h 1393933"/>
                    <a:gd name="connsiteX3" fmla="*/ 1302493 w 1393933"/>
                    <a:gd name="connsiteY3" fmla="*/ 0 h 1393933"/>
                    <a:gd name="connsiteX4" fmla="*/ 1393933 w 1393933"/>
                    <a:gd name="connsiteY4" fmla="*/ 1393933 h 1393933"/>
                    <a:gd name="connsiteX0" fmla="*/ 0 w 1393933"/>
                    <a:gd name="connsiteY0" fmla="*/ 1302493 h 1393933"/>
                    <a:gd name="connsiteX1" fmla="*/ 0 w 1393933"/>
                    <a:gd name="connsiteY1" fmla="*/ 0 h 1393933"/>
                    <a:gd name="connsiteX2" fmla="*/ 1302493 w 1393933"/>
                    <a:gd name="connsiteY2" fmla="*/ 0 h 1393933"/>
                    <a:gd name="connsiteX3" fmla="*/ 1393933 w 1393933"/>
                    <a:gd name="connsiteY3" fmla="*/ 1393933 h 1393933"/>
                    <a:gd name="connsiteX0" fmla="*/ 0 w 1302493"/>
                    <a:gd name="connsiteY0" fmla="*/ 1302493 h 1302493"/>
                    <a:gd name="connsiteX1" fmla="*/ 0 w 1302493"/>
                    <a:gd name="connsiteY1" fmla="*/ 0 h 1302493"/>
                    <a:gd name="connsiteX2" fmla="*/ 1302493 w 1302493"/>
                    <a:gd name="connsiteY2" fmla="*/ 0 h 13024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302493" h="1302493">
                      <a:moveTo>
                        <a:pt x="0" y="1302493"/>
                      </a:moveTo>
                      <a:lnTo>
                        <a:pt x="0" y="0"/>
                      </a:lnTo>
                      <a:lnTo>
                        <a:pt x="1302493" y="0"/>
                      </a:lnTo>
                    </a:path>
                  </a:pathLst>
                </a:custGeom>
                <a:noFill/>
                <a:ln w="12700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en-US" dirty="0"/>
                </a:p>
              </p:txBody>
            </p:sp>
            <p:sp>
              <p:nvSpPr>
                <p:cNvPr id="25" name="Rectangle 30">
                  <a:extLst>
                    <a:ext uri="{FF2B5EF4-FFF2-40B4-BE49-F238E27FC236}">
                      <a16:creationId xmlns:a16="http://schemas.microsoft.com/office/drawing/2014/main" id="{8F1C8A62-8495-422A-9A73-9C59C603F62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3500000">
                  <a:off x="5327037" y="3070731"/>
                  <a:ext cx="606323" cy="606323"/>
                </a:xfrm>
                <a:custGeom>
                  <a:avLst/>
                  <a:gdLst>
                    <a:gd name="connsiteX0" fmla="*/ 0 w 1302493"/>
                    <a:gd name="connsiteY0" fmla="*/ 0 h 1302493"/>
                    <a:gd name="connsiteX1" fmla="*/ 1302493 w 1302493"/>
                    <a:gd name="connsiteY1" fmla="*/ 0 h 1302493"/>
                    <a:gd name="connsiteX2" fmla="*/ 1302493 w 1302493"/>
                    <a:gd name="connsiteY2" fmla="*/ 1302493 h 1302493"/>
                    <a:gd name="connsiteX3" fmla="*/ 0 w 1302493"/>
                    <a:gd name="connsiteY3" fmla="*/ 1302493 h 1302493"/>
                    <a:gd name="connsiteX4" fmla="*/ 0 w 1302493"/>
                    <a:gd name="connsiteY4" fmla="*/ 0 h 1302493"/>
                    <a:gd name="connsiteX0" fmla="*/ 1302493 w 1393933"/>
                    <a:gd name="connsiteY0" fmla="*/ 1302493 h 1393933"/>
                    <a:gd name="connsiteX1" fmla="*/ 0 w 1393933"/>
                    <a:gd name="connsiteY1" fmla="*/ 1302493 h 1393933"/>
                    <a:gd name="connsiteX2" fmla="*/ 0 w 1393933"/>
                    <a:gd name="connsiteY2" fmla="*/ 0 h 1393933"/>
                    <a:gd name="connsiteX3" fmla="*/ 1302493 w 1393933"/>
                    <a:gd name="connsiteY3" fmla="*/ 0 h 1393933"/>
                    <a:gd name="connsiteX4" fmla="*/ 1393933 w 1393933"/>
                    <a:gd name="connsiteY4" fmla="*/ 1393933 h 1393933"/>
                    <a:gd name="connsiteX0" fmla="*/ 0 w 1393933"/>
                    <a:gd name="connsiteY0" fmla="*/ 1302493 h 1393933"/>
                    <a:gd name="connsiteX1" fmla="*/ 0 w 1393933"/>
                    <a:gd name="connsiteY1" fmla="*/ 0 h 1393933"/>
                    <a:gd name="connsiteX2" fmla="*/ 1302493 w 1393933"/>
                    <a:gd name="connsiteY2" fmla="*/ 0 h 1393933"/>
                    <a:gd name="connsiteX3" fmla="*/ 1393933 w 1393933"/>
                    <a:gd name="connsiteY3" fmla="*/ 1393933 h 1393933"/>
                    <a:gd name="connsiteX0" fmla="*/ 0 w 1302493"/>
                    <a:gd name="connsiteY0" fmla="*/ 1302493 h 1302493"/>
                    <a:gd name="connsiteX1" fmla="*/ 0 w 1302493"/>
                    <a:gd name="connsiteY1" fmla="*/ 0 h 1302493"/>
                    <a:gd name="connsiteX2" fmla="*/ 1302493 w 1302493"/>
                    <a:gd name="connsiteY2" fmla="*/ 0 h 13024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302493" h="1302493">
                      <a:moveTo>
                        <a:pt x="0" y="1302493"/>
                      </a:moveTo>
                      <a:lnTo>
                        <a:pt x="0" y="0"/>
                      </a:lnTo>
                      <a:lnTo>
                        <a:pt x="1302493" y="0"/>
                      </a:lnTo>
                    </a:path>
                  </a:pathLst>
                </a:custGeom>
                <a:noFill/>
                <a:ln w="12700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en-US" dirty="0"/>
                </a:p>
              </p:txBody>
            </p:sp>
          </p:grpSp>
          <p:grpSp>
            <p:nvGrpSpPr>
              <p:cNvPr id="19" name="组 18">
                <a:extLst>
                  <a:ext uri="{FF2B5EF4-FFF2-40B4-BE49-F238E27FC236}">
                    <a16:creationId xmlns:a16="http://schemas.microsoft.com/office/drawing/2014/main" id="{B1CEBFBC-BC6E-4C5F-BEC4-DD2079D8E27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Grp="1" noUngrp="1" noRot="1" noChangeAspec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125006" y="3171595"/>
                <a:ext cx="1785984" cy="1799739"/>
                <a:chOff x="6879836" y="3516901"/>
                <a:chExt cx="1785984" cy="1799739"/>
              </a:xfrm>
            </p:grpSpPr>
            <p:sp>
              <p:nvSpPr>
                <p:cNvPr id="20" name="Freeform: Shape 19">
                  <a:extLst>
                    <a:ext uri="{FF2B5EF4-FFF2-40B4-BE49-F238E27FC236}">
                      <a16:creationId xmlns:a16="http://schemas.microsoft.com/office/drawing/2014/main" id="{969A298F-AA6C-4139-992B-E27C0854615E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>
                  <a:off x="6879836" y="3521665"/>
                  <a:ext cx="892801" cy="1794975"/>
                </a:xfrm>
                <a:custGeom>
                  <a:avLst/>
                  <a:gdLst>
                    <a:gd name="connsiteX0" fmla="*/ 892801 w 892801"/>
                    <a:gd name="connsiteY0" fmla="*/ 0 h 1794975"/>
                    <a:gd name="connsiteX1" fmla="*/ 892801 w 892801"/>
                    <a:gd name="connsiteY1" fmla="*/ 1434622 h 1794975"/>
                    <a:gd name="connsiteX2" fmla="*/ 845919 w 892801"/>
                    <a:gd name="connsiteY2" fmla="*/ 1533379 h 1794975"/>
                    <a:gd name="connsiteX3" fmla="*/ 440820 w 892801"/>
                    <a:gd name="connsiteY3" fmla="*/ 1794916 h 1794975"/>
                    <a:gd name="connsiteX4" fmla="*/ 379878 w 892801"/>
                    <a:gd name="connsiteY4" fmla="*/ 1791253 h 1794975"/>
                    <a:gd name="connsiteX5" fmla="*/ 763083 w 892801"/>
                    <a:gd name="connsiteY5" fmla="*/ 100140 h 1794975"/>
                    <a:gd name="connsiteX6" fmla="*/ 892801 w 892801"/>
                    <a:gd name="connsiteY6" fmla="*/ 0 h 1794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92801" h="1794975">
                      <a:moveTo>
                        <a:pt x="892801" y="0"/>
                      </a:moveTo>
                      <a:lnTo>
                        <a:pt x="892801" y="1434622"/>
                      </a:lnTo>
                      <a:lnTo>
                        <a:pt x="845919" y="1533379"/>
                      </a:lnTo>
                      <a:cubicBezTo>
                        <a:pt x="735106" y="1711682"/>
                        <a:pt x="584368" y="1792418"/>
                        <a:pt x="440820" y="1794916"/>
                      </a:cubicBezTo>
                      <a:cubicBezTo>
                        <a:pt x="420314" y="1795273"/>
                        <a:pt x="399954" y="1794033"/>
                        <a:pt x="379878" y="1791253"/>
                      </a:cubicBezTo>
                      <a:cubicBezTo>
                        <a:pt x="-41718" y="1732871"/>
                        <a:pt x="-338017" y="995203"/>
                        <a:pt x="763083" y="100140"/>
                      </a:cubicBezTo>
                      <a:lnTo>
                        <a:pt x="89280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1" name="Freeform: Shape 20">
                  <a:extLst>
                    <a:ext uri="{FF2B5EF4-FFF2-40B4-BE49-F238E27FC236}">
                      <a16:creationId xmlns:a16="http://schemas.microsoft.com/office/drawing/2014/main" id="{972AA363-33A2-4979-9DE5-9FA8ACADE00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>
                  <a:off x="7772637" y="3516901"/>
                  <a:ext cx="893183" cy="1795123"/>
                </a:xfrm>
                <a:custGeom>
                  <a:avLst/>
                  <a:gdLst>
                    <a:gd name="connsiteX0" fmla="*/ 191 w 893183"/>
                    <a:gd name="connsiteY0" fmla="*/ 0 h 1795123"/>
                    <a:gd name="connsiteX1" fmla="*/ 130101 w 893183"/>
                    <a:gd name="connsiteY1" fmla="*/ 100288 h 1795123"/>
                    <a:gd name="connsiteX2" fmla="*/ 513306 w 893183"/>
                    <a:gd name="connsiteY2" fmla="*/ 1791401 h 1795123"/>
                    <a:gd name="connsiteX3" fmla="*/ 47265 w 893183"/>
                    <a:gd name="connsiteY3" fmla="*/ 1533527 h 1795123"/>
                    <a:gd name="connsiteX4" fmla="*/ 192 w 893183"/>
                    <a:gd name="connsiteY4" fmla="*/ 1434367 h 1795123"/>
                    <a:gd name="connsiteX5" fmla="*/ 192 w 893183"/>
                    <a:gd name="connsiteY5" fmla="*/ 1438981 h 1795123"/>
                    <a:gd name="connsiteX6" fmla="*/ 0 w 893183"/>
                    <a:gd name="connsiteY6" fmla="*/ 1439386 h 1795123"/>
                    <a:gd name="connsiteX7" fmla="*/ 0 w 893183"/>
                    <a:gd name="connsiteY7" fmla="*/ 4764 h 1795123"/>
                    <a:gd name="connsiteX8" fmla="*/ 191 w 893183"/>
                    <a:gd name="connsiteY8" fmla="*/ 4616 h 1795123"/>
                    <a:gd name="connsiteX9" fmla="*/ 191 w 893183"/>
                    <a:gd name="connsiteY9" fmla="*/ 0 h 17951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93183" h="1795123">
                      <a:moveTo>
                        <a:pt x="191" y="0"/>
                      </a:moveTo>
                      <a:lnTo>
                        <a:pt x="130101" y="100288"/>
                      </a:lnTo>
                      <a:cubicBezTo>
                        <a:pt x="1231201" y="995351"/>
                        <a:pt x="934902" y="1733019"/>
                        <a:pt x="513306" y="1791401"/>
                      </a:cubicBezTo>
                      <a:cubicBezTo>
                        <a:pt x="352699" y="1813642"/>
                        <a:pt x="173909" y="1737302"/>
                        <a:pt x="47265" y="1533527"/>
                      </a:cubicBezTo>
                      <a:lnTo>
                        <a:pt x="192" y="1434367"/>
                      </a:lnTo>
                      <a:lnTo>
                        <a:pt x="192" y="1438981"/>
                      </a:lnTo>
                      <a:lnTo>
                        <a:pt x="0" y="1439386"/>
                      </a:lnTo>
                      <a:lnTo>
                        <a:pt x="0" y="4764"/>
                      </a:lnTo>
                      <a:lnTo>
                        <a:pt x="191" y="4616"/>
                      </a:lnTo>
                      <a:lnTo>
                        <a:pt x="19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9" name="组 8">
              <a:extLst>
                <a:ext uri="{FF2B5EF4-FFF2-40B4-BE49-F238E27FC236}">
                  <a16:creationId xmlns:a16="http://schemas.microsoft.com/office/drawing/2014/main" id="{A3822750-6B8C-4F83-9CAD-F924EF4937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Grp="1" noUngrp="1" noRot="1" noChangeAspect="1" noMove="1" noResize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0800000">
              <a:off x="555957" y="5230097"/>
              <a:ext cx="641183" cy="1069728"/>
              <a:chOff x="6484112" y="2967038"/>
              <a:chExt cx="641183" cy="1069728"/>
            </a:xfrm>
          </p:grpSpPr>
          <p:grpSp>
            <p:nvGrpSpPr>
              <p:cNvPr id="10" name="组 9">
                <a:extLst>
                  <a:ext uri="{FF2B5EF4-FFF2-40B4-BE49-F238E27FC236}">
                    <a16:creationId xmlns:a16="http://schemas.microsoft.com/office/drawing/2014/main" id="{58523E1A-71CD-4B09-A4F4-07F86003B4A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Grp="1" noUngrp="1" noRot="1" noChangeAspec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6808136" y="2967038"/>
                <a:ext cx="317159" cy="932400"/>
                <a:chOff x="6808136" y="2967038"/>
                <a:chExt cx="317159" cy="932400"/>
              </a:xfrm>
            </p:grpSpPr>
            <p:sp>
              <p:nvSpPr>
                <p:cNvPr id="15" name="Freeform 68">
                  <a:extLst>
                    <a:ext uri="{FF2B5EF4-FFF2-40B4-BE49-F238E27FC236}">
                      <a16:creationId xmlns:a16="http://schemas.microsoft.com/office/drawing/2014/main" id="{169972B1-6443-4F74-80F9-BB4943CD302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808136" y="2967038"/>
                  <a:ext cx="159772" cy="710627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/>
                </a:p>
              </p:txBody>
            </p:sp>
            <p:sp>
              <p:nvSpPr>
                <p:cNvPr id="16" name="Freeform 69">
                  <a:extLst>
                    <a:ext uri="{FF2B5EF4-FFF2-40B4-BE49-F238E27FC236}">
                      <a16:creationId xmlns:a16="http://schemas.microsoft.com/office/drawing/2014/main" id="{EB69F32F-40CA-458E-B833-E909ADFDD93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967908" y="2967038"/>
                  <a:ext cx="157387" cy="710627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/>
                </a:p>
              </p:txBody>
            </p:sp>
            <p:sp>
              <p:nvSpPr>
                <p:cNvPr id="17" name="Line 70">
                  <a:extLst>
                    <a:ext uri="{FF2B5EF4-FFF2-40B4-BE49-F238E27FC236}">
                      <a16:creationId xmlns:a16="http://schemas.microsoft.com/office/drawing/2014/main" id="{5B2FEC36-803B-49C9-8313-D558457B25A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6967908" y="2967038"/>
                  <a:ext cx="0" cy="932400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/>
                </a:p>
              </p:txBody>
            </p:sp>
          </p:grpSp>
          <p:grpSp>
            <p:nvGrpSpPr>
              <p:cNvPr id="11" name="组 10">
                <a:extLst>
                  <a:ext uri="{FF2B5EF4-FFF2-40B4-BE49-F238E27FC236}">
                    <a16:creationId xmlns:a16="http://schemas.microsoft.com/office/drawing/2014/main" id="{5178F1E3-F49B-4E7A-BA5C-B2BFD9A636E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Grp="1" noUngrp="1" noRot="1" noChangeAspec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18900000" flipH="1">
                <a:off x="6484112" y="3104366"/>
                <a:ext cx="317159" cy="932400"/>
                <a:chOff x="6808136" y="2967038"/>
                <a:chExt cx="317159" cy="932400"/>
              </a:xfrm>
            </p:grpSpPr>
            <p:sp>
              <p:nvSpPr>
                <p:cNvPr id="12" name="Freeform 68">
                  <a:extLst>
                    <a:ext uri="{FF2B5EF4-FFF2-40B4-BE49-F238E27FC236}">
                      <a16:creationId xmlns:a16="http://schemas.microsoft.com/office/drawing/2014/main" id="{9F18055A-6D8B-4373-A010-59AE8C813846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808136" y="2967038"/>
                  <a:ext cx="159772" cy="710627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/>
                </a:p>
              </p:txBody>
            </p:sp>
            <p:sp>
              <p:nvSpPr>
                <p:cNvPr id="13" name="Freeform 69">
                  <a:extLst>
                    <a:ext uri="{FF2B5EF4-FFF2-40B4-BE49-F238E27FC236}">
                      <a16:creationId xmlns:a16="http://schemas.microsoft.com/office/drawing/2014/main" id="{2612E838-0F14-4DE7-AD23-6A830785116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967908" y="2967038"/>
                  <a:ext cx="157387" cy="710627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/>
                </a:p>
              </p:txBody>
            </p:sp>
            <p:sp>
              <p:nvSpPr>
                <p:cNvPr id="14" name="Line 70">
                  <a:extLst>
                    <a:ext uri="{FF2B5EF4-FFF2-40B4-BE49-F238E27FC236}">
                      <a16:creationId xmlns:a16="http://schemas.microsoft.com/office/drawing/2014/main" id="{AF3F8EED-B567-43E0-8B31-5A5E7AFB2DAE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6967908" y="2967038"/>
                  <a:ext cx="0" cy="932400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/>
                </a:p>
              </p:txBody>
            </p:sp>
          </p:grpSp>
        </p:grpSp>
      </p:grpSp>
      <p:grpSp>
        <p:nvGrpSpPr>
          <p:cNvPr id="48" name="组 47">
            <a:extLst>
              <a:ext uri="{FF2B5EF4-FFF2-40B4-BE49-F238E27FC236}">
                <a16:creationId xmlns:a16="http://schemas.microsoft.com/office/drawing/2014/main" id="{952B8C31-9649-4E69-B31C-D77394EE23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8153659" y="716800"/>
            <a:ext cx="3838575" cy="5583025"/>
            <a:chOff x="199766" y="716800"/>
            <a:chExt cx="3838575" cy="5583025"/>
          </a:xfrm>
        </p:grpSpPr>
        <p:grpSp>
          <p:nvGrpSpPr>
            <p:cNvPr id="49" name="组 48">
              <a:extLst>
                <a:ext uri="{FF2B5EF4-FFF2-40B4-BE49-F238E27FC236}">
                  <a16:creationId xmlns:a16="http://schemas.microsoft.com/office/drawing/2014/main" id="{269D1249-EDCC-41AC-BA08-E670FB4E33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Grp="1" noUngrp="1" noRot="1" noChangeAspect="1" noMove="1" noResize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2700000">
              <a:off x="890329" y="26237"/>
              <a:ext cx="2457450" cy="3838575"/>
              <a:chOff x="587376" y="280988"/>
              <a:chExt cx="2457450" cy="3838575"/>
            </a:xfrm>
          </p:grpSpPr>
          <p:sp>
            <p:nvSpPr>
              <p:cNvPr id="68" name="Freeform 64">
                <a:extLst>
                  <a:ext uri="{FF2B5EF4-FFF2-40B4-BE49-F238E27FC236}">
                    <a16:creationId xmlns:a16="http://schemas.microsoft.com/office/drawing/2014/main" id="{EA5EA6EB-846A-4897-AE83-5BDD96A4F21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1443038"/>
                <a:ext cx="1228725" cy="790575"/>
              </a:xfrm>
              <a:custGeom>
                <a:avLst/>
                <a:gdLst>
                  <a:gd name="T0" fmla="*/ 162 w 258"/>
                  <a:gd name="T1" fmla="*/ 132 h 166"/>
                  <a:gd name="T2" fmla="*/ 258 w 258"/>
                  <a:gd name="T3" fmla="*/ 0 h 166"/>
                  <a:gd name="T4" fmla="*/ 0 w 258"/>
                  <a:gd name="T5" fmla="*/ 149 h 166"/>
                  <a:gd name="T6" fmla="*/ 162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162" y="132"/>
                    </a:moveTo>
                    <a:cubicBezTo>
                      <a:pt x="214" y="102"/>
                      <a:pt x="247" y="54"/>
                      <a:pt x="258" y="0"/>
                    </a:cubicBezTo>
                    <a:cubicBezTo>
                      <a:pt x="0" y="149"/>
                      <a:pt x="0" y="149"/>
                      <a:pt x="0" y="149"/>
                    </a:cubicBezTo>
                    <a:cubicBezTo>
                      <a:pt x="52" y="166"/>
                      <a:pt x="111" y="162"/>
                      <a:pt x="162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 dirty="0"/>
              </a:p>
            </p:txBody>
          </p:sp>
          <p:sp>
            <p:nvSpPr>
              <p:cNvPr id="69" name="Freeform 81">
                <a:extLst>
                  <a:ext uri="{FF2B5EF4-FFF2-40B4-BE49-F238E27FC236}">
                    <a16:creationId xmlns:a16="http://schemas.microsoft.com/office/drawing/2014/main" id="{185EF0DB-BE87-4CDD-823B-E6651137974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2205038"/>
                <a:ext cx="1228725" cy="790575"/>
              </a:xfrm>
              <a:custGeom>
                <a:avLst/>
                <a:gdLst>
                  <a:gd name="T0" fmla="*/ 162 w 258"/>
                  <a:gd name="T1" fmla="*/ 132 h 166"/>
                  <a:gd name="T2" fmla="*/ 258 w 258"/>
                  <a:gd name="T3" fmla="*/ 0 h 166"/>
                  <a:gd name="T4" fmla="*/ 0 w 258"/>
                  <a:gd name="T5" fmla="*/ 149 h 166"/>
                  <a:gd name="T6" fmla="*/ 162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162" y="132"/>
                    </a:moveTo>
                    <a:cubicBezTo>
                      <a:pt x="214" y="102"/>
                      <a:pt x="247" y="54"/>
                      <a:pt x="258" y="0"/>
                    </a:cubicBezTo>
                    <a:cubicBezTo>
                      <a:pt x="0" y="149"/>
                      <a:pt x="0" y="149"/>
                      <a:pt x="0" y="149"/>
                    </a:cubicBezTo>
                    <a:cubicBezTo>
                      <a:pt x="52" y="166"/>
                      <a:pt x="111" y="162"/>
                      <a:pt x="162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 dirty="0"/>
              </a:p>
            </p:txBody>
          </p:sp>
          <p:sp>
            <p:nvSpPr>
              <p:cNvPr id="70" name="Freeform 61">
                <a:extLst>
                  <a:ext uri="{FF2B5EF4-FFF2-40B4-BE49-F238E27FC236}">
                    <a16:creationId xmlns:a16="http://schemas.microsoft.com/office/drawing/2014/main" id="{9AC9E234-4400-46EB-92D7-9B53A68B91A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1443038"/>
                <a:ext cx="1228725" cy="790575"/>
              </a:xfrm>
              <a:custGeom>
                <a:avLst/>
                <a:gdLst>
                  <a:gd name="T0" fmla="*/ 95 w 258"/>
                  <a:gd name="T1" fmla="*/ 132 h 166"/>
                  <a:gd name="T2" fmla="*/ 258 w 258"/>
                  <a:gd name="T3" fmla="*/ 149 h 166"/>
                  <a:gd name="T4" fmla="*/ 0 w 258"/>
                  <a:gd name="T5" fmla="*/ 0 h 166"/>
                  <a:gd name="T6" fmla="*/ 95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95" y="132"/>
                    </a:moveTo>
                    <a:cubicBezTo>
                      <a:pt x="147" y="162"/>
                      <a:pt x="206" y="166"/>
                      <a:pt x="258" y="14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1" y="54"/>
                      <a:pt x="44" y="102"/>
                      <a:pt x="95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 dirty="0"/>
              </a:p>
            </p:txBody>
          </p:sp>
          <p:sp>
            <p:nvSpPr>
              <p:cNvPr id="71" name="Freeform 78">
                <a:extLst>
                  <a:ext uri="{FF2B5EF4-FFF2-40B4-BE49-F238E27FC236}">
                    <a16:creationId xmlns:a16="http://schemas.microsoft.com/office/drawing/2014/main" id="{A0C06F74-3085-4BB3-9758-D9741597592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2205038"/>
                <a:ext cx="1228725" cy="790575"/>
              </a:xfrm>
              <a:custGeom>
                <a:avLst/>
                <a:gdLst>
                  <a:gd name="T0" fmla="*/ 95 w 258"/>
                  <a:gd name="T1" fmla="*/ 132 h 166"/>
                  <a:gd name="T2" fmla="*/ 258 w 258"/>
                  <a:gd name="T3" fmla="*/ 149 h 166"/>
                  <a:gd name="T4" fmla="*/ 0 w 258"/>
                  <a:gd name="T5" fmla="*/ 0 h 166"/>
                  <a:gd name="T6" fmla="*/ 95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95" y="132"/>
                    </a:moveTo>
                    <a:cubicBezTo>
                      <a:pt x="147" y="162"/>
                      <a:pt x="206" y="166"/>
                      <a:pt x="258" y="14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1" y="54"/>
                      <a:pt x="44" y="102"/>
                      <a:pt x="95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 dirty="0"/>
              </a:p>
            </p:txBody>
          </p:sp>
          <p:sp>
            <p:nvSpPr>
              <p:cNvPr id="72" name="Freeform 84">
                <a:extLst>
                  <a:ext uri="{FF2B5EF4-FFF2-40B4-BE49-F238E27FC236}">
                    <a16:creationId xmlns:a16="http://schemas.microsoft.com/office/drawing/2014/main" id="{9EA54D9F-32B0-4B48-B93A-B5A9E3DC6B8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2967038"/>
                <a:ext cx="1228725" cy="790575"/>
              </a:xfrm>
              <a:custGeom>
                <a:avLst/>
                <a:gdLst>
                  <a:gd name="T0" fmla="*/ 95 w 258"/>
                  <a:gd name="T1" fmla="*/ 132 h 166"/>
                  <a:gd name="T2" fmla="*/ 258 w 258"/>
                  <a:gd name="T3" fmla="*/ 149 h 166"/>
                  <a:gd name="T4" fmla="*/ 0 w 258"/>
                  <a:gd name="T5" fmla="*/ 0 h 166"/>
                  <a:gd name="T6" fmla="*/ 95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95" y="132"/>
                    </a:moveTo>
                    <a:cubicBezTo>
                      <a:pt x="147" y="162"/>
                      <a:pt x="206" y="166"/>
                      <a:pt x="258" y="14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1" y="54"/>
                      <a:pt x="44" y="102"/>
                      <a:pt x="95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 dirty="0"/>
              </a:p>
            </p:txBody>
          </p:sp>
          <p:sp>
            <p:nvSpPr>
              <p:cNvPr id="73" name="Freeform 87">
                <a:extLst>
                  <a:ext uri="{FF2B5EF4-FFF2-40B4-BE49-F238E27FC236}">
                    <a16:creationId xmlns:a16="http://schemas.microsoft.com/office/drawing/2014/main" id="{3858A715-B583-4779-A1D2-86822F2CB8F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2967038"/>
                <a:ext cx="1228725" cy="790575"/>
              </a:xfrm>
              <a:custGeom>
                <a:avLst/>
                <a:gdLst>
                  <a:gd name="T0" fmla="*/ 162 w 258"/>
                  <a:gd name="T1" fmla="*/ 132 h 166"/>
                  <a:gd name="T2" fmla="*/ 258 w 258"/>
                  <a:gd name="T3" fmla="*/ 0 h 166"/>
                  <a:gd name="T4" fmla="*/ 0 w 258"/>
                  <a:gd name="T5" fmla="*/ 149 h 166"/>
                  <a:gd name="T6" fmla="*/ 162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162" y="132"/>
                    </a:moveTo>
                    <a:cubicBezTo>
                      <a:pt x="214" y="102"/>
                      <a:pt x="247" y="54"/>
                      <a:pt x="258" y="0"/>
                    </a:cubicBezTo>
                    <a:cubicBezTo>
                      <a:pt x="0" y="149"/>
                      <a:pt x="0" y="149"/>
                      <a:pt x="0" y="149"/>
                    </a:cubicBezTo>
                    <a:cubicBezTo>
                      <a:pt x="52" y="166"/>
                      <a:pt x="111" y="162"/>
                      <a:pt x="162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 dirty="0"/>
              </a:p>
            </p:txBody>
          </p:sp>
          <p:sp>
            <p:nvSpPr>
              <p:cNvPr id="74" name="Freeform 60">
                <a:extLst>
                  <a:ext uri="{FF2B5EF4-FFF2-40B4-BE49-F238E27FC236}">
                    <a16:creationId xmlns:a16="http://schemas.microsoft.com/office/drawing/2014/main" id="{ECAE61B9-0396-4F89-85E9-EB174D639AF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280988"/>
                <a:ext cx="319088" cy="1419225"/>
              </a:xfrm>
              <a:custGeom>
                <a:avLst/>
                <a:gdLst>
                  <a:gd name="T0" fmla="*/ 0 w 67"/>
                  <a:gd name="T1" fmla="*/ 0 h 298"/>
                  <a:gd name="T2" fmla="*/ 0 w 67"/>
                  <a:gd name="T3" fmla="*/ 298 h 298"/>
                  <a:gd name="T4" fmla="*/ 67 w 67"/>
                  <a:gd name="T5" fmla="*/ 149 h 298"/>
                  <a:gd name="T6" fmla="*/ 0 w 67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7" y="208"/>
                      <a:pt x="67" y="149"/>
                    </a:cubicBezTo>
                    <a:cubicBezTo>
                      <a:pt x="67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 dirty="0"/>
              </a:p>
            </p:txBody>
          </p:sp>
          <p:sp>
            <p:nvSpPr>
              <p:cNvPr id="75" name="Freeform 59">
                <a:extLst>
                  <a:ext uri="{FF2B5EF4-FFF2-40B4-BE49-F238E27FC236}">
                    <a16:creationId xmlns:a16="http://schemas.microsoft.com/office/drawing/2014/main" id="{46E4F030-726A-40ED-810F-C9F23791830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497013" y="280988"/>
                <a:ext cx="319088" cy="1419225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 dirty="0"/>
              </a:p>
            </p:txBody>
          </p:sp>
          <p:sp>
            <p:nvSpPr>
              <p:cNvPr id="76" name="Freeform 62">
                <a:extLst>
                  <a:ext uri="{FF2B5EF4-FFF2-40B4-BE49-F238E27FC236}">
                    <a16:creationId xmlns:a16="http://schemas.microsoft.com/office/drawing/2014/main" id="{B3148C64-AE70-4F9D-B6CE-5C92B9922B9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1390651"/>
                <a:ext cx="1228725" cy="761999"/>
              </a:xfrm>
              <a:custGeom>
                <a:avLst/>
                <a:gdLst>
                  <a:gd name="T0" fmla="*/ 0 w 258"/>
                  <a:gd name="T1" fmla="*/ 17 h 166"/>
                  <a:gd name="T2" fmla="*/ 258 w 258"/>
                  <a:gd name="T3" fmla="*/ 166 h 166"/>
                  <a:gd name="T4" fmla="*/ 162 w 258"/>
                  <a:gd name="T5" fmla="*/ 34 h 166"/>
                  <a:gd name="T6" fmla="*/ 0 w 258"/>
                  <a:gd name="T7" fmla="*/ 1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7"/>
                    </a:moveTo>
                    <a:cubicBezTo>
                      <a:pt x="258" y="166"/>
                      <a:pt x="258" y="166"/>
                      <a:pt x="258" y="166"/>
                    </a:cubicBezTo>
                    <a:cubicBezTo>
                      <a:pt x="247" y="112"/>
                      <a:pt x="213" y="63"/>
                      <a:pt x="162" y="34"/>
                    </a:cubicBezTo>
                    <a:cubicBezTo>
                      <a:pt x="111" y="4"/>
                      <a:pt x="52" y="0"/>
                      <a:pt x="0" y="1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 dirty="0"/>
              </a:p>
            </p:txBody>
          </p:sp>
          <p:sp>
            <p:nvSpPr>
              <p:cNvPr id="77" name="Freeform 65">
                <a:extLst>
                  <a:ext uri="{FF2B5EF4-FFF2-40B4-BE49-F238E27FC236}">
                    <a16:creationId xmlns:a16="http://schemas.microsoft.com/office/drawing/2014/main" id="{78C97992-BC56-40D7-A639-3D314871C83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1362075"/>
                <a:ext cx="1228725" cy="790575"/>
              </a:xfrm>
              <a:custGeom>
                <a:avLst/>
                <a:gdLst>
                  <a:gd name="T0" fmla="*/ 0 w 258"/>
                  <a:gd name="T1" fmla="*/ 166 h 166"/>
                  <a:gd name="T2" fmla="*/ 258 w 258"/>
                  <a:gd name="T3" fmla="*/ 17 h 166"/>
                  <a:gd name="T4" fmla="*/ 96 w 258"/>
                  <a:gd name="T5" fmla="*/ 34 h 166"/>
                  <a:gd name="T6" fmla="*/ 0 w 258"/>
                  <a:gd name="T7" fmla="*/ 166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66"/>
                    </a:moveTo>
                    <a:cubicBezTo>
                      <a:pt x="258" y="17"/>
                      <a:pt x="258" y="17"/>
                      <a:pt x="258" y="17"/>
                    </a:cubicBezTo>
                    <a:cubicBezTo>
                      <a:pt x="206" y="0"/>
                      <a:pt x="147" y="4"/>
                      <a:pt x="96" y="34"/>
                    </a:cubicBezTo>
                    <a:cubicBezTo>
                      <a:pt x="44" y="63"/>
                      <a:pt x="11" y="112"/>
                      <a:pt x="0" y="166"/>
                    </a:cubicBezTo>
                    <a:close/>
                  </a:path>
                </a:pathLst>
              </a:custGeom>
              <a:gradFill flip="none" rotWithShape="0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 dirty="0"/>
              </a:p>
            </p:txBody>
          </p:sp>
          <p:sp>
            <p:nvSpPr>
              <p:cNvPr id="78" name="Freeform 79">
                <a:extLst>
                  <a:ext uri="{FF2B5EF4-FFF2-40B4-BE49-F238E27FC236}">
                    <a16:creationId xmlns:a16="http://schemas.microsoft.com/office/drawing/2014/main" id="{469CAD99-0EFE-4B8E-922B-0C2BCFFD5D9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2124075"/>
                <a:ext cx="1228725" cy="790575"/>
              </a:xfrm>
              <a:custGeom>
                <a:avLst/>
                <a:gdLst>
                  <a:gd name="T0" fmla="*/ 0 w 258"/>
                  <a:gd name="T1" fmla="*/ 17 h 166"/>
                  <a:gd name="T2" fmla="*/ 258 w 258"/>
                  <a:gd name="T3" fmla="*/ 166 h 166"/>
                  <a:gd name="T4" fmla="*/ 162 w 258"/>
                  <a:gd name="T5" fmla="*/ 34 h 166"/>
                  <a:gd name="T6" fmla="*/ 0 w 258"/>
                  <a:gd name="T7" fmla="*/ 1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7"/>
                    </a:moveTo>
                    <a:cubicBezTo>
                      <a:pt x="258" y="166"/>
                      <a:pt x="258" y="166"/>
                      <a:pt x="258" y="166"/>
                    </a:cubicBezTo>
                    <a:cubicBezTo>
                      <a:pt x="247" y="112"/>
                      <a:pt x="213" y="63"/>
                      <a:pt x="162" y="34"/>
                    </a:cubicBezTo>
                    <a:cubicBezTo>
                      <a:pt x="111" y="4"/>
                      <a:pt x="52" y="0"/>
                      <a:pt x="0" y="1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 dirty="0"/>
              </a:p>
            </p:txBody>
          </p:sp>
          <p:sp>
            <p:nvSpPr>
              <p:cNvPr id="79" name="Freeform 82">
                <a:extLst>
                  <a:ext uri="{FF2B5EF4-FFF2-40B4-BE49-F238E27FC236}">
                    <a16:creationId xmlns:a16="http://schemas.microsoft.com/office/drawing/2014/main" id="{1D00B441-E5A3-4411-9B05-8E09BFF62D3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2124075"/>
                <a:ext cx="1228725" cy="790575"/>
              </a:xfrm>
              <a:custGeom>
                <a:avLst/>
                <a:gdLst>
                  <a:gd name="T0" fmla="*/ 0 w 258"/>
                  <a:gd name="T1" fmla="*/ 166 h 166"/>
                  <a:gd name="T2" fmla="*/ 258 w 258"/>
                  <a:gd name="T3" fmla="*/ 17 h 166"/>
                  <a:gd name="T4" fmla="*/ 96 w 258"/>
                  <a:gd name="T5" fmla="*/ 34 h 166"/>
                  <a:gd name="T6" fmla="*/ 0 w 258"/>
                  <a:gd name="T7" fmla="*/ 166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66"/>
                    </a:moveTo>
                    <a:cubicBezTo>
                      <a:pt x="258" y="17"/>
                      <a:pt x="258" y="17"/>
                      <a:pt x="258" y="17"/>
                    </a:cubicBezTo>
                    <a:cubicBezTo>
                      <a:pt x="206" y="0"/>
                      <a:pt x="147" y="4"/>
                      <a:pt x="96" y="34"/>
                    </a:cubicBezTo>
                    <a:cubicBezTo>
                      <a:pt x="44" y="63"/>
                      <a:pt x="11" y="112"/>
                      <a:pt x="0" y="16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 dirty="0"/>
              </a:p>
            </p:txBody>
          </p:sp>
          <p:sp>
            <p:nvSpPr>
              <p:cNvPr id="80" name="Freeform 85">
                <a:extLst>
                  <a:ext uri="{FF2B5EF4-FFF2-40B4-BE49-F238E27FC236}">
                    <a16:creationId xmlns:a16="http://schemas.microsoft.com/office/drawing/2014/main" id="{3FFE4E0B-A703-4655-B55F-44B3A3902FF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2886075"/>
                <a:ext cx="1228725" cy="790575"/>
              </a:xfrm>
              <a:custGeom>
                <a:avLst/>
                <a:gdLst>
                  <a:gd name="T0" fmla="*/ 0 w 258"/>
                  <a:gd name="T1" fmla="*/ 17 h 166"/>
                  <a:gd name="T2" fmla="*/ 258 w 258"/>
                  <a:gd name="T3" fmla="*/ 166 h 166"/>
                  <a:gd name="T4" fmla="*/ 162 w 258"/>
                  <a:gd name="T5" fmla="*/ 34 h 166"/>
                  <a:gd name="T6" fmla="*/ 0 w 258"/>
                  <a:gd name="T7" fmla="*/ 1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7"/>
                    </a:moveTo>
                    <a:cubicBezTo>
                      <a:pt x="258" y="166"/>
                      <a:pt x="258" y="166"/>
                      <a:pt x="258" y="166"/>
                    </a:cubicBezTo>
                    <a:cubicBezTo>
                      <a:pt x="247" y="112"/>
                      <a:pt x="213" y="63"/>
                      <a:pt x="162" y="34"/>
                    </a:cubicBezTo>
                    <a:cubicBezTo>
                      <a:pt x="111" y="4"/>
                      <a:pt x="52" y="0"/>
                      <a:pt x="0" y="1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 dirty="0"/>
              </a:p>
            </p:txBody>
          </p:sp>
          <p:sp>
            <p:nvSpPr>
              <p:cNvPr id="81" name="Freeform 88">
                <a:extLst>
                  <a:ext uri="{FF2B5EF4-FFF2-40B4-BE49-F238E27FC236}">
                    <a16:creationId xmlns:a16="http://schemas.microsoft.com/office/drawing/2014/main" id="{F19632C2-B953-4CD1-9EAA-5C1FEA3EFD8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2886075"/>
                <a:ext cx="1228725" cy="790575"/>
              </a:xfrm>
              <a:custGeom>
                <a:avLst/>
                <a:gdLst>
                  <a:gd name="T0" fmla="*/ 0 w 258"/>
                  <a:gd name="T1" fmla="*/ 166 h 166"/>
                  <a:gd name="T2" fmla="*/ 258 w 258"/>
                  <a:gd name="T3" fmla="*/ 17 h 166"/>
                  <a:gd name="T4" fmla="*/ 96 w 258"/>
                  <a:gd name="T5" fmla="*/ 34 h 166"/>
                  <a:gd name="T6" fmla="*/ 0 w 258"/>
                  <a:gd name="T7" fmla="*/ 166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66"/>
                    </a:moveTo>
                    <a:cubicBezTo>
                      <a:pt x="258" y="17"/>
                      <a:pt x="258" y="17"/>
                      <a:pt x="258" y="17"/>
                    </a:cubicBezTo>
                    <a:cubicBezTo>
                      <a:pt x="206" y="0"/>
                      <a:pt x="147" y="4"/>
                      <a:pt x="96" y="34"/>
                    </a:cubicBezTo>
                    <a:cubicBezTo>
                      <a:pt x="44" y="63"/>
                      <a:pt x="11" y="112"/>
                      <a:pt x="0" y="16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 dirty="0"/>
              </a:p>
            </p:txBody>
          </p:sp>
          <p:grpSp>
            <p:nvGrpSpPr>
              <p:cNvPr id="82" name="组 81">
                <a:extLst>
                  <a:ext uri="{FF2B5EF4-FFF2-40B4-BE49-F238E27FC236}">
                    <a16:creationId xmlns:a16="http://schemas.microsoft.com/office/drawing/2014/main" id="{DBDC3951-9E4C-4062-9B43-3038D9058A6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Grp="1" noUngrp="1" noRot="1" noChangeAspec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587376" y="280988"/>
                <a:ext cx="2457450" cy="3838575"/>
                <a:chOff x="587376" y="280988"/>
                <a:chExt cx="2457450" cy="3838575"/>
              </a:xfrm>
            </p:grpSpPr>
            <p:sp>
              <p:nvSpPr>
                <p:cNvPr id="83" name="Line 63">
                  <a:extLst>
                    <a:ext uri="{FF2B5EF4-FFF2-40B4-BE49-F238E27FC236}">
                      <a16:creationId xmlns:a16="http://schemas.microsoft.com/office/drawing/2014/main" id="{2764EF0E-A104-46C9-B242-778009E49ED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1443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/>
                </a:p>
              </p:txBody>
            </p:sp>
            <p:sp>
              <p:nvSpPr>
                <p:cNvPr id="84" name="Line 66">
                  <a:extLst>
                    <a:ext uri="{FF2B5EF4-FFF2-40B4-BE49-F238E27FC236}">
                      <a16:creationId xmlns:a16="http://schemas.microsoft.com/office/drawing/2014/main" id="{D0A8B652-41E0-456C-9C9F-1F0EC008914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1816101" y="1443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/>
                </a:p>
              </p:txBody>
            </p:sp>
            <p:sp>
              <p:nvSpPr>
                <p:cNvPr id="85" name="Line 67">
                  <a:extLst>
                    <a:ext uri="{FF2B5EF4-FFF2-40B4-BE49-F238E27FC236}">
                      <a16:creationId xmlns:a16="http://schemas.microsoft.com/office/drawing/2014/main" id="{802E547A-C876-460C-B6A4-BCE8D39DA0A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1816101" y="280988"/>
                  <a:ext cx="0" cy="3838575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/>
                </a:p>
              </p:txBody>
            </p:sp>
            <p:sp>
              <p:nvSpPr>
                <p:cNvPr id="86" name="Line 80">
                  <a:extLst>
                    <a:ext uri="{FF2B5EF4-FFF2-40B4-BE49-F238E27FC236}">
                      <a16:creationId xmlns:a16="http://schemas.microsoft.com/office/drawing/2014/main" id="{00363E6C-7B8D-4E1D-A93E-E73306E130D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205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/>
                </a:p>
              </p:txBody>
            </p:sp>
            <p:sp>
              <p:nvSpPr>
                <p:cNvPr id="87" name="Line 83">
                  <a:extLst>
                    <a:ext uri="{FF2B5EF4-FFF2-40B4-BE49-F238E27FC236}">
                      <a16:creationId xmlns:a16="http://schemas.microsoft.com/office/drawing/2014/main" id="{206E174F-B8D0-4FFD-A1B5-56BFC5CCE944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1816101" y="2205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/>
                </a:p>
              </p:txBody>
            </p:sp>
            <p:sp>
              <p:nvSpPr>
                <p:cNvPr id="88" name="Line 86">
                  <a:extLst>
                    <a:ext uri="{FF2B5EF4-FFF2-40B4-BE49-F238E27FC236}">
                      <a16:creationId xmlns:a16="http://schemas.microsoft.com/office/drawing/2014/main" id="{3A10191E-76B5-4841-B32D-0DF6EAB639B6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967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/>
                </a:p>
              </p:txBody>
            </p:sp>
            <p:sp>
              <p:nvSpPr>
                <p:cNvPr id="89" name="Line 89">
                  <a:extLst>
                    <a:ext uri="{FF2B5EF4-FFF2-40B4-BE49-F238E27FC236}">
                      <a16:creationId xmlns:a16="http://schemas.microsoft.com/office/drawing/2014/main" id="{CF67EF0B-5FE7-4D99-8B38-95B1706F07F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1816101" y="2967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/>
                </a:p>
              </p:txBody>
            </p:sp>
          </p:grpSp>
        </p:grpSp>
        <p:grpSp>
          <p:nvGrpSpPr>
            <p:cNvPr id="50" name="组 49">
              <a:extLst>
                <a:ext uri="{FF2B5EF4-FFF2-40B4-BE49-F238E27FC236}">
                  <a16:creationId xmlns:a16="http://schemas.microsoft.com/office/drawing/2014/main" id="{0B39CF0F-2997-4D96-8F17-211C97D87D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Grp="1" noUngrp="1" noRot="1" noChangeAspect="1" noMove="1" noResize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3500000">
              <a:off x="480743" y="3311698"/>
              <a:ext cx="1785984" cy="2211229"/>
              <a:chOff x="3125006" y="3171595"/>
              <a:chExt cx="1785984" cy="2211229"/>
            </a:xfrm>
          </p:grpSpPr>
          <p:grpSp>
            <p:nvGrpSpPr>
              <p:cNvPr id="60" name="组 59">
                <a:extLst>
                  <a:ext uri="{FF2B5EF4-FFF2-40B4-BE49-F238E27FC236}">
                    <a16:creationId xmlns:a16="http://schemas.microsoft.com/office/drawing/2014/main" id="{6408937D-7FFE-4D6C-AF79-1F60035CC7C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Grp="1" noUngrp="1" noRot="1" noChangeAspec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136819" y="3174345"/>
                <a:ext cx="1760933" cy="2208479"/>
                <a:chOff x="4749017" y="2998646"/>
                <a:chExt cx="1760933" cy="2208479"/>
              </a:xfrm>
            </p:grpSpPr>
            <p:cxnSp>
              <p:nvCxnSpPr>
                <p:cNvPr id="64" name="直接连接符​​(S) 63">
                  <a:extLst>
                    <a:ext uri="{FF2B5EF4-FFF2-40B4-BE49-F238E27FC236}">
                      <a16:creationId xmlns:a16="http://schemas.microsoft.com/office/drawing/2014/main" id="{749AA60A-BD5D-4647-AE8A-DF411C654BDF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CxnSpPr>
                  <a:cxnSpLocks noGrp="1" noRot="1" noChangeAspect="1" noMove="1" noResize="1" noEditPoints="1" noAdjustHandles="1" noChangeArrowheads="1" noChangeShapeType="1"/>
                </p:cNvCxn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CxnSpPr>
              <p:spPr>
                <a:xfrm flipH="1">
                  <a:off x="5630197" y="2998646"/>
                  <a:ext cx="0" cy="2208479"/>
                </a:xfrm>
                <a:prstGeom prst="line">
                  <a:avLst/>
                </a:prstGeom>
                <a:ln w="1270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直接连接符​​(S) 64">
                  <a:extLst>
                    <a:ext uri="{FF2B5EF4-FFF2-40B4-BE49-F238E27FC236}">
                      <a16:creationId xmlns:a16="http://schemas.microsoft.com/office/drawing/2014/main" id="{3F335D2B-768D-4700-A35C-F54A7BD35250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CxnSpPr>
                  <a:cxnSpLocks noGrp="1" noRot="1" noChangeAspect="1" noMove="1" noResize="1" noEditPoints="1" noAdjustHandles="1" noChangeArrowheads="1" noChangeShapeType="1"/>
                </p:cNvCxn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CxnSpPr>
              <p:spPr>
                <a:xfrm rot="10800000" flipH="1">
                  <a:off x="4749017" y="4416771"/>
                  <a:ext cx="1760933" cy="0"/>
                </a:xfrm>
                <a:prstGeom prst="line">
                  <a:avLst/>
                </a:prstGeom>
                <a:ln w="1270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6" name="Rectangle 30">
                  <a:extLst>
                    <a:ext uri="{FF2B5EF4-FFF2-40B4-BE49-F238E27FC236}">
                      <a16:creationId xmlns:a16="http://schemas.microsoft.com/office/drawing/2014/main" id="{B6F1EDEE-EDB1-4759-9339-8F60B631A31F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3500000">
                  <a:off x="5136242" y="3224252"/>
                  <a:ext cx="987915" cy="987915"/>
                </a:xfrm>
                <a:custGeom>
                  <a:avLst/>
                  <a:gdLst>
                    <a:gd name="connsiteX0" fmla="*/ 0 w 1302493"/>
                    <a:gd name="connsiteY0" fmla="*/ 0 h 1302493"/>
                    <a:gd name="connsiteX1" fmla="*/ 1302493 w 1302493"/>
                    <a:gd name="connsiteY1" fmla="*/ 0 h 1302493"/>
                    <a:gd name="connsiteX2" fmla="*/ 1302493 w 1302493"/>
                    <a:gd name="connsiteY2" fmla="*/ 1302493 h 1302493"/>
                    <a:gd name="connsiteX3" fmla="*/ 0 w 1302493"/>
                    <a:gd name="connsiteY3" fmla="*/ 1302493 h 1302493"/>
                    <a:gd name="connsiteX4" fmla="*/ 0 w 1302493"/>
                    <a:gd name="connsiteY4" fmla="*/ 0 h 1302493"/>
                    <a:gd name="connsiteX0" fmla="*/ 1302493 w 1393933"/>
                    <a:gd name="connsiteY0" fmla="*/ 1302493 h 1393933"/>
                    <a:gd name="connsiteX1" fmla="*/ 0 w 1393933"/>
                    <a:gd name="connsiteY1" fmla="*/ 1302493 h 1393933"/>
                    <a:gd name="connsiteX2" fmla="*/ 0 w 1393933"/>
                    <a:gd name="connsiteY2" fmla="*/ 0 h 1393933"/>
                    <a:gd name="connsiteX3" fmla="*/ 1302493 w 1393933"/>
                    <a:gd name="connsiteY3" fmla="*/ 0 h 1393933"/>
                    <a:gd name="connsiteX4" fmla="*/ 1393933 w 1393933"/>
                    <a:gd name="connsiteY4" fmla="*/ 1393933 h 1393933"/>
                    <a:gd name="connsiteX0" fmla="*/ 0 w 1393933"/>
                    <a:gd name="connsiteY0" fmla="*/ 1302493 h 1393933"/>
                    <a:gd name="connsiteX1" fmla="*/ 0 w 1393933"/>
                    <a:gd name="connsiteY1" fmla="*/ 0 h 1393933"/>
                    <a:gd name="connsiteX2" fmla="*/ 1302493 w 1393933"/>
                    <a:gd name="connsiteY2" fmla="*/ 0 h 1393933"/>
                    <a:gd name="connsiteX3" fmla="*/ 1393933 w 1393933"/>
                    <a:gd name="connsiteY3" fmla="*/ 1393933 h 1393933"/>
                    <a:gd name="connsiteX0" fmla="*/ 0 w 1302493"/>
                    <a:gd name="connsiteY0" fmla="*/ 1302493 h 1302493"/>
                    <a:gd name="connsiteX1" fmla="*/ 0 w 1302493"/>
                    <a:gd name="connsiteY1" fmla="*/ 0 h 1302493"/>
                    <a:gd name="connsiteX2" fmla="*/ 1302493 w 1302493"/>
                    <a:gd name="connsiteY2" fmla="*/ 0 h 13024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302493" h="1302493">
                      <a:moveTo>
                        <a:pt x="0" y="1302493"/>
                      </a:moveTo>
                      <a:lnTo>
                        <a:pt x="0" y="0"/>
                      </a:lnTo>
                      <a:lnTo>
                        <a:pt x="1302493" y="0"/>
                      </a:lnTo>
                    </a:path>
                  </a:pathLst>
                </a:custGeom>
                <a:noFill/>
                <a:ln w="12700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en-US" dirty="0"/>
                </a:p>
              </p:txBody>
            </p:sp>
            <p:sp>
              <p:nvSpPr>
                <p:cNvPr id="67" name="Rectangle 30">
                  <a:extLst>
                    <a:ext uri="{FF2B5EF4-FFF2-40B4-BE49-F238E27FC236}">
                      <a16:creationId xmlns:a16="http://schemas.microsoft.com/office/drawing/2014/main" id="{305D4D3B-BD5E-44BE-BE6A-4C918459301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3500000">
                  <a:off x="5327037" y="3070731"/>
                  <a:ext cx="606323" cy="606323"/>
                </a:xfrm>
                <a:custGeom>
                  <a:avLst/>
                  <a:gdLst>
                    <a:gd name="connsiteX0" fmla="*/ 0 w 1302493"/>
                    <a:gd name="connsiteY0" fmla="*/ 0 h 1302493"/>
                    <a:gd name="connsiteX1" fmla="*/ 1302493 w 1302493"/>
                    <a:gd name="connsiteY1" fmla="*/ 0 h 1302493"/>
                    <a:gd name="connsiteX2" fmla="*/ 1302493 w 1302493"/>
                    <a:gd name="connsiteY2" fmla="*/ 1302493 h 1302493"/>
                    <a:gd name="connsiteX3" fmla="*/ 0 w 1302493"/>
                    <a:gd name="connsiteY3" fmla="*/ 1302493 h 1302493"/>
                    <a:gd name="connsiteX4" fmla="*/ 0 w 1302493"/>
                    <a:gd name="connsiteY4" fmla="*/ 0 h 1302493"/>
                    <a:gd name="connsiteX0" fmla="*/ 1302493 w 1393933"/>
                    <a:gd name="connsiteY0" fmla="*/ 1302493 h 1393933"/>
                    <a:gd name="connsiteX1" fmla="*/ 0 w 1393933"/>
                    <a:gd name="connsiteY1" fmla="*/ 1302493 h 1393933"/>
                    <a:gd name="connsiteX2" fmla="*/ 0 w 1393933"/>
                    <a:gd name="connsiteY2" fmla="*/ 0 h 1393933"/>
                    <a:gd name="connsiteX3" fmla="*/ 1302493 w 1393933"/>
                    <a:gd name="connsiteY3" fmla="*/ 0 h 1393933"/>
                    <a:gd name="connsiteX4" fmla="*/ 1393933 w 1393933"/>
                    <a:gd name="connsiteY4" fmla="*/ 1393933 h 1393933"/>
                    <a:gd name="connsiteX0" fmla="*/ 0 w 1393933"/>
                    <a:gd name="connsiteY0" fmla="*/ 1302493 h 1393933"/>
                    <a:gd name="connsiteX1" fmla="*/ 0 w 1393933"/>
                    <a:gd name="connsiteY1" fmla="*/ 0 h 1393933"/>
                    <a:gd name="connsiteX2" fmla="*/ 1302493 w 1393933"/>
                    <a:gd name="connsiteY2" fmla="*/ 0 h 1393933"/>
                    <a:gd name="connsiteX3" fmla="*/ 1393933 w 1393933"/>
                    <a:gd name="connsiteY3" fmla="*/ 1393933 h 1393933"/>
                    <a:gd name="connsiteX0" fmla="*/ 0 w 1302493"/>
                    <a:gd name="connsiteY0" fmla="*/ 1302493 h 1302493"/>
                    <a:gd name="connsiteX1" fmla="*/ 0 w 1302493"/>
                    <a:gd name="connsiteY1" fmla="*/ 0 h 1302493"/>
                    <a:gd name="connsiteX2" fmla="*/ 1302493 w 1302493"/>
                    <a:gd name="connsiteY2" fmla="*/ 0 h 13024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302493" h="1302493">
                      <a:moveTo>
                        <a:pt x="0" y="1302493"/>
                      </a:moveTo>
                      <a:lnTo>
                        <a:pt x="0" y="0"/>
                      </a:lnTo>
                      <a:lnTo>
                        <a:pt x="1302493" y="0"/>
                      </a:lnTo>
                    </a:path>
                  </a:pathLst>
                </a:custGeom>
                <a:noFill/>
                <a:ln w="12700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en-US" dirty="0"/>
                </a:p>
              </p:txBody>
            </p:sp>
          </p:grpSp>
          <p:grpSp>
            <p:nvGrpSpPr>
              <p:cNvPr id="61" name="组 60">
                <a:extLst>
                  <a:ext uri="{FF2B5EF4-FFF2-40B4-BE49-F238E27FC236}">
                    <a16:creationId xmlns:a16="http://schemas.microsoft.com/office/drawing/2014/main" id="{30748E9E-1F8D-4FB9-89D6-F5B35B5049F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Grp="1" noUngrp="1" noRot="1" noChangeAspec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125006" y="3171595"/>
                <a:ext cx="1785984" cy="1799739"/>
                <a:chOff x="6879836" y="3516901"/>
                <a:chExt cx="1785984" cy="1799739"/>
              </a:xfrm>
            </p:grpSpPr>
            <p:sp>
              <p:nvSpPr>
                <p:cNvPr id="62" name="Freeform: Shape 61">
                  <a:extLst>
                    <a:ext uri="{FF2B5EF4-FFF2-40B4-BE49-F238E27FC236}">
                      <a16:creationId xmlns:a16="http://schemas.microsoft.com/office/drawing/2014/main" id="{B56CFFBA-D942-451F-B4E0-133DEA264B04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>
                  <a:off x="6879836" y="3521665"/>
                  <a:ext cx="892801" cy="1794975"/>
                </a:xfrm>
                <a:custGeom>
                  <a:avLst/>
                  <a:gdLst>
                    <a:gd name="connsiteX0" fmla="*/ 892801 w 892801"/>
                    <a:gd name="connsiteY0" fmla="*/ 0 h 1794975"/>
                    <a:gd name="connsiteX1" fmla="*/ 892801 w 892801"/>
                    <a:gd name="connsiteY1" fmla="*/ 1434622 h 1794975"/>
                    <a:gd name="connsiteX2" fmla="*/ 845919 w 892801"/>
                    <a:gd name="connsiteY2" fmla="*/ 1533379 h 1794975"/>
                    <a:gd name="connsiteX3" fmla="*/ 440820 w 892801"/>
                    <a:gd name="connsiteY3" fmla="*/ 1794916 h 1794975"/>
                    <a:gd name="connsiteX4" fmla="*/ 379878 w 892801"/>
                    <a:gd name="connsiteY4" fmla="*/ 1791253 h 1794975"/>
                    <a:gd name="connsiteX5" fmla="*/ 763083 w 892801"/>
                    <a:gd name="connsiteY5" fmla="*/ 100140 h 1794975"/>
                    <a:gd name="connsiteX6" fmla="*/ 892801 w 892801"/>
                    <a:gd name="connsiteY6" fmla="*/ 0 h 1794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92801" h="1794975">
                      <a:moveTo>
                        <a:pt x="892801" y="0"/>
                      </a:moveTo>
                      <a:lnTo>
                        <a:pt x="892801" y="1434622"/>
                      </a:lnTo>
                      <a:lnTo>
                        <a:pt x="845919" y="1533379"/>
                      </a:lnTo>
                      <a:cubicBezTo>
                        <a:pt x="735106" y="1711682"/>
                        <a:pt x="584368" y="1792418"/>
                        <a:pt x="440820" y="1794916"/>
                      </a:cubicBezTo>
                      <a:cubicBezTo>
                        <a:pt x="420314" y="1795273"/>
                        <a:pt x="399954" y="1794033"/>
                        <a:pt x="379878" y="1791253"/>
                      </a:cubicBezTo>
                      <a:cubicBezTo>
                        <a:pt x="-41718" y="1732871"/>
                        <a:pt x="-338017" y="995203"/>
                        <a:pt x="763083" y="100140"/>
                      </a:cubicBezTo>
                      <a:lnTo>
                        <a:pt x="89280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3" name="Freeform: Shape 62">
                  <a:extLst>
                    <a:ext uri="{FF2B5EF4-FFF2-40B4-BE49-F238E27FC236}">
                      <a16:creationId xmlns:a16="http://schemas.microsoft.com/office/drawing/2014/main" id="{1B25F38B-03B2-435D-82ED-142D2AB4D19E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>
                  <a:off x="7772637" y="3516901"/>
                  <a:ext cx="893183" cy="1795123"/>
                </a:xfrm>
                <a:custGeom>
                  <a:avLst/>
                  <a:gdLst>
                    <a:gd name="connsiteX0" fmla="*/ 191 w 893183"/>
                    <a:gd name="connsiteY0" fmla="*/ 0 h 1795123"/>
                    <a:gd name="connsiteX1" fmla="*/ 130101 w 893183"/>
                    <a:gd name="connsiteY1" fmla="*/ 100288 h 1795123"/>
                    <a:gd name="connsiteX2" fmla="*/ 513306 w 893183"/>
                    <a:gd name="connsiteY2" fmla="*/ 1791401 h 1795123"/>
                    <a:gd name="connsiteX3" fmla="*/ 47265 w 893183"/>
                    <a:gd name="connsiteY3" fmla="*/ 1533527 h 1795123"/>
                    <a:gd name="connsiteX4" fmla="*/ 192 w 893183"/>
                    <a:gd name="connsiteY4" fmla="*/ 1434367 h 1795123"/>
                    <a:gd name="connsiteX5" fmla="*/ 192 w 893183"/>
                    <a:gd name="connsiteY5" fmla="*/ 1438981 h 1795123"/>
                    <a:gd name="connsiteX6" fmla="*/ 0 w 893183"/>
                    <a:gd name="connsiteY6" fmla="*/ 1439386 h 1795123"/>
                    <a:gd name="connsiteX7" fmla="*/ 0 w 893183"/>
                    <a:gd name="connsiteY7" fmla="*/ 4764 h 1795123"/>
                    <a:gd name="connsiteX8" fmla="*/ 191 w 893183"/>
                    <a:gd name="connsiteY8" fmla="*/ 4616 h 1795123"/>
                    <a:gd name="connsiteX9" fmla="*/ 191 w 893183"/>
                    <a:gd name="connsiteY9" fmla="*/ 0 h 17951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93183" h="1795123">
                      <a:moveTo>
                        <a:pt x="191" y="0"/>
                      </a:moveTo>
                      <a:lnTo>
                        <a:pt x="130101" y="100288"/>
                      </a:lnTo>
                      <a:cubicBezTo>
                        <a:pt x="1231201" y="995351"/>
                        <a:pt x="934902" y="1733019"/>
                        <a:pt x="513306" y="1791401"/>
                      </a:cubicBezTo>
                      <a:cubicBezTo>
                        <a:pt x="352699" y="1813642"/>
                        <a:pt x="173909" y="1737302"/>
                        <a:pt x="47265" y="1533527"/>
                      </a:cubicBezTo>
                      <a:lnTo>
                        <a:pt x="192" y="1434367"/>
                      </a:lnTo>
                      <a:lnTo>
                        <a:pt x="192" y="1438981"/>
                      </a:lnTo>
                      <a:lnTo>
                        <a:pt x="0" y="1439386"/>
                      </a:lnTo>
                      <a:lnTo>
                        <a:pt x="0" y="4764"/>
                      </a:lnTo>
                      <a:lnTo>
                        <a:pt x="191" y="4616"/>
                      </a:lnTo>
                      <a:lnTo>
                        <a:pt x="19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51" name="组 50">
              <a:extLst>
                <a:ext uri="{FF2B5EF4-FFF2-40B4-BE49-F238E27FC236}">
                  <a16:creationId xmlns:a16="http://schemas.microsoft.com/office/drawing/2014/main" id="{E1A0A593-F414-4B02-A355-AC7A50A7E0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Grp="1" noUngrp="1" noRot="1" noChangeAspect="1" noMove="1" noResize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0800000">
              <a:off x="555957" y="5230097"/>
              <a:ext cx="641183" cy="1069728"/>
              <a:chOff x="6484112" y="2967038"/>
              <a:chExt cx="641183" cy="1069728"/>
            </a:xfrm>
          </p:grpSpPr>
          <p:grpSp>
            <p:nvGrpSpPr>
              <p:cNvPr id="52" name="组 51">
                <a:extLst>
                  <a:ext uri="{FF2B5EF4-FFF2-40B4-BE49-F238E27FC236}">
                    <a16:creationId xmlns:a16="http://schemas.microsoft.com/office/drawing/2014/main" id="{1BA06E81-194E-43F2-B418-BF8101EAAE2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Grp="1" noUngrp="1" noRot="1" noChangeAspec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6808136" y="2967038"/>
                <a:ext cx="317159" cy="932400"/>
                <a:chOff x="6808136" y="2967038"/>
                <a:chExt cx="317159" cy="932400"/>
              </a:xfrm>
            </p:grpSpPr>
            <p:sp>
              <p:nvSpPr>
                <p:cNvPr id="57" name="Freeform 68">
                  <a:extLst>
                    <a:ext uri="{FF2B5EF4-FFF2-40B4-BE49-F238E27FC236}">
                      <a16:creationId xmlns:a16="http://schemas.microsoft.com/office/drawing/2014/main" id="{ABE6BF78-8FF2-4595-9072-48ACEBE20790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808136" y="2967038"/>
                  <a:ext cx="159772" cy="710627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/>
                </a:p>
              </p:txBody>
            </p:sp>
            <p:sp>
              <p:nvSpPr>
                <p:cNvPr id="58" name="Freeform 69">
                  <a:extLst>
                    <a:ext uri="{FF2B5EF4-FFF2-40B4-BE49-F238E27FC236}">
                      <a16:creationId xmlns:a16="http://schemas.microsoft.com/office/drawing/2014/main" id="{E182745B-1C12-49AC-97AD-501D806E9F6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967908" y="2967038"/>
                  <a:ext cx="157387" cy="710627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/>
                </a:p>
              </p:txBody>
            </p:sp>
            <p:sp>
              <p:nvSpPr>
                <p:cNvPr id="59" name="Line 70">
                  <a:extLst>
                    <a:ext uri="{FF2B5EF4-FFF2-40B4-BE49-F238E27FC236}">
                      <a16:creationId xmlns:a16="http://schemas.microsoft.com/office/drawing/2014/main" id="{56B38515-A1C4-46D9-AEC6-E55E1CB7330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6967908" y="2967038"/>
                  <a:ext cx="0" cy="932400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/>
                </a:p>
              </p:txBody>
            </p:sp>
          </p:grpSp>
          <p:grpSp>
            <p:nvGrpSpPr>
              <p:cNvPr id="53" name="组 52">
                <a:extLst>
                  <a:ext uri="{FF2B5EF4-FFF2-40B4-BE49-F238E27FC236}">
                    <a16:creationId xmlns:a16="http://schemas.microsoft.com/office/drawing/2014/main" id="{C9A4424F-2DA0-4E5A-9291-0A5FCE55751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Grp="1" noUngrp="1" noRot="1" noChangeAspec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18900000" flipH="1">
                <a:off x="6484112" y="3104366"/>
                <a:ext cx="317159" cy="932400"/>
                <a:chOff x="6808136" y="2967038"/>
                <a:chExt cx="317159" cy="932400"/>
              </a:xfrm>
            </p:grpSpPr>
            <p:sp>
              <p:nvSpPr>
                <p:cNvPr id="54" name="Freeform 68">
                  <a:extLst>
                    <a:ext uri="{FF2B5EF4-FFF2-40B4-BE49-F238E27FC236}">
                      <a16:creationId xmlns:a16="http://schemas.microsoft.com/office/drawing/2014/main" id="{8609BA22-8E70-41AA-BACA-C9F8A789B23E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808136" y="2967038"/>
                  <a:ext cx="159772" cy="710627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/>
                </a:p>
              </p:txBody>
            </p:sp>
            <p:sp>
              <p:nvSpPr>
                <p:cNvPr id="55" name="Freeform 69">
                  <a:extLst>
                    <a:ext uri="{FF2B5EF4-FFF2-40B4-BE49-F238E27FC236}">
                      <a16:creationId xmlns:a16="http://schemas.microsoft.com/office/drawing/2014/main" id="{C2F49FC5-EFC3-4A02-9782-EC06564A94A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967908" y="2967038"/>
                  <a:ext cx="157387" cy="710627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/>
                </a:p>
              </p:txBody>
            </p:sp>
            <p:sp>
              <p:nvSpPr>
                <p:cNvPr id="56" name="Line 70">
                  <a:extLst>
                    <a:ext uri="{FF2B5EF4-FFF2-40B4-BE49-F238E27FC236}">
                      <a16:creationId xmlns:a16="http://schemas.microsoft.com/office/drawing/2014/main" id="{782187F0-090B-4C65-B604-5DD33B4FF23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6967908" y="2967038"/>
                  <a:ext cx="0" cy="932400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/>
                </a:p>
              </p:txBody>
            </p:sp>
          </p:grpSp>
        </p:grpSp>
      </p:grpSp>
      <p:cxnSp>
        <p:nvCxnSpPr>
          <p:cNvPr id="91" name="直接连接符​​(S) 90">
            <a:extLst>
              <a:ext uri="{FF2B5EF4-FFF2-40B4-BE49-F238E27FC236}">
                <a16:creationId xmlns:a16="http://schemas.microsoft.com/office/drawing/2014/main" id="{A3805DED-0C97-4EF7-B1E1-0E016E0537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26000" y="2428148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943867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、内容和两个图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长方形 17">
            <a:extLst>
              <a:ext uri="{FF2B5EF4-FFF2-40B4-BE49-F238E27FC236}">
                <a16:creationId xmlns:a16="http://schemas.microsoft.com/office/drawing/2014/main" id="{07C0FA93-7C0D-4CC0-BB42-DF569688ED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0" dirty="0">
              <a:solidFill>
                <a:schemeClr val="bg1">
                  <a:alpha val="20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D033B6B0-54DE-4F2D-84DD-D06CD3B11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563402"/>
            <a:ext cx="4075200" cy="2058573"/>
          </a:xfrm>
        </p:spPr>
        <p:txBody>
          <a:bodyPr rtlCol="0">
            <a:noAutofit/>
          </a:bodyPr>
          <a:lstStyle>
            <a:lvl1pPr algn="ctr">
              <a:defRPr sz="3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 dirty="0"/>
              <a:t>单击此处编辑母版标题样式</a:t>
            </a:r>
          </a:p>
        </p:txBody>
      </p:sp>
      <p:sp>
        <p:nvSpPr>
          <p:cNvPr id="20" name="副标题 7">
            <a:extLst>
              <a:ext uri="{FF2B5EF4-FFF2-40B4-BE49-F238E27FC236}">
                <a16:creationId xmlns:a16="http://schemas.microsoft.com/office/drawing/2014/main" id="{C2777538-58E6-494C-A27B-B70346B0F39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90000" y="4248000"/>
            <a:ext cx="4075200" cy="1520975"/>
          </a:xfrm>
        </p:spPr>
        <p:txBody>
          <a:bodyPr rtlCol="0">
            <a:normAutofit/>
          </a:bodyPr>
          <a:lstStyle>
            <a:lvl1pPr marL="0" indent="0" algn="ctr">
              <a:buNone/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 dirty="0"/>
              <a:t>单击以编辑母版副标题样式</a:t>
            </a:r>
          </a:p>
        </p:txBody>
      </p:sp>
      <p:sp>
        <p:nvSpPr>
          <p:cNvPr id="24" name="图片占位符 23">
            <a:extLst>
              <a:ext uri="{FF2B5EF4-FFF2-40B4-BE49-F238E27FC236}">
                <a16:creationId xmlns:a16="http://schemas.microsoft.com/office/drawing/2014/main" id="{C9D32952-2D0C-4A3E-9354-E014C717894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54800" y="563563"/>
            <a:ext cx="4995863" cy="270668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1600" dirty="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marL="0" lvl="0" indent="0" algn="ctr" rtl="0">
              <a:buNone/>
            </a:pPr>
            <a:endParaRPr lang="zh-CN" altLang="en-US" noProof="0" dirty="0"/>
          </a:p>
        </p:txBody>
      </p:sp>
      <p:sp>
        <p:nvSpPr>
          <p:cNvPr id="26" name="图片占位符 25">
            <a:extLst>
              <a:ext uri="{FF2B5EF4-FFF2-40B4-BE49-F238E27FC236}">
                <a16:creationId xmlns:a16="http://schemas.microsoft.com/office/drawing/2014/main" id="{92FA415D-7F98-4C81-A18F-A114BF021CC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654800" y="3587750"/>
            <a:ext cx="4995863" cy="269875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1600" dirty="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marL="0" lvl="0" indent="0" algn="ctr" rtl="0">
              <a:buNone/>
            </a:pPr>
            <a:endParaRPr lang="zh-CN" altLang="en-US" noProof="0" dirty="0"/>
          </a:p>
        </p:txBody>
      </p:sp>
      <p:grpSp>
        <p:nvGrpSpPr>
          <p:cNvPr id="6" name="组 5">
            <a:extLst>
              <a:ext uri="{FF2B5EF4-FFF2-40B4-BE49-F238E27FC236}">
                <a16:creationId xmlns:a16="http://schemas.microsoft.com/office/drawing/2014/main" id="{36D3DA45-FD99-405B-8BF9-260DD97C0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919525" y="2840038"/>
            <a:ext cx="2216150" cy="1177924"/>
            <a:chOff x="4987925" y="2840038"/>
            <a:chExt cx="2216150" cy="1177924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5C2A03C-F372-4C6D-929D-FD97AD4396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87925" y="2840038"/>
              <a:ext cx="2216150" cy="1177924"/>
            </a:xfrm>
            <a:prstGeom prst="rect">
              <a:avLst/>
            </a:prstGeom>
            <a:solidFill>
              <a:schemeClr val="bg2"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grpSp>
          <p:nvGrpSpPr>
            <p:cNvPr id="8" name="组 7">
              <a:extLst>
                <a:ext uri="{FF2B5EF4-FFF2-40B4-BE49-F238E27FC236}">
                  <a16:creationId xmlns:a16="http://schemas.microsoft.com/office/drawing/2014/main" id="{E8FEDBB3-0BD6-41BC-BB57-9FEC2E96C0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720702" y="2912637"/>
              <a:ext cx="1080000" cy="1080000"/>
              <a:chOff x="6879023" y="2912637"/>
              <a:chExt cx="1080000" cy="1080000"/>
            </a:xfrm>
          </p:grpSpPr>
          <p:grpSp>
            <p:nvGrpSpPr>
              <p:cNvPr id="9" name="组 8">
                <a:extLst>
                  <a:ext uri="{FF2B5EF4-FFF2-40B4-BE49-F238E27FC236}">
                    <a16:creationId xmlns:a16="http://schemas.microsoft.com/office/drawing/2014/main" id="{7D12B81D-3F14-4DA1-BECA-669824832A0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7260443" y="2912637"/>
                <a:ext cx="317159" cy="1080000"/>
                <a:chOff x="4799744" y="2905614"/>
                <a:chExt cx="317159" cy="1080000"/>
              </a:xfrm>
            </p:grpSpPr>
            <p:sp>
              <p:nvSpPr>
                <p:cNvPr id="14" name="Freeform 68">
                  <a:extLst>
                    <a:ext uri="{FF2B5EF4-FFF2-40B4-BE49-F238E27FC236}">
                      <a16:creationId xmlns:a16="http://schemas.microsoft.com/office/drawing/2014/main" id="{EA11E57D-88DD-4899-907A-2A5772002FEA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4799744" y="2905614"/>
                  <a:ext cx="159772" cy="710627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5" name="Freeform 69">
                  <a:extLst>
                    <a:ext uri="{FF2B5EF4-FFF2-40B4-BE49-F238E27FC236}">
                      <a16:creationId xmlns:a16="http://schemas.microsoft.com/office/drawing/2014/main" id="{7A5AEE18-30A4-4777-975F-02D107A171B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4959516" y="2905614"/>
                  <a:ext cx="157387" cy="710627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6" name="Line 70">
                  <a:extLst>
                    <a:ext uri="{FF2B5EF4-FFF2-40B4-BE49-F238E27FC236}">
                      <a16:creationId xmlns:a16="http://schemas.microsoft.com/office/drawing/2014/main" id="{39EA21FB-AE36-478E-9770-CB842814390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ShapeType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4959516" y="2905614"/>
                  <a:ext cx="0" cy="1080000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</p:grpSp>
          <p:grpSp>
            <p:nvGrpSpPr>
              <p:cNvPr id="10" name="组 9">
                <a:extLst>
                  <a:ext uri="{FF2B5EF4-FFF2-40B4-BE49-F238E27FC236}">
                    <a16:creationId xmlns:a16="http://schemas.microsoft.com/office/drawing/2014/main" id="{BC45D5C4-2D3A-4F84-BED1-D9B75234B07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18900000" flipH="1">
                <a:off x="6916369" y="2912637"/>
                <a:ext cx="317159" cy="1080000"/>
                <a:chOff x="4799744" y="2905614"/>
                <a:chExt cx="317159" cy="1080000"/>
              </a:xfrm>
            </p:grpSpPr>
            <p:sp>
              <p:nvSpPr>
                <p:cNvPr id="11" name="Freeform 68">
                  <a:extLst>
                    <a:ext uri="{FF2B5EF4-FFF2-40B4-BE49-F238E27FC236}">
                      <a16:creationId xmlns:a16="http://schemas.microsoft.com/office/drawing/2014/main" id="{259762E8-7432-4501-9FE5-92B04D37C76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4799744" y="2905614"/>
                  <a:ext cx="159772" cy="710627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2" name="Freeform 69">
                  <a:extLst>
                    <a:ext uri="{FF2B5EF4-FFF2-40B4-BE49-F238E27FC236}">
                      <a16:creationId xmlns:a16="http://schemas.microsoft.com/office/drawing/2014/main" id="{FF91FD3E-0148-4B50-8906-7D9CD382A35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4959516" y="2905614"/>
                  <a:ext cx="157387" cy="710627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3" name="Line 70">
                  <a:extLst>
                    <a:ext uri="{FF2B5EF4-FFF2-40B4-BE49-F238E27FC236}">
                      <a16:creationId xmlns:a16="http://schemas.microsoft.com/office/drawing/2014/main" id="{506FA1AD-488A-4FD4-A79F-4343698EA734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ShapeType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4959516" y="2905614"/>
                  <a:ext cx="0" cy="1080000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93872434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引语和四张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CBA1826-1B3E-4E2E-8D6C-93BCEAA3D6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24726" y="4217899"/>
            <a:ext cx="4079874" cy="1132373"/>
          </a:xfrm>
        </p:spPr>
        <p:txBody>
          <a:bodyPr rtlCol="0" anchor="t">
            <a:noAutofit/>
          </a:bodyPr>
          <a:lstStyle>
            <a:lvl1pPr algn="ctr">
              <a:defRPr sz="3200"/>
            </a:lvl1pPr>
          </a:lstStyle>
          <a:p>
            <a:pPr rtl="0"/>
            <a:r>
              <a:rPr lang="zh-CN" altLang="en-US" noProof="0" dirty="0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AAB5F0CE-1714-4650-9690-5676C06349A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24726" y="1541995"/>
            <a:ext cx="4079874" cy="2457819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25000"/>
              </a:lnSpc>
              <a:buNone/>
              <a:defRPr sz="2700" i="0" spc="5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zh-CN" altLang="en-US" noProof="0" dirty="0"/>
              <a:t>单击以编辑母版副标题样式</a:t>
            </a:r>
          </a:p>
        </p:txBody>
      </p:sp>
      <p:sp>
        <p:nvSpPr>
          <p:cNvPr id="43" name="图片占位符 42">
            <a:extLst>
              <a:ext uri="{FF2B5EF4-FFF2-40B4-BE49-F238E27FC236}">
                <a16:creationId xmlns:a16="http://schemas.microsoft.com/office/drawing/2014/main" id="{E0B6C055-B48A-412B-88B0-737289AC0BD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39750" y="536575"/>
            <a:ext cx="2366963" cy="27606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1600" dirty="0"/>
            </a:lvl1pPr>
          </a:lstStyle>
          <a:p>
            <a:pPr marL="0" lvl="0" indent="0" algn="ctr" rtl="0">
              <a:buNone/>
            </a:pPr>
            <a:endParaRPr lang="zh-CN" altLang="en-US" noProof="0" dirty="0"/>
          </a:p>
        </p:txBody>
      </p:sp>
      <p:sp>
        <p:nvSpPr>
          <p:cNvPr id="44" name="图片占位符 42">
            <a:extLst>
              <a:ext uri="{FF2B5EF4-FFF2-40B4-BE49-F238E27FC236}">
                <a16:creationId xmlns:a16="http://schemas.microsoft.com/office/drawing/2014/main" id="{AE13F241-D0A7-491D-81D3-CB645029149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174887" y="543842"/>
            <a:ext cx="2366963" cy="27606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1600" dirty="0"/>
            </a:lvl1pPr>
          </a:lstStyle>
          <a:p>
            <a:pPr marL="0" lvl="0" indent="0" algn="ctr" rtl="0">
              <a:buNone/>
            </a:pPr>
            <a:endParaRPr lang="zh-CN" altLang="en-US" noProof="0" dirty="0"/>
          </a:p>
        </p:txBody>
      </p:sp>
      <p:sp>
        <p:nvSpPr>
          <p:cNvPr id="46" name="图片占位符 42">
            <a:extLst>
              <a:ext uri="{FF2B5EF4-FFF2-40B4-BE49-F238E27FC236}">
                <a16:creationId xmlns:a16="http://schemas.microsoft.com/office/drawing/2014/main" id="{DC189B8E-5A5B-400F-8F5F-63F61759E08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39642" y="3563566"/>
            <a:ext cx="2366963" cy="27606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1600" dirty="0"/>
            </a:lvl1pPr>
          </a:lstStyle>
          <a:p>
            <a:pPr marL="0" lvl="0" indent="0" algn="ctr" rtl="0">
              <a:buNone/>
            </a:pPr>
            <a:endParaRPr lang="zh-CN" altLang="en-US" noProof="0" dirty="0"/>
          </a:p>
        </p:txBody>
      </p:sp>
      <p:sp>
        <p:nvSpPr>
          <p:cNvPr id="47" name="图片占位符 42">
            <a:extLst>
              <a:ext uri="{FF2B5EF4-FFF2-40B4-BE49-F238E27FC236}">
                <a16:creationId xmlns:a16="http://schemas.microsoft.com/office/drawing/2014/main" id="{07055732-D9B3-42AF-9ADA-0D1F8DC2D5F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174779" y="3570833"/>
            <a:ext cx="2366963" cy="27606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1600" dirty="0"/>
            </a:lvl1pPr>
          </a:lstStyle>
          <a:p>
            <a:pPr marL="0" lvl="0" indent="0" algn="ctr" rtl="0">
              <a:buNone/>
            </a:pPr>
            <a:endParaRPr lang="zh-CN" altLang="en-US" noProof="0" dirty="0"/>
          </a:p>
        </p:txBody>
      </p:sp>
      <p:cxnSp>
        <p:nvCxnSpPr>
          <p:cNvPr id="18" name="直接连接符​​(S) 17">
            <a:extLst>
              <a:ext uri="{FF2B5EF4-FFF2-40B4-BE49-F238E27FC236}">
                <a16:creationId xmlns:a16="http://schemas.microsoft.com/office/drawing/2014/main" id="{D7ED9792-4CB9-419E-9961-050A9E00E2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096000" y="540000"/>
            <a:ext cx="0" cy="577800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组 18">
            <a:extLst>
              <a:ext uri="{FF2B5EF4-FFF2-40B4-BE49-F238E27FC236}">
                <a16:creationId xmlns:a16="http://schemas.microsoft.com/office/drawing/2014/main" id="{E1EC9E08-1228-4409-88CC-9D1927E839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8100000" flipH="1">
            <a:off x="6674373" y="402322"/>
            <a:ext cx="641184" cy="1069728"/>
            <a:chOff x="6484111" y="2967038"/>
            <a:chExt cx="641184" cy="1069728"/>
          </a:xfrm>
        </p:grpSpPr>
        <p:grpSp>
          <p:nvGrpSpPr>
            <p:cNvPr id="20" name="组 19">
              <a:extLst>
                <a:ext uri="{FF2B5EF4-FFF2-40B4-BE49-F238E27FC236}">
                  <a16:creationId xmlns:a16="http://schemas.microsoft.com/office/drawing/2014/main" id="{0A892AB7-AE89-4F73-AE0D-3503473E251A}"/>
                </a:ext>
              </a:extLst>
            </p:cNvPr>
            <p:cNvGrpSpPr/>
            <p:nvPr/>
          </p:nvGrpSpPr>
          <p:grpSpPr>
            <a:xfrm>
              <a:off x="6808136" y="2967038"/>
              <a:ext cx="317159" cy="932400"/>
              <a:chOff x="6808136" y="2967038"/>
              <a:chExt cx="317159" cy="932400"/>
            </a:xfrm>
          </p:grpSpPr>
          <p:sp>
            <p:nvSpPr>
              <p:cNvPr id="25" name="Freeform 68">
                <a:extLst>
                  <a:ext uri="{FF2B5EF4-FFF2-40B4-BE49-F238E27FC236}">
                    <a16:creationId xmlns:a16="http://schemas.microsoft.com/office/drawing/2014/main" id="{734AFAA3-AA68-425A-834B-00F9D3690B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08136" y="2967038"/>
                <a:ext cx="159772" cy="710627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 dirty="0"/>
              </a:p>
            </p:txBody>
          </p:sp>
          <p:sp>
            <p:nvSpPr>
              <p:cNvPr id="26" name="Freeform 69">
                <a:extLst>
                  <a:ext uri="{FF2B5EF4-FFF2-40B4-BE49-F238E27FC236}">
                    <a16:creationId xmlns:a16="http://schemas.microsoft.com/office/drawing/2014/main" id="{36ED0F24-8619-4AED-A07A-D075DF2AF2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7908" y="2967038"/>
                <a:ext cx="157387" cy="710627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 dirty="0"/>
              </a:p>
            </p:txBody>
          </p:sp>
          <p:sp>
            <p:nvSpPr>
              <p:cNvPr id="27" name="Line 70">
                <a:extLst>
                  <a:ext uri="{FF2B5EF4-FFF2-40B4-BE49-F238E27FC236}">
                    <a16:creationId xmlns:a16="http://schemas.microsoft.com/office/drawing/2014/main" id="{21E04150-0D06-4DFB-A73B-66DED0A5CF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967908" y="2967038"/>
                <a:ext cx="0" cy="932400"/>
              </a:xfrm>
              <a:prstGeom prst="lin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 dirty="0"/>
              </a:p>
            </p:txBody>
          </p:sp>
        </p:grpSp>
        <p:grpSp>
          <p:nvGrpSpPr>
            <p:cNvPr id="21" name="组 20">
              <a:extLst>
                <a:ext uri="{FF2B5EF4-FFF2-40B4-BE49-F238E27FC236}">
                  <a16:creationId xmlns:a16="http://schemas.microsoft.com/office/drawing/2014/main" id="{EA3C053E-6843-4D44-A64D-A37FD38410B0}"/>
                </a:ext>
              </a:extLst>
            </p:cNvPr>
            <p:cNvGrpSpPr/>
            <p:nvPr/>
          </p:nvGrpSpPr>
          <p:grpSpPr>
            <a:xfrm rot="18900000" flipH="1">
              <a:off x="6484111" y="3104366"/>
              <a:ext cx="317159" cy="932400"/>
              <a:chOff x="6808136" y="2967038"/>
              <a:chExt cx="317159" cy="932400"/>
            </a:xfrm>
          </p:grpSpPr>
          <p:sp>
            <p:nvSpPr>
              <p:cNvPr id="22" name="Freeform 68">
                <a:extLst>
                  <a:ext uri="{FF2B5EF4-FFF2-40B4-BE49-F238E27FC236}">
                    <a16:creationId xmlns:a16="http://schemas.microsoft.com/office/drawing/2014/main" id="{A84DD506-3B91-4CE4-AE62-8E2FCA17D9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08136" y="2967038"/>
                <a:ext cx="159772" cy="710627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 dirty="0"/>
              </a:p>
            </p:txBody>
          </p:sp>
          <p:sp>
            <p:nvSpPr>
              <p:cNvPr id="23" name="Freeform 69">
                <a:extLst>
                  <a:ext uri="{FF2B5EF4-FFF2-40B4-BE49-F238E27FC236}">
                    <a16:creationId xmlns:a16="http://schemas.microsoft.com/office/drawing/2014/main" id="{18C6659C-7CBF-419E-B2AB-53A6FBB4FF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7908" y="2967038"/>
                <a:ext cx="157387" cy="710627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 dirty="0"/>
              </a:p>
            </p:txBody>
          </p:sp>
          <p:sp>
            <p:nvSpPr>
              <p:cNvPr id="24" name="Line 70">
                <a:extLst>
                  <a:ext uri="{FF2B5EF4-FFF2-40B4-BE49-F238E27FC236}">
                    <a16:creationId xmlns:a16="http://schemas.microsoft.com/office/drawing/2014/main" id="{C7B1B371-3EFF-4F0E-8B44-1A397B69DD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967908" y="2967038"/>
                <a:ext cx="0" cy="932400"/>
              </a:xfrm>
              <a:prstGeom prst="lin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 dirty="0"/>
              </a:p>
            </p:txBody>
          </p:sp>
        </p:grpSp>
      </p:grpSp>
      <p:grpSp>
        <p:nvGrpSpPr>
          <p:cNvPr id="30" name="组 29">
            <a:extLst>
              <a:ext uri="{FF2B5EF4-FFF2-40B4-BE49-F238E27FC236}">
                <a16:creationId xmlns:a16="http://schemas.microsoft.com/office/drawing/2014/main" id="{615108B9-F897-467F-809F-6A4A2AE7EA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18900000" flipH="1">
            <a:off x="11020475" y="5368081"/>
            <a:ext cx="641184" cy="1069728"/>
            <a:chOff x="6484111" y="2967038"/>
            <a:chExt cx="641184" cy="1069728"/>
          </a:xfrm>
        </p:grpSpPr>
        <p:grpSp>
          <p:nvGrpSpPr>
            <p:cNvPr id="31" name="组 30">
              <a:extLst>
                <a:ext uri="{FF2B5EF4-FFF2-40B4-BE49-F238E27FC236}">
                  <a16:creationId xmlns:a16="http://schemas.microsoft.com/office/drawing/2014/main" id="{86413051-FD79-4060-A702-60F38BF4A35C}"/>
                </a:ext>
              </a:extLst>
            </p:cNvPr>
            <p:cNvGrpSpPr/>
            <p:nvPr/>
          </p:nvGrpSpPr>
          <p:grpSpPr>
            <a:xfrm>
              <a:off x="6808136" y="2967038"/>
              <a:ext cx="317159" cy="932400"/>
              <a:chOff x="6808136" y="2967038"/>
              <a:chExt cx="317159" cy="932400"/>
            </a:xfrm>
          </p:grpSpPr>
          <p:sp>
            <p:nvSpPr>
              <p:cNvPr id="36" name="Freeform 68">
                <a:extLst>
                  <a:ext uri="{FF2B5EF4-FFF2-40B4-BE49-F238E27FC236}">
                    <a16:creationId xmlns:a16="http://schemas.microsoft.com/office/drawing/2014/main" id="{B764F2D9-1B19-42EA-9AF0-6050DDABAA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08136" y="2967038"/>
                <a:ext cx="159772" cy="710627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 dirty="0"/>
              </a:p>
            </p:txBody>
          </p:sp>
          <p:sp>
            <p:nvSpPr>
              <p:cNvPr id="37" name="Freeform 69">
                <a:extLst>
                  <a:ext uri="{FF2B5EF4-FFF2-40B4-BE49-F238E27FC236}">
                    <a16:creationId xmlns:a16="http://schemas.microsoft.com/office/drawing/2014/main" id="{557F4B3F-3926-4C1D-ABBF-B238098717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7908" y="2967038"/>
                <a:ext cx="157387" cy="710627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 dirty="0"/>
              </a:p>
            </p:txBody>
          </p:sp>
          <p:sp>
            <p:nvSpPr>
              <p:cNvPr id="38" name="Line 70">
                <a:extLst>
                  <a:ext uri="{FF2B5EF4-FFF2-40B4-BE49-F238E27FC236}">
                    <a16:creationId xmlns:a16="http://schemas.microsoft.com/office/drawing/2014/main" id="{81E74331-4EEB-49F8-912F-1DF74636E7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967908" y="2967038"/>
                <a:ext cx="0" cy="932400"/>
              </a:xfrm>
              <a:prstGeom prst="lin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 dirty="0"/>
              </a:p>
            </p:txBody>
          </p:sp>
        </p:grpSp>
        <p:grpSp>
          <p:nvGrpSpPr>
            <p:cNvPr id="32" name="组 31">
              <a:extLst>
                <a:ext uri="{FF2B5EF4-FFF2-40B4-BE49-F238E27FC236}">
                  <a16:creationId xmlns:a16="http://schemas.microsoft.com/office/drawing/2014/main" id="{E88BEEF7-57D3-43D4-9EBA-6948ED40B433}"/>
                </a:ext>
              </a:extLst>
            </p:cNvPr>
            <p:cNvGrpSpPr/>
            <p:nvPr/>
          </p:nvGrpSpPr>
          <p:grpSpPr>
            <a:xfrm rot="18900000" flipH="1">
              <a:off x="6484111" y="3104366"/>
              <a:ext cx="317159" cy="932400"/>
              <a:chOff x="6808136" y="2967038"/>
              <a:chExt cx="317159" cy="932400"/>
            </a:xfrm>
          </p:grpSpPr>
          <p:sp>
            <p:nvSpPr>
              <p:cNvPr id="33" name="Freeform 68">
                <a:extLst>
                  <a:ext uri="{FF2B5EF4-FFF2-40B4-BE49-F238E27FC236}">
                    <a16:creationId xmlns:a16="http://schemas.microsoft.com/office/drawing/2014/main" id="{0CD7B047-B489-4D5B-9C32-1BA667136A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08136" y="2967038"/>
                <a:ext cx="159772" cy="710627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 dirty="0"/>
              </a:p>
            </p:txBody>
          </p:sp>
          <p:sp>
            <p:nvSpPr>
              <p:cNvPr id="34" name="Freeform 69">
                <a:extLst>
                  <a:ext uri="{FF2B5EF4-FFF2-40B4-BE49-F238E27FC236}">
                    <a16:creationId xmlns:a16="http://schemas.microsoft.com/office/drawing/2014/main" id="{2B703141-C1B3-4AFF-991F-D77B298AE8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7908" y="2967038"/>
                <a:ext cx="157387" cy="710627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 dirty="0"/>
              </a:p>
            </p:txBody>
          </p:sp>
          <p:sp>
            <p:nvSpPr>
              <p:cNvPr id="35" name="Line 70">
                <a:extLst>
                  <a:ext uri="{FF2B5EF4-FFF2-40B4-BE49-F238E27FC236}">
                    <a16:creationId xmlns:a16="http://schemas.microsoft.com/office/drawing/2014/main" id="{FEEBB32D-FA5C-432C-B55F-1F74A4D13F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967908" y="2967038"/>
                <a:ext cx="0" cy="932400"/>
              </a:xfrm>
              <a:prstGeom prst="lin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8376410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大图像和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图片占位符 4">
            <a:extLst>
              <a:ext uri="{FF2B5EF4-FFF2-40B4-BE49-F238E27FC236}">
                <a16:creationId xmlns:a16="http://schemas.microsoft.com/office/drawing/2014/main" id="{00A4C510-23B3-2CBB-0E03-D7CDC310C6C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5177481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1600"/>
            </a:lvl1pPr>
          </a:lstStyle>
          <a:p>
            <a:pPr marL="0" lvl="0" indent="0" algn="ctr" rtl="0">
              <a:buNone/>
            </a:pPr>
            <a:endParaRPr lang="zh-CN" altLang="en-US" noProof="0" dirty="0"/>
          </a:p>
        </p:txBody>
      </p:sp>
      <p:sp>
        <p:nvSpPr>
          <p:cNvPr id="3" name="标题 1">
            <a:extLst>
              <a:ext uri="{FF2B5EF4-FFF2-40B4-BE49-F238E27FC236}">
                <a16:creationId xmlns:a16="http://schemas.microsoft.com/office/drawing/2014/main" id="{4A84028B-DEC2-923A-7042-69575DE8D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5177481"/>
            <a:ext cx="10213200" cy="1680519"/>
          </a:xfrm>
        </p:spPr>
        <p:txBody>
          <a:bodyPr rtlCol="0" anchor="ctr"/>
          <a:lstStyle>
            <a:lvl1pPr algn="ctr">
              <a:defRPr/>
            </a:lvl1pPr>
          </a:lstStyle>
          <a:p>
            <a:pPr rtl="0"/>
            <a:r>
              <a:rPr lang="zh-CN" altLang="en-US" noProof="0" dirty="0"/>
              <a:t>单击此处编辑母版标题样式</a:t>
            </a:r>
          </a:p>
        </p:txBody>
      </p:sp>
      <p:pic>
        <p:nvPicPr>
          <p:cNvPr id="4" name="图片 3" descr="包含图标的图片&#10;&#10;说明已自动生成">
            <a:extLst>
              <a:ext uri="{FF2B5EF4-FFF2-40B4-BE49-F238E27FC236}">
                <a16:creationId xmlns:a16="http://schemas.microsoft.com/office/drawing/2014/main" id="{5EF10B9D-1B9E-C7D8-1988-912522E0C1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537201" y="5841736"/>
            <a:ext cx="904396" cy="352010"/>
          </a:xfrm>
          <a:prstGeom prst="rect">
            <a:avLst/>
          </a:prstGeom>
        </p:spPr>
      </p:pic>
      <p:pic>
        <p:nvPicPr>
          <p:cNvPr id="6" name="图片 5" descr="包含图标的图片&#10;&#10;说明已自动生成">
            <a:extLst>
              <a:ext uri="{FF2B5EF4-FFF2-40B4-BE49-F238E27FC236}">
                <a16:creationId xmlns:a16="http://schemas.microsoft.com/office/drawing/2014/main" id="{ADD2F113-990E-B0D7-7E3D-240FBEAD48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8900000" flipH="1">
            <a:off x="10740172" y="5841733"/>
            <a:ext cx="904396" cy="352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20292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图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8">
            <a:extLst>
              <a:ext uri="{FF2B5EF4-FFF2-40B4-BE49-F238E27FC236}">
                <a16:creationId xmlns:a16="http://schemas.microsoft.com/office/drawing/2014/main" id="{36186B06-9FA0-6EAF-B99C-A970446948C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967630" y="0"/>
            <a:ext cx="7212013" cy="6858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1600" dirty="0"/>
            </a:lvl1pPr>
          </a:lstStyle>
          <a:p>
            <a:pPr marL="0" lvl="0" indent="0" algn="ctr" rtl="0">
              <a:buNone/>
            </a:pPr>
            <a:endParaRPr lang="zh-CN" altLang="en-US" noProof="0" dirty="0"/>
          </a:p>
        </p:txBody>
      </p:sp>
      <p:sp>
        <p:nvSpPr>
          <p:cNvPr id="4" name="标题 1">
            <a:extLst>
              <a:ext uri="{FF2B5EF4-FFF2-40B4-BE49-F238E27FC236}">
                <a16:creationId xmlns:a16="http://schemas.microsoft.com/office/drawing/2014/main" id="{46356B57-4993-795F-B5F6-D7B7595AF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08" y="2534177"/>
            <a:ext cx="3856679" cy="1453003"/>
          </a:xfrm>
        </p:spPr>
        <p:txBody>
          <a:bodyPr rtlCol="0" anchor="ctr"/>
          <a:lstStyle>
            <a:lvl1pPr algn="ctr">
              <a:defRPr/>
            </a:lvl1pPr>
          </a:lstStyle>
          <a:p>
            <a:pPr rtl="0"/>
            <a:r>
              <a:rPr lang="zh-CN" altLang="en-US" noProof="0" dirty="0"/>
              <a:t>单击此处编辑母版标题样式</a:t>
            </a:r>
          </a:p>
        </p:txBody>
      </p:sp>
      <p:pic>
        <p:nvPicPr>
          <p:cNvPr id="5" name="图片 4" descr="图标&#10;&#10;说明已自动生成">
            <a:extLst>
              <a:ext uri="{FF2B5EF4-FFF2-40B4-BE49-F238E27FC236}">
                <a16:creationId xmlns:a16="http://schemas.microsoft.com/office/drawing/2014/main" id="{A3BCF775-E97E-7A5B-29CE-34D8C0C2767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447594">
            <a:off x="2025475" y="4042246"/>
            <a:ext cx="965200" cy="11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84206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、内容和三张图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长方形 8">
            <a:extLst>
              <a:ext uri="{FF2B5EF4-FFF2-40B4-BE49-F238E27FC236}">
                <a16:creationId xmlns:a16="http://schemas.microsoft.com/office/drawing/2014/main" id="{B4910FDC-FCA3-4F39-AC3F-821172639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37" y="0"/>
            <a:ext cx="386715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0" dirty="0">
              <a:solidFill>
                <a:schemeClr val="bg1">
                  <a:alpha val="20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D033B6B0-54DE-4F2D-84DD-D06CD3B11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1" y="536573"/>
            <a:ext cx="7424950" cy="1453003"/>
          </a:xfrm>
        </p:spPr>
        <p:txBody>
          <a:bodyPr rtlCol="0"/>
          <a:lstStyle>
            <a:lvl1pPr algn="ctr"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 dirty="0"/>
              <a:t>单击此处编辑母版标题样式</a:t>
            </a:r>
          </a:p>
        </p:txBody>
      </p:sp>
      <p:sp>
        <p:nvSpPr>
          <p:cNvPr id="11" name="图片占位符 10">
            <a:extLst>
              <a:ext uri="{FF2B5EF4-FFF2-40B4-BE49-F238E27FC236}">
                <a16:creationId xmlns:a16="http://schemas.microsoft.com/office/drawing/2014/main" id="{6F0F278F-99B1-49C2-968B-C983DF8121A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7063" y="536575"/>
            <a:ext cx="2616200" cy="174307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1600" dirty="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marL="0" lvl="0" indent="0" algn="ctr" rtl="0">
              <a:buNone/>
            </a:pPr>
            <a:endParaRPr lang="zh-CN" altLang="en-US" noProof="0" dirty="0"/>
          </a:p>
        </p:txBody>
      </p:sp>
      <p:sp>
        <p:nvSpPr>
          <p:cNvPr id="207" name="图片占位符 10">
            <a:extLst>
              <a:ext uri="{FF2B5EF4-FFF2-40B4-BE49-F238E27FC236}">
                <a16:creationId xmlns:a16="http://schemas.microsoft.com/office/drawing/2014/main" id="{524BD50E-995A-4DB3-8E0A-E7F1FC6369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6853" y="2557090"/>
            <a:ext cx="2616200" cy="174307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1600" dirty="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marL="0" lvl="0" indent="0" algn="ctr" rtl="0">
              <a:buNone/>
            </a:pPr>
            <a:endParaRPr lang="zh-CN" altLang="en-US" noProof="0" dirty="0"/>
          </a:p>
        </p:txBody>
      </p:sp>
      <p:sp>
        <p:nvSpPr>
          <p:cNvPr id="208" name="图片占位符 10">
            <a:extLst>
              <a:ext uri="{FF2B5EF4-FFF2-40B4-BE49-F238E27FC236}">
                <a16:creationId xmlns:a16="http://schemas.microsoft.com/office/drawing/2014/main" id="{ABAB6489-3F37-4A20-8777-093046E5C82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27063" y="4576347"/>
            <a:ext cx="2616200" cy="174307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1600" dirty="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marL="0" lvl="0" indent="0" algn="ctr" rtl="0">
              <a:buNone/>
            </a:pPr>
            <a:endParaRPr lang="zh-CN" altLang="en-US" noProof="0" dirty="0"/>
          </a:p>
        </p:txBody>
      </p:sp>
      <p:sp>
        <p:nvSpPr>
          <p:cNvPr id="7" name="文本占位符 6">
            <a:extLst>
              <a:ext uri="{FF2B5EF4-FFF2-40B4-BE49-F238E27FC236}">
                <a16:creationId xmlns:a16="http://schemas.microsoft.com/office/drawing/2014/main" id="{92523157-52E2-4F89-B3C9-EA9FE7914BA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864100" y="2876550"/>
            <a:ext cx="6332538" cy="3219450"/>
          </a:xfrm>
        </p:spPr>
        <p:txBody>
          <a:bodyPr rtlCol="0">
            <a:normAutofit/>
          </a:bodyPr>
          <a:lstStyle>
            <a:lvl1pPr marL="0" indent="0" algn="ctr">
              <a:buNone/>
              <a:defRPr sz="19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360000" indent="0" algn="ctr">
              <a:buFont typeface="Arial" panose="020B0604020202020204" pitchFamily="34" charset="0"/>
              <a:buNone/>
              <a:defRPr/>
            </a:lvl2pPr>
            <a:lvl3pPr marL="720000" indent="0" algn="ctr">
              <a:buNone/>
              <a:defRPr/>
            </a:lvl3pPr>
            <a:lvl4pPr marL="1080000" indent="0" algn="ctr">
              <a:buFont typeface="Arial" panose="020B0604020202020204" pitchFamily="34" charset="0"/>
              <a:buNone/>
              <a:defRPr/>
            </a:lvl4pPr>
            <a:lvl5pPr marL="1440000" indent="0" algn="ctr">
              <a:buNone/>
              <a:defRPr/>
            </a:lvl5pPr>
          </a:lstStyle>
          <a:p>
            <a:pPr lvl="0" rtl="0"/>
            <a:r>
              <a:rPr lang="zh-CN" altLang="en-US" noProof="0" dirty="0"/>
              <a:t>单击此处编辑文本</a:t>
            </a:r>
          </a:p>
        </p:txBody>
      </p:sp>
      <p:cxnSp>
        <p:nvCxnSpPr>
          <p:cNvPr id="91" name="直接连接符​​(S) 90">
            <a:extLst>
              <a:ext uri="{FF2B5EF4-FFF2-40B4-BE49-F238E27FC236}">
                <a16:creationId xmlns:a16="http://schemas.microsoft.com/office/drawing/2014/main" id="{A3805DED-0C97-4EF7-B1E1-0E016E0537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741725" y="2428148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216782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束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033B6B0-54DE-4F2D-84DD-D06CD3B11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94707" y="536573"/>
            <a:ext cx="3856679" cy="1453003"/>
          </a:xfrm>
        </p:spPr>
        <p:txBody>
          <a:bodyPr rtlCol="0"/>
          <a:lstStyle>
            <a:lvl1pPr algn="ctr"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 dirty="0"/>
              <a:t>单击此处编辑母版标题样式</a:t>
            </a:r>
          </a:p>
        </p:txBody>
      </p:sp>
      <p:cxnSp>
        <p:nvCxnSpPr>
          <p:cNvPr id="91" name="直接连接符​​(S) 90">
            <a:extLst>
              <a:ext uri="{FF2B5EF4-FFF2-40B4-BE49-F238E27FC236}">
                <a16:creationId xmlns:a16="http://schemas.microsoft.com/office/drawing/2014/main" id="{A3805DED-0C97-4EF7-B1E1-0E016E0537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43525" y="2428148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2" name="组 91">
            <a:extLst>
              <a:ext uri="{FF2B5EF4-FFF2-40B4-BE49-F238E27FC236}">
                <a16:creationId xmlns:a16="http://schemas.microsoft.com/office/drawing/2014/main" id="{6CA9855B-4072-4D45-821E-549FDF5481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8958" y="457964"/>
            <a:ext cx="7681842" cy="5937065"/>
            <a:chOff x="28958" y="457964"/>
            <a:chExt cx="7681842" cy="5937065"/>
          </a:xfrm>
        </p:grpSpPr>
        <p:grpSp>
          <p:nvGrpSpPr>
            <p:cNvPr id="94" name="组 93">
              <a:extLst>
                <a:ext uri="{FF2B5EF4-FFF2-40B4-BE49-F238E27FC236}">
                  <a16:creationId xmlns:a16="http://schemas.microsoft.com/office/drawing/2014/main" id="{CD707C0C-4086-4F35-A8FC-A45D727AA6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8900000" flipH="1">
              <a:off x="3417239" y="1865958"/>
              <a:ext cx="1270000" cy="3384002"/>
              <a:chOff x="7920038" y="61913"/>
              <a:chExt cx="1270000" cy="3384002"/>
            </a:xfrm>
          </p:grpSpPr>
          <p:sp>
            <p:nvSpPr>
              <p:cNvPr id="195" name="Freeform 76">
                <a:extLst>
                  <a:ext uri="{FF2B5EF4-FFF2-40B4-BE49-F238E27FC236}">
                    <a16:creationId xmlns:a16="http://schemas.microsoft.com/office/drawing/2014/main" id="{3D21528F-9013-4CD7-9F7C-D3F36248816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7920038" y="61913"/>
                <a:ext cx="638175" cy="2843213"/>
              </a:xfrm>
              <a:custGeom>
                <a:avLst/>
                <a:gdLst>
                  <a:gd name="T0" fmla="*/ 0 w 134"/>
                  <a:gd name="T1" fmla="*/ 298 h 597"/>
                  <a:gd name="T2" fmla="*/ 134 w 134"/>
                  <a:gd name="T3" fmla="*/ 597 h 597"/>
                  <a:gd name="T4" fmla="*/ 134 w 134"/>
                  <a:gd name="T5" fmla="*/ 0 h 597"/>
                  <a:gd name="T6" fmla="*/ 0 w 134"/>
                  <a:gd name="T7" fmla="*/ 298 h 5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4" h="597">
                    <a:moveTo>
                      <a:pt x="0" y="298"/>
                    </a:moveTo>
                    <a:cubicBezTo>
                      <a:pt x="0" y="417"/>
                      <a:pt x="52" y="523"/>
                      <a:pt x="134" y="597"/>
                    </a:cubicBezTo>
                    <a:cubicBezTo>
                      <a:pt x="134" y="0"/>
                      <a:pt x="134" y="0"/>
                      <a:pt x="134" y="0"/>
                    </a:cubicBezTo>
                    <a:cubicBezTo>
                      <a:pt x="52" y="74"/>
                      <a:pt x="0" y="180"/>
                      <a:pt x="0" y="29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CN" altLang="en-US" noProof="0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96" name="Freeform 77">
                <a:extLst>
                  <a:ext uri="{FF2B5EF4-FFF2-40B4-BE49-F238E27FC236}">
                    <a16:creationId xmlns:a16="http://schemas.microsoft.com/office/drawing/2014/main" id="{06A8F5A2-62EC-4CDC-945A-E6C50C86CA2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8558213" y="61913"/>
                <a:ext cx="631825" cy="2843213"/>
              </a:xfrm>
              <a:custGeom>
                <a:avLst/>
                <a:gdLst>
                  <a:gd name="T0" fmla="*/ 0 w 133"/>
                  <a:gd name="T1" fmla="*/ 0 h 597"/>
                  <a:gd name="T2" fmla="*/ 0 w 133"/>
                  <a:gd name="T3" fmla="*/ 597 h 597"/>
                  <a:gd name="T4" fmla="*/ 133 w 133"/>
                  <a:gd name="T5" fmla="*/ 298 h 597"/>
                  <a:gd name="T6" fmla="*/ 0 w 133"/>
                  <a:gd name="T7" fmla="*/ 0 h 5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3" h="597">
                    <a:moveTo>
                      <a:pt x="0" y="0"/>
                    </a:moveTo>
                    <a:cubicBezTo>
                      <a:pt x="0" y="597"/>
                      <a:pt x="0" y="597"/>
                      <a:pt x="0" y="597"/>
                    </a:cubicBezTo>
                    <a:cubicBezTo>
                      <a:pt x="82" y="523"/>
                      <a:pt x="133" y="417"/>
                      <a:pt x="133" y="298"/>
                    </a:cubicBezTo>
                    <a:cubicBezTo>
                      <a:pt x="133" y="180"/>
                      <a:pt x="82" y="74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CN" altLang="en-US" noProof="0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grpSp>
            <p:nvGrpSpPr>
              <p:cNvPr id="197" name="组 196">
                <a:extLst>
                  <a:ext uri="{FF2B5EF4-FFF2-40B4-BE49-F238E27FC236}">
                    <a16:creationId xmlns:a16="http://schemas.microsoft.com/office/drawing/2014/main" id="{9625C8AA-1597-4CED-8301-18D382EF0DF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7934326" y="61915"/>
                <a:ext cx="1241425" cy="3384000"/>
                <a:chOff x="7934326" y="61915"/>
                <a:chExt cx="1241425" cy="3384000"/>
              </a:xfrm>
            </p:grpSpPr>
            <p:sp>
              <p:nvSpPr>
                <p:cNvPr id="198" name="Line 90">
                  <a:extLst>
                    <a:ext uri="{FF2B5EF4-FFF2-40B4-BE49-F238E27FC236}">
                      <a16:creationId xmlns:a16="http://schemas.microsoft.com/office/drawing/2014/main" id="{5DF95B35-23E9-4724-A4F8-8ED718B5DE7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8558213" y="61915"/>
                  <a:ext cx="0" cy="3384000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99" name="Freeform 91">
                  <a:extLst>
                    <a:ext uri="{FF2B5EF4-FFF2-40B4-BE49-F238E27FC236}">
                      <a16:creationId xmlns:a16="http://schemas.microsoft.com/office/drawing/2014/main" id="{26C6754B-5776-451D-95ED-62AA4D0BAEF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8181976" y="523875"/>
                  <a:ext cx="747713" cy="376238"/>
                </a:xfrm>
                <a:custGeom>
                  <a:avLst/>
                  <a:gdLst>
                    <a:gd name="T0" fmla="*/ 471 w 471"/>
                    <a:gd name="T1" fmla="*/ 0 h 237"/>
                    <a:gd name="T2" fmla="*/ 237 w 471"/>
                    <a:gd name="T3" fmla="*/ 237 h 237"/>
                    <a:gd name="T4" fmla="*/ 0 w 471"/>
                    <a:gd name="T5" fmla="*/ 0 h 2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71" h="237">
                      <a:moveTo>
                        <a:pt x="471" y="0"/>
                      </a:moveTo>
                      <a:lnTo>
                        <a:pt x="237" y="237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200" name="Freeform 92">
                  <a:extLst>
                    <a:ext uri="{FF2B5EF4-FFF2-40B4-BE49-F238E27FC236}">
                      <a16:creationId xmlns:a16="http://schemas.microsoft.com/office/drawing/2014/main" id="{A345A289-8D6C-4886-B54C-3E0D26D176E6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7977188" y="1028700"/>
                  <a:ext cx="1157288" cy="581025"/>
                </a:xfrm>
                <a:custGeom>
                  <a:avLst/>
                  <a:gdLst>
                    <a:gd name="T0" fmla="*/ 729 w 729"/>
                    <a:gd name="T1" fmla="*/ 0 h 366"/>
                    <a:gd name="T2" fmla="*/ 366 w 729"/>
                    <a:gd name="T3" fmla="*/ 366 h 366"/>
                    <a:gd name="T4" fmla="*/ 0 w 729"/>
                    <a:gd name="T5" fmla="*/ 0 h 3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29" h="366">
                      <a:moveTo>
                        <a:pt x="729" y="0"/>
                      </a:moveTo>
                      <a:lnTo>
                        <a:pt x="366" y="36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201" name="Freeform 93">
                  <a:extLst>
                    <a:ext uri="{FF2B5EF4-FFF2-40B4-BE49-F238E27FC236}">
                      <a16:creationId xmlns:a16="http://schemas.microsoft.com/office/drawing/2014/main" id="{5690D981-545B-4A73-A22E-6E701024ACF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7934326" y="1700213"/>
                  <a:ext cx="1241425" cy="619125"/>
                </a:xfrm>
                <a:custGeom>
                  <a:avLst/>
                  <a:gdLst>
                    <a:gd name="T0" fmla="*/ 782 w 782"/>
                    <a:gd name="T1" fmla="*/ 0 h 390"/>
                    <a:gd name="T2" fmla="*/ 393 w 782"/>
                    <a:gd name="T3" fmla="*/ 390 h 390"/>
                    <a:gd name="T4" fmla="*/ 0 w 782"/>
                    <a:gd name="T5" fmla="*/ 0 h 3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82" h="390">
                      <a:moveTo>
                        <a:pt x="782" y="0"/>
                      </a:moveTo>
                      <a:lnTo>
                        <a:pt x="393" y="39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</p:grpSp>
        </p:grpSp>
        <p:grpSp>
          <p:nvGrpSpPr>
            <p:cNvPr id="95" name="组 94">
              <a:extLst>
                <a:ext uri="{FF2B5EF4-FFF2-40B4-BE49-F238E27FC236}">
                  <a16:creationId xmlns:a16="http://schemas.microsoft.com/office/drawing/2014/main" id="{FCB89D53-605D-4497-A82E-C5CB7B9AB1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flipH="1">
              <a:off x="28958" y="457964"/>
              <a:ext cx="5539609" cy="5682348"/>
              <a:chOff x="6623433" y="457964"/>
              <a:chExt cx="5539609" cy="5682348"/>
            </a:xfrm>
          </p:grpSpPr>
          <p:grpSp>
            <p:nvGrpSpPr>
              <p:cNvPr id="146" name="组 145">
                <a:extLst>
                  <a:ext uri="{FF2B5EF4-FFF2-40B4-BE49-F238E27FC236}">
                    <a16:creationId xmlns:a16="http://schemas.microsoft.com/office/drawing/2014/main" id="{4200751B-2483-40F5-8C14-EF64034D453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9015028" y="2840007"/>
                <a:ext cx="2457452" cy="3838576"/>
                <a:chOff x="587375" y="280987"/>
                <a:chExt cx="2457452" cy="3838576"/>
              </a:xfrm>
            </p:grpSpPr>
            <p:sp>
              <p:nvSpPr>
                <p:cNvPr id="173" name="Freeform 64">
                  <a:extLst>
                    <a:ext uri="{FF2B5EF4-FFF2-40B4-BE49-F238E27FC236}">
                      <a16:creationId xmlns:a16="http://schemas.microsoft.com/office/drawing/2014/main" id="{A9677C6B-C435-43E3-BF18-DC35709C972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2" y="1443038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74" name="Freeform 81">
                  <a:extLst>
                    <a:ext uri="{FF2B5EF4-FFF2-40B4-BE49-F238E27FC236}">
                      <a16:creationId xmlns:a16="http://schemas.microsoft.com/office/drawing/2014/main" id="{56E374F1-3376-4D82-B66C-A0588A30F02F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205038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75" name="Freeform 61">
                  <a:extLst>
                    <a:ext uri="{FF2B5EF4-FFF2-40B4-BE49-F238E27FC236}">
                      <a16:creationId xmlns:a16="http://schemas.microsoft.com/office/drawing/2014/main" id="{979B4E97-34CE-4034-8523-F1584A03448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1443038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76" name="Freeform 78">
                  <a:extLst>
                    <a:ext uri="{FF2B5EF4-FFF2-40B4-BE49-F238E27FC236}">
                      <a16:creationId xmlns:a16="http://schemas.microsoft.com/office/drawing/2014/main" id="{F4C4EFFF-E30B-4F0B-9ED4-FF63047DCBD6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205037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77" name="Freeform 84">
                  <a:extLst>
                    <a:ext uri="{FF2B5EF4-FFF2-40B4-BE49-F238E27FC236}">
                      <a16:creationId xmlns:a16="http://schemas.microsoft.com/office/drawing/2014/main" id="{173FDB7E-F5CA-497D-95CF-7A00D6789CF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967038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78" name="Freeform 87">
                  <a:extLst>
                    <a:ext uri="{FF2B5EF4-FFF2-40B4-BE49-F238E27FC236}">
                      <a16:creationId xmlns:a16="http://schemas.microsoft.com/office/drawing/2014/main" id="{42266BB1-5605-4F64-B071-80A97BAD9C3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967037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79" name="Freeform 60">
                  <a:extLst>
                    <a:ext uri="{FF2B5EF4-FFF2-40B4-BE49-F238E27FC236}">
                      <a16:creationId xmlns:a16="http://schemas.microsoft.com/office/drawing/2014/main" id="{90D15A2A-0F2D-4AB8-8252-303BA5DB3B0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80987"/>
                  <a:ext cx="319088" cy="1419225"/>
                </a:xfrm>
                <a:custGeom>
                  <a:avLst/>
                  <a:gdLst>
                    <a:gd name="T0" fmla="*/ 0 w 67"/>
                    <a:gd name="T1" fmla="*/ 0 h 298"/>
                    <a:gd name="T2" fmla="*/ 0 w 67"/>
                    <a:gd name="T3" fmla="*/ 298 h 298"/>
                    <a:gd name="T4" fmla="*/ 67 w 67"/>
                    <a:gd name="T5" fmla="*/ 149 h 298"/>
                    <a:gd name="T6" fmla="*/ 0 w 67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7" y="208"/>
                        <a:pt x="67" y="149"/>
                      </a:cubicBezTo>
                      <a:cubicBezTo>
                        <a:pt x="67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80" name="Freeform 59">
                  <a:extLst>
                    <a:ext uri="{FF2B5EF4-FFF2-40B4-BE49-F238E27FC236}">
                      <a16:creationId xmlns:a16="http://schemas.microsoft.com/office/drawing/2014/main" id="{E676282C-5FCF-4E29-AE15-2545F1A685E9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497013" y="280987"/>
                  <a:ext cx="319088" cy="1419225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81" name="Freeform 62">
                  <a:extLst>
                    <a:ext uri="{FF2B5EF4-FFF2-40B4-BE49-F238E27FC236}">
                      <a16:creationId xmlns:a16="http://schemas.microsoft.com/office/drawing/2014/main" id="{AF7EC2A1-EAFC-4851-A4E3-47811C4456B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5" y="1390651"/>
                  <a:ext cx="1228725" cy="761999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82" name="Freeform 65">
                  <a:extLst>
                    <a:ext uri="{FF2B5EF4-FFF2-40B4-BE49-F238E27FC236}">
                      <a16:creationId xmlns:a16="http://schemas.microsoft.com/office/drawing/2014/main" id="{6F9BD94B-F299-45D3-B66E-F20FBC9246D4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1362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0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83" name="Freeform 79">
                  <a:extLst>
                    <a:ext uri="{FF2B5EF4-FFF2-40B4-BE49-F238E27FC236}">
                      <a16:creationId xmlns:a16="http://schemas.microsoft.com/office/drawing/2014/main" id="{50E616C9-EAB1-4990-B569-17C6CB088914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124075"/>
                  <a:ext cx="1228725" cy="790575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84" name="Freeform 82">
                  <a:extLst>
                    <a:ext uri="{FF2B5EF4-FFF2-40B4-BE49-F238E27FC236}">
                      <a16:creationId xmlns:a16="http://schemas.microsoft.com/office/drawing/2014/main" id="{2F983FB0-2CC2-4D5F-A331-4130F138E91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124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85" name="Freeform 85">
                  <a:extLst>
                    <a:ext uri="{FF2B5EF4-FFF2-40B4-BE49-F238E27FC236}">
                      <a16:creationId xmlns:a16="http://schemas.microsoft.com/office/drawing/2014/main" id="{B1ABC269-0802-4C4A-9E57-6F876F122C8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886075"/>
                  <a:ext cx="1228725" cy="790575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86" name="Freeform 88">
                  <a:extLst>
                    <a:ext uri="{FF2B5EF4-FFF2-40B4-BE49-F238E27FC236}">
                      <a16:creationId xmlns:a16="http://schemas.microsoft.com/office/drawing/2014/main" id="{233153AF-C5CF-40DD-9E5E-9B84272F467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886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grpSp>
              <p:nvGrpSpPr>
                <p:cNvPr id="187" name="组 186">
                  <a:extLst>
                    <a:ext uri="{FF2B5EF4-FFF2-40B4-BE49-F238E27FC236}">
                      <a16:creationId xmlns:a16="http://schemas.microsoft.com/office/drawing/2014/main" id="{95E220B7-17F2-4748-A337-3B8D5886038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587376" y="280988"/>
                  <a:ext cx="2457450" cy="3838575"/>
                  <a:chOff x="587376" y="280988"/>
                  <a:chExt cx="2457450" cy="3838575"/>
                </a:xfrm>
              </p:grpSpPr>
              <p:sp>
                <p:nvSpPr>
                  <p:cNvPr id="188" name="Line 63">
                    <a:extLst>
                      <a:ext uri="{FF2B5EF4-FFF2-40B4-BE49-F238E27FC236}">
                        <a16:creationId xmlns:a16="http://schemas.microsoft.com/office/drawing/2014/main" id="{63DC02CB-E162-45FD-AF68-0A1DB537F408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1443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zh-CN" altLang="en-US" noProof="0" dirty="0">
                      <a:latin typeface="Microsoft YaHei UI" panose="020B0503020204020204" pitchFamily="34" charset="-122"/>
                      <a:ea typeface="Microsoft YaHei UI" panose="020B0503020204020204" pitchFamily="34" charset="-122"/>
                    </a:endParaRPr>
                  </a:p>
                </p:txBody>
              </p:sp>
              <p:sp>
                <p:nvSpPr>
                  <p:cNvPr id="189" name="Line 66">
                    <a:extLst>
                      <a:ext uri="{FF2B5EF4-FFF2-40B4-BE49-F238E27FC236}">
                        <a16:creationId xmlns:a16="http://schemas.microsoft.com/office/drawing/2014/main" id="{4D9CBADA-7016-4987-B723-F7AE8E2E5742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1443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zh-CN" altLang="en-US" noProof="0" dirty="0">
                      <a:latin typeface="Microsoft YaHei UI" panose="020B0503020204020204" pitchFamily="34" charset="-122"/>
                      <a:ea typeface="Microsoft YaHei UI" panose="020B0503020204020204" pitchFamily="34" charset="-122"/>
                    </a:endParaRPr>
                  </a:p>
                </p:txBody>
              </p:sp>
              <p:sp>
                <p:nvSpPr>
                  <p:cNvPr id="190" name="Line 67">
                    <a:extLst>
                      <a:ext uri="{FF2B5EF4-FFF2-40B4-BE49-F238E27FC236}">
                        <a16:creationId xmlns:a16="http://schemas.microsoft.com/office/drawing/2014/main" id="{1DCEDCA0-F979-4B3C-A0CA-F98F2DEE8920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80988"/>
                    <a:ext cx="0" cy="3838575"/>
                  </a:xfrm>
                  <a:prstGeom prst="line">
                    <a:avLst/>
                  </a:prstGeom>
                  <a:noFill/>
                  <a:ln w="12700" cap="flat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zh-CN" altLang="en-US" noProof="0" dirty="0">
                      <a:latin typeface="Microsoft YaHei UI" panose="020B0503020204020204" pitchFamily="34" charset="-122"/>
                      <a:ea typeface="Microsoft YaHei UI" panose="020B0503020204020204" pitchFamily="34" charset="-122"/>
                    </a:endParaRPr>
                  </a:p>
                </p:txBody>
              </p:sp>
              <p:sp>
                <p:nvSpPr>
                  <p:cNvPr id="191" name="Line 80">
                    <a:extLst>
                      <a:ext uri="{FF2B5EF4-FFF2-40B4-BE49-F238E27FC236}">
                        <a16:creationId xmlns:a16="http://schemas.microsoft.com/office/drawing/2014/main" id="{1B701ADB-B6EB-4BED-8D15-F358A67EC9FC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2205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zh-CN" altLang="en-US" noProof="0" dirty="0">
                      <a:latin typeface="Microsoft YaHei UI" panose="020B0503020204020204" pitchFamily="34" charset="-122"/>
                      <a:ea typeface="Microsoft YaHei UI" panose="020B0503020204020204" pitchFamily="34" charset="-122"/>
                    </a:endParaRPr>
                  </a:p>
                </p:txBody>
              </p:sp>
              <p:sp>
                <p:nvSpPr>
                  <p:cNvPr id="192" name="Line 83">
                    <a:extLst>
                      <a:ext uri="{FF2B5EF4-FFF2-40B4-BE49-F238E27FC236}">
                        <a16:creationId xmlns:a16="http://schemas.microsoft.com/office/drawing/2014/main" id="{239EB39D-EF7A-4284-83B8-904957045D81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205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zh-CN" altLang="en-US" noProof="0" dirty="0">
                      <a:latin typeface="Microsoft YaHei UI" panose="020B0503020204020204" pitchFamily="34" charset="-122"/>
                      <a:ea typeface="Microsoft YaHei UI" panose="020B0503020204020204" pitchFamily="34" charset="-122"/>
                    </a:endParaRPr>
                  </a:p>
                </p:txBody>
              </p:sp>
              <p:sp>
                <p:nvSpPr>
                  <p:cNvPr id="193" name="Line 86">
                    <a:extLst>
                      <a:ext uri="{FF2B5EF4-FFF2-40B4-BE49-F238E27FC236}">
                        <a16:creationId xmlns:a16="http://schemas.microsoft.com/office/drawing/2014/main" id="{59413AC3-6F9D-431E-8136-F15C0FCA62A4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2967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zh-CN" altLang="en-US" noProof="0" dirty="0">
                      <a:latin typeface="Microsoft YaHei UI" panose="020B0503020204020204" pitchFamily="34" charset="-122"/>
                      <a:ea typeface="Microsoft YaHei UI" panose="020B0503020204020204" pitchFamily="34" charset="-122"/>
                    </a:endParaRPr>
                  </a:p>
                </p:txBody>
              </p:sp>
              <p:sp>
                <p:nvSpPr>
                  <p:cNvPr id="194" name="Line 89">
                    <a:extLst>
                      <a:ext uri="{FF2B5EF4-FFF2-40B4-BE49-F238E27FC236}">
                        <a16:creationId xmlns:a16="http://schemas.microsoft.com/office/drawing/2014/main" id="{987DF8D6-E53D-4C41-B339-1E5094638FAC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967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zh-CN" altLang="en-US" noProof="0" dirty="0">
                      <a:latin typeface="Microsoft YaHei UI" panose="020B0503020204020204" pitchFamily="34" charset="-122"/>
                      <a:ea typeface="Microsoft YaHei UI" panose="020B0503020204020204" pitchFamily="34" charset="-122"/>
                    </a:endParaRPr>
                  </a:p>
                </p:txBody>
              </p:sp>
            </p:grpSp>
          </p:grpSp>
          <p:grpSp>
            <p:nvGrpSpPr>
              <p:cNvPr id="147" name="组 146">
                <a:extLst>
                  <a:ext uri="{FF2B5EF4-FFF2-40B4-BE49-F238E27FC236}">
                    <a16:creationId xmlns:a16="http://schemas.microsoft.com/office/drawing/2014/main" id="{66036562-1199-405F-B95A-C3A543B5DB4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9940728" y="245341"/>
                <a:ext cx="1785984" cy="2211229"/>
                <a:chOff x="3125006" y="3171595"/>
                <a:chExt cx="1785984" cy="2211229"/>
              </a:xfrm>
            </p:grpSpPr>
            <p:grpSp>
              <p:nvGrpSpPr>
                <p:cNvPr id="165" name="组 164">
                  <a:extLst>
                    <a:ext uri="{FF2B5EF4-FFF2-40B4-BE49-F238E27FC236}">
                      <a16:creationId xmlns:a16="http://schemas.microsoft.com/office/drawing/2014/main" id="{C4C4997E-6944-4940-8B33-92DB90BCE3A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3136819" y="3174345"/>
                  <a:ext cx="1760933" cy="2208479"/>
                  <a:chOff x="4749017" y="2998646"/>
                  <a:chExt cx="1760933" cy="2208479"/>
                </a:xfrm>
              </p:grpSpPr>
              <p:cxnSp>
                <p:nvCxnSpPr>
                  <p:cNvPr id="169" name="直接连接符​​(S) 168">
                    <a:extLst>
                      <a:ext uri="{FF2B5EF4-FFF2-40B4-BE49-F238E27FC236}">
                        <a16:creationId xmlns:a16="http://schemas.microsoft.com/office/drawing/2014/main" id="{0A44DA53-5DA1-44E2-8EB4-F53CC84C9F2A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CxnSpPr>
                    <a:cxnSpLocks/>
                  </p:cNvCxn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CxnSpPr>
                <p:spPr>
                  <a:xfrm flipH="1">
                    <a:off x="5630197" y="2998646"/>
                    <a:ext cx="0" cy="2208479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0" name="直接连接符​​(S) 169">
                    <a:extLst>
                      <a:ext uri="{FF2B5EF4-FFF2-40B4-BE49-F238E27FC236}">
                        <a16:creationId xmlns:a16="http://schemas.microsoft.com/office/drawing/2014/main" id="{F072B3FF-FEA5-46BC-8627-9B46C5F3967D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CxnSpPr>
                    <a:cxnSpLocks/>
                  </p:cNvCxn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CxnSpPr>
                <p:spPr>
                  <a:xfrm rot="10800000" flipH="1">
                    <a:off x="4749017" y="4416771"/>
                    <a:ext cx="1760933" cy="0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71" name="Rectangle 30">
                    <a:extLst>
                      <a:ext uri="{FF2B5EF4-FFF2-40B4-BE49-F238E27FC236}">
                        <a16:creationId xmlns:a16="http://schemas.microsoft.com/office/drawing/2014/main" id="{FB18587D-1BDA-4D28-9B48-3C37C764B661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13500000">
                    <a:off x="5136242" y="3224252"/>
                    <a:ext cx="987915" cy="987915"/>
                  </a:xfrm>
                  <a:custGeom>
                    <a:avLst/>
                    <a:gdLst>
                      <a:gd name="connsiteX0" fmla="*/ 0 w 1302493"/>
                      <a:gd name="connsiteY0" fmla="*/ 0 h 1302493"/>
                      <a:gd name="connsiteX1" fmla="*/ 1302493 w 1302493"/>
                      <a:gd name="connsiteY1" fmla="*/ 0 h 1302493"/>
                      <a:gd name="connsiteX2" fmla="*/ 1302493 w 1302493"/>
                      <a:gd name="connsiteY2" fmla="*/ 1302493 h 1302493"/>
                      <a:gd name="connsiteX3" fmla="*/ 0 w 1302493"/>
                      <a:gd name="connsiteY3" fmla="*/ 1302493 h 1302493"/>
                      <a:gd name="connsiteX4" fmla="*/ 0 w 1302493"/>
                      <a:gd name="connsiteY4" fmla="*/ 0 h 1302493"/>
                      <a:gd name="connsiteX0" fmla="*/ 1302493 w 1393933"/>
                      <a:gd name="connsiteY0" fmla="*/ 1302493 h 1393933"/>
                      <a:gd name="connsiteX1" fmla="*/ 0 w 1393933"/>
                      <a:gd name="connsiteY1" fmla="*/ 1302493 h 1393933"/>
                      <a:gd name="connsiteX2" fmla="*/ 0 w 1393933"/>
                      <a:gd name="connsiteY2" fmla="*/ 0 h 1393933"/>
                      <a:gd name="connsiteX3" fmla="*/ 1302493 w 1393933"/>
                      <a:gd name="connsiteY3" fmla="*/ 0 h 1393933"/>
                      <a:gd name="connsiteX4" fmla="*/ 1393933 w 1393933"/>
                      <a:gd name="connsiteY4" fmla="*/ 1393933 h 1393933"/>
                      <a:gd name="connsiteX0" fmla="*/ 0 w 1393933"/>
                      <a:gd name="connsiteY0" fmla="*/ 1302493 h 1393933"/>
                      <a:gd name="connsiteX1" fmla="*/ 0 w 1393933"/>
                      <a:gd name="connsiteY1" fmla="*/ 0 h 1393933"/>
                      <a:gd name="connsiteX2" fmla="*/ 1302493 w 1393933"/>
                      <a:gd name="connsiteY2" fmla="*/ 0 h 1393933"/>
                      <a:gd name="connsiteX3" fmla="*/ 1393933 w 1393933"/>
                      <a:gd name="connsiteY3" fmla="*/ 1393933 h 1393933"/>
                      <a:gd name="connsiteX0" fmla="*/ 0 w 1302493"/>
                      <a:gd name="connsiteY0" fmla="*/ 1302493 h 1302493"/>
                      <a:gd name="connsiteX1" fmla="*/ 0 w 1302493"/>
                      <a:gd name="connsiteY1" fmla="*/ 0 h 1302493"/>
                      <a:gd name="connsiteX2" fmla="*/ 1302493 w 1302493"/>
                      <a:gd name="connsiteY2" fmla="*/ 0 h 1302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02493" h="1302493">
                        <a:moveTo>
                          <a:pt x="0" y="1302493"/>
                        </a:moveTo>
                        <a:lnTo>
                          <a:pt x="0" y="0"/>
                        </a:lnTo>
                        <a:lnTo>
                          <a:pt x="1302493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rtl="0"/>
                    <a:endParaRPr lang="zh-CN" altLang="en-US" noProof="0" dirty="0">
                      <a:latin typeface="Microsoft YaHei UI" panose="020B0503020204020204" pitchFamily="34" charset="-122"/>
                      <a:ea typeface="Microsoft YaHei UI" panose="020B0503020204020204" pitchFamily="34" charset="-122"/>
                    </a:endParaRPr>
                  </a:p>
                </p:txBody>
              </p:sp>
              <p:sp>
                <p:nvSpPr>
                  <p:cNvPr id="172" name="Rectangle 30">
                    <a:extLst>
                      <a:ext uri="{FF2B5EF4-FFF2-40B4-BE49-F238E27FC236}">
                        <a16:creationId xmlns:a16="http://schemas.microsoft.com/office/drawing/2014/main" id="{8CFE033B-F34F-4836-B6F3-93E6C7D9C5C1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13500000">
                    <a:off x="5327037" y="3070731"/>
                    <a:ext cx="606323" cy="606323"/>
                  </a:xfrm>
                  <a:custGeom>
                    <a:avLst/>
                    <a:gdLst>
                      <a:gd name="connsiteX0" fmla="*/ 0 w 1302493"/>
                      <a:gd name="connsiteY0" fmla="*/ 0 h 1302493"/>
                      <a:gd name="connsiteX1" fmla="*/ 1302493 w 1302493"/>
                      <a:gd name="connsiteY1" fmla="*/ 0 h 1302493"/>
                      <a:gd name="connsiteX2" fmla="*/ 1302493 w 1302493"/>
                      <a:gd name="connsiteY2" fmla="*/ 1302493 h 1302493"/>
                      <a:gd name="connsiteX3" fmla="*/ 0 w 1302493"/>
                      <a:gd name="connsiteY3" fmla="*/ 1302493 h 1302493"/>
                      <a:gd name="connsiteX4" fmla="*/ 0 w 1302493"/>
                      <a:gd name="connsiteY4" fmla="*/ 0 h 1302493"/>
                      <a:gd name="connsiteX0" fmla="*/ 1302493 w 1393933"/>
                      <a:gd name="connsiteY0" fmla="*/ 1302493 h 1393933"/>
                      <a:gd name="connsiteX1" fmla="*/ 0 w 1393933"/>
                      <a:gd name="connsiteY1" fmla="*/ 1302493 h 1393933"/>
                      <a:gd name="connsiteX2" fmla="*/ 0 w 1393933"/>
                      <a:gd name="connsiteY2" fmla="*/ 0 h 1393933"/>
                      <a:gd name="connsiteX3" fmla="*/ 1302493 w 1393933"/>
                      <a:gd name="connsiteY3" fmla="*/ 0 h 1393933"/>
                      <a:gd name="connsiteX4" fmla="*/ 1393933 w 1393933"/>
                      <a:gd name="connsiteY4" fmla="*/ 1393933 h 1393933"/>
                      <a:gd name="connsiteX0" fmla="*/ 0 w 1393933"/>
                      <a:gd name="connsiteY0" fmla="*/ 1302493 h 1393933"/>
                      <a:gd name="connsiteX1" fmla="*/ 0 w 1393933"/>
                      <a:gd name="connsiteY1" fmla="*/ 0 h 1393933"/>
                      <a:gd name="connsiteX2" fmla="*/ 1302493 w 1393933"/>
                      <a:gd name="connsiteY2" fmla="*/ 0 h 1393933"/>
                      <a:gd name="connsiteX3" fmla="*/ 1393933 w 1393933"/>
                      <a:gd name="connsiteY3" fmla="*/ 1393933 h 1393933"/>
                      <a:gd name="connsiteX0" fmla="*/ 0 w 1302493"/>
                      <a:gd name="connsiteY0" fmla="*/ 1302493 h 1302493"/>
                      <a:gd name="connsiteX1" fmla="*/ 0 w 1302493"/>
                      <a:gd name="connsiteY1" fmla="*/ 0 h 1302493"/>
                      <a:gd name="connsiteX2" fmla="*/ 1302493 w 1302493"/>
                      <a:gd name="connsiteY2" fmla="*/ 0 h 1302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02493" h="1302493">
                        <a:moveTo>
                          <a:pt x="0" y="1302493"/>
                        </a:moveTo>
                        <a:lnTo>
                          <a:pt x="0" y="0"/>
                        </a:lnTo>
                        <a:lnTo>
                          <a:pt x="1302493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rtl="0"/>
                    <a:endParaRPr lang="zh-CN" altLang="en-US" noProof="0" dirty="0">
                      <a:latin typeface="Microsoft YaHei UI" panose="020B0503020204020204" pitchFamily="34" charset="-122"/>
                      <a:ea typeface="Microsoft YaHei UI" panose="020B0503020204020204" pitchFamily="34" charset="-122"/>
                    </a:endParaRPr>
                  </a:p>
                </p:txBody>
              </p:sp>
            </p:grpSp>
            <p:grpSp>
              <p:nvGrpSpPr>
                <p:cNvPr id="166" name="组 165">
                  <a:extLst>
                    <a:ext uri="{FF2B5EF4-FFF2-40B4-BE49-F238E27FC236}">
                      <a16:creationId xmlns:a16="http://schemas.microsoft.com/office/drawing/2014/main" id="{07F79761-CFAA-4330-8067-31EC1DC3E16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3125006" y="3171595"/>
                  <a:ext cx="1785984" cy="1799739"/>
                  <a:chOff x="6879836" y="3516901"/>
                  <a:chExt cx="1785984" cy="1799739"/>
                </a:xfrm>
              </p:grpSpPr>
              <p:sp>
                <p:nvSpPr>
                  <p:cNvPr id="167" name="Freeform: Shape 166">
                    <a:extLst>
                      <a:ext uri="{FF2B5EF4-FFF2-40B4-BE49-F238E27FC236}">
                        <a16:creationId xmlns:a16="http://schemas.microsoft.com/office/drawing/2014/main" id="{8A0BC496-427B-4836-B989-97B0673D8F5B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6879836" y="3521665"/>
                    <a:ext cx="892801" cy="1794975"/>
                  </a:xfrm>
                  <a:custGeom>
                    <a:avLst/>
                    <a:gdLst>
                      <a:gd name="connsiteX0" fmla="*/ 892801 w 892801"/>
                      <a:gd name="connsiteY0" fmla="*/ 0 h 1794975"/>
                      <a:gd name="connsiteX1" fmla="*/ 892801 w 892801"/>
                      <a:gd name="connsiteY1" fmla="*/ 1434622 h 1794975"/>
                      <a:gd name="connsiteX2" fmla="*/ 845919 w 892801"/>
                      <a:gd name="connsiteY2" fmla="*/ 1533379 h 1794975"/>
                      <a:gd name="connsiteX3" fmla="*/ 440820 w 892801"/>
                      <a:gd name="connsiteY3" fmla="*/ 1794916 h 1794975"/>
                      <a:gd name="connsiteX4" fmla="*/ 379878 w 892801"/>
                      <a:gd name="connsiteY4" fmla="*/ 1791253 h 1794975"/>
                      <a:gd name="connsiteX5" fmla="*/ 763083 w 892801"/>
                      <a:gd name="connsiteY5" fmla="*/ 100140 h 1794975"/>
                      <a:gd name="connsiteX6" fmla="*/ 892801 w 892801"/>
                      <a:gd name="connsiteY6" fmla="*/ 0 h 17949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92801" h="1794975">
                        <a:moveTo>
                          <a:pt x="892801" y="0"/>
                        </a:moveTo>
                        <a:lnTo>
                          <a:pt x="892801" y="1434622"/>
                        </a:lnTo>
                        <a:lnTo>
                          <a:pt x="845919" y="1533379"/>
                        </a:lnTo>
                        <a:cubicBezTo>
                          <a:pt x="735106" y="1711682"/>
                          <a:pt x="584368" y="1792418"/>
                          <a:pt x="440820" y="1794916"/>
                        </a:cubicBezTo>
                        <a:cubicBezTo>
                          <a:pt x="420314" y="1795273"/>
                          <a:pt x="399954" y="1794033"/>
                          <a:pt x="379878" y="1791253"/>
                        </a:cubicBezTo>
                        <a:cubicBezTo>
                          <a:pt x="-41718" y="1732871"/>
                          <a:pt x="-338017" y="995203"/>
                          <a:pt x="763083" y="100140"/>
                        </a:cubicBezTo>
                        <a:lnTo>
                          <a:pt x="89280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zh-CN" altLang="en-US" noProof="0" dirty="0">
                      <a:solidFill>
                        <a:schemeClr val="tx1"/>
                      </a:solidFill>
                      <a:latin typeface="Microsoft YaHei UI" panose="020B0503020204020204" pitchFamily="34" charset="-122"/>
                      <a:ea typeface="Microsoft YaHei UI" panose="020B0503020204020204" pitchFamily="34" charset="-122"/>
                    </a:endParaRPr>
                  </a:p>
                </p:txBody>
              </p:sp>
              <p:sp>
                <p:nvSpPr>
                  <p:cNvPr id="168" name="Freeform: Shape 167">
                    <a:extLst>
                      <a:ext uri="{FF2B5EF4-FFF2-40B4-BE49-F238E27FC236}">
                        <a16:creationId xmlns:a16="http://schemas.microsoft.com/office/drawing/2014/main" id="{A0D554E1-33ED-415C-BF15-FC38D2E33C77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7772637" y="3516901"/>
                    <a:ext cx="893183" cy="1795123"/>
                  </a:xfrm>
                  <a:custGeom>
                    <a:avLst/>
                    <a:gdLst>
                      <a:gd name="connsiteX0" fmla="*/ 191 w 893183"/>
                      <a:gd name="connsiteY0" fmla="*/ 0 h 1795123"/>
                      <a:gd name="connsiteX1" fmla="*/ 130101 w 893183"/>
                      <a:gd name="connsiteY1" fmla="*/ 100288 h 1795123"/>
                      <a:gd name="connsiteX2" fmla="*/ 513306 w 893183"/>
                      <a:gd name="connsiteY2" fmla="*/ 1791401 h 1795123"/>
                      <a:gd name="connsiteX3" fmla="*/ 47265 w 893183"/>
                      <a:gd name="connsiteY3" fmla="*/ 1533527 h 1795123"/>
                      <a:gd name="connsiteX4" fmla="*/ 192 w 893183"/>
                      <a:gd name="connsiteY4" fmla="*/ 1434367 h 1795123"/>
                      <a:gd name="connsiteX5" fmla="*/ 192 w 893183"/>
                      <a:gd name="connsiteY5" fmla="*/ 1438981 h 1795123"/>
                      <a:gd name="connsiteX6" fmla="*/ 0 w 893183"/>
                      <a:gd name="connsiteY6" fmla="*/ 1439386 h 1795123"/>
                      <a:gd name="connsiteX7" fmla="*/ 0 w 893183"/>
                      <a:gd name="connsiteY7" fmla="*/ 4764 h 1795123"/>
                      <a:gd name="connsiteX8" fmla="*/ 191 w 893183"/>
                      <a:gd name="connsiteY8" fmla="*/ 4616 h 1795123"/>
                      <a:gd name="connsiteX9" fmla="*/ 191 w 893183"/>
                      <a:gd name="connsiteY9" fmla="*/ 0 h 17951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893183" h="1795123">
                        <a:moveTo>
                          <a:pt x="191" y="0"/>
                        </a:moveTo>
                        <a:lnTo>
                          <a:pt x="130101" y="100288"/>
                        </a:lnTo>
                        <a:cubicBezTo>
                          <a:pt x="1231201" y="995351"/>
                          <a:pt x="934902" y="1733019"/>
                          <a:pt x="513306" y="1791401"/>
                        </a:cubicBezTo>
                        <a:cubicBezTo>
                          <a:pt x="352699" y="1813642"/>
                          <a:pt x="173909" y="1737302"/>
                          <a:pt x="47265" y="1533527"/>
                        </a:cubicBezTo>
                        <a:lnTo>
                          <a:pt x="192" y="1434367"/>
                        </a:lnTo>
                        <a:lnTo>
                          <a:pt x="192" y="1438981"/>
                        </a:lnTo>
                        <a:lnTo>
                          <a:pt x="0" y="1439386"/>
                        </a:lnTo>
                        <a:lnTo>
                          <a:pt x="0" y="4764"/>
                        </a:lnTo>
                        <a:lnTo>
                          <a:pt x="191" y="4616"/>
                        </a:lnTo>
                        <a:lnTo>
                          <a:pt x="19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zh-CN" altLang="en-US" noProof="0" dirty="0">
                      <a:solidFill>
                        <a:schemeClr val="tx1"/>
                      </a:solidFill>
                      <a:latin typeface="Microsoft YaHei UI" panose="020B0503020204020204" pitchFamily="34" charset="-122"/>
                      <a:ea typeface="Microsoft YaHei UI" panose="020B0503020204020204" pitchFamily="34" charset="-122"/>
                    </a:endParaRPr>
                  </a:p>
                </p:txBody>
              </p:sp>
            </p:grpSp>
          </p:grpSp>
          <p:grpSp>
            <p:nvGrpSpPr>
              <p:cNvPr id="148" name="组 147">
                <a:extLst>
                  <a:ext uri="{FF2B5EF4-FFF2-40B4-BE49-F238E27FC236}">
                    <a16:creationId xmlns:a16="http://schemas.microsoft.com/office/drawing/2014/main" id="{D1F1EE7D-C5FF-46EA-AB9C-94E1F2D9B73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5400000">
                <a:off x="10400268" y="1917602"/>
                <a:ext cx="633413" cy="1862138"/>
                <a:chOff x="5959192" y="333389"/>
                <a:chExt cx="633413" cy="1862138"/>
              </a:xfrm>
            </p:grpSpPr>
            <p:grpSp>
              <p:nvGrpSpPr>
                <p:cNvPr id="161" name="组 160">
                  <a:extLst>
                    <a:ext uri="{FF2B5EF4-FFF2-40B4-BE49-F238E27FC236}">
                      <a16:creationId xmlns:a16="http://schemas.microsoft.com/office/drawing/2014/main" id="{2AC2FE37-AED7-4C81-A52E-FD105C1BDA8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5959192" y="333389"/>
                  <a:ext cx="633413" cy="1419225"/>
                  <a:chOff x="5959192" y="333389"/>
                  <a:chExt cx="633413" cy="1419225"/>
                </a:xfrm>
              </p:grpSpPr>
              <p:sp>
                <p:nvSpPr>
                  <p:cNvPr id="163" name="Freeform 68">
                    <a:extLst>
                      <a:ext uri="{FF2B5EF4-FFF2-40B4-BE49-F238E27FC236}">
                        <a16:creationId xmlns:a16="http://schemas.microsoft.com/office/drawing/2014/main" id="{AB34FC05-3259-4BE2-8DA9-91435FAFCE7C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959192" y="333389"/>
                    <a:ext cx="319088" cy="1419225"/>
                  </a:xfrm>
                  <a:custGeom>
                    <a:avLst/>
                    <a:gdLst>
                      <a:gd name="T0" fmla="*/ 0 w 67"/>
                      <a:gd name="T1" fmla="*/ 149 h 298"/>
                      <a:gd name="T2" fmla="*/ 67 w 67"/>
                      <a:gd name="T3" fmla="*/ 298 h 298"/>
                      <a:gd name="T4" fmla="*/ 67 w 67"/>
                      <a:gd name="T5" fmla="*/ 0 h 298"/>
                      <a:gd name="T6" fmla="*/ 0 w 67"/>
                      <a:gd name="T7" fmla="*/ 149 h 2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7" h="298">
                        <a:moveTo>
                          <a:pt x="0" y="149"/>
                        </a:moveTo>
                        <a:cubicBezTo>
                          <a:pt x="0" y="208"/>
                          <a:pt x="26" y="261"/>
                          <a:pt x="67" y="298"/>
                        </a:cubicBezTo>
                        <a:cubicBezTo>
                          <a:pt x="67" y="0"/>
                          <a:pt x="67" y="0"/>
                          <a:pt x="67" y="0"/>
                        </a:cubicBezTo>
                        <a:cubicBezTo>
                          <a:pt x="26" y="36"/>
                          <a:pt x="0" y="89"/>
                          <a:pt x="0" y="149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zh-CN" altLang="en-US" noProof="0" dirty="0">
                      <a:latin typeface="Microsoft YaHei UI" panose="020B0503020204020204" pitchFamily="34" charset="-122"/>
                      <a:ea typeface="Microsoft YaHei UI" panose="020B0503020204020204" pitchFamily="34" charset="-122"/>
                    </a:endParaRPr>
                  </a:p>
                </p:txBody>
              </p:sp>
              <p:sp>
                <p:nvSpPr>
                  <p:cNvPr id="164" name="Freeform 69">
                    <a:extLst>
                      <a:ext uri="{FF2B5EF4-FFF2-40B4-BE49-F238E27FC236}">
                        <a16:creationId xmlns:a16="http://schemas.microsoft.com/office/drawing/2014/main" id="{AC11598E-3FD2-47F3-8E57-D5D6130DBC3D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6278280" y="333389"/>
                    <a:ext cx="314325" cy="1419225"/>
                  </a:xfrm>
                  <a:custGeom>
                    <a:avLst/>
                    <a:gdLst>
                      <a:gd name="T0" fmla="*/ 0 w 66"/>
                      <a:gd name="T1" fmla="*/ 0 h 298"/>
                      <a:gd name="T2" fmla="*/ 0 w 66"/>
                      <a:gd name="T3" fmla="*/ 298 h 298"/>
                      <a:gd name="T4" fmla="*/ 66 w 66"/>
                      <a:gd name="T5" fmla="*/ 149 h 298"/>
                      <a:gd name="T6" fmla="*/ 0 w 66"/>
                      <a:gd name="T7" fmla="*/ 0 h 2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6" h="298">
                        <a:moveTo>
                          <a:pt x="0" y="0"/>
                        </a:moveTo>
                        <a:cubicBezTo>
                          <a:pt x="0" y="298"/>
                          <a:pt x="0" y="298"/>
                          <a:pt x="0" y="298"/>
                        </a:cubicBezTo>
                        <a:cubicBezTo>
                          <a:pt x="41" y="261"/>
                          <a:pt x="66" y="208"/>
                          <a:pt x="66" y="149"/>
                        </a:cubicBezTo>
                        <a:cubicBezTo>
                          <a:pt x="66" y="89"/>
                          <a:pt x="41" y="36"/>
                          <a:pt x="0" y="0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zh-CN" altLang="en-US" noProof="0" dirty="0">
                      <a:latin typeface="Microsoft YaHei UI" panose="020B0503020204020204" pitchFamily="34" charset="-122"/>
                      <a:ea typeface="Microsoft YaHei UI" panose="020B0503020204020204" pitchFamily="34" charset="-122"/>
                    </a:endParaRPr>
                  </a:p>
                </p:txBody>
              </p:sp>
            </p:grpSp>
            <p:sp>
              <p:nvSpPr>
                <p:cNvPr id="162" name="Line 70">
                  <a:extLst>
                    <a:ext uri="{FF2B5EF4-FFF2-40B4-BE49-F238E27FC236}">
                      <a16:creationId xmlns:a16="http://schemas.microsoft.com/office/drawing/2014/main" id="{37D098FA-73CF-44E6-B612-7DE664E5DE06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6278281" y="333389"/>
                  <a:ext cx="0" cy="1862138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</p:grpSp>
          <p:grpSp>
            <p:nvGrpSpPr>
              <p:cNvPr id="149" name="组 148">
                <a:extLst>
                  <a:ext uri="{FF2B5EF4-FFF2-40B4-BE49-F238E27FC236}">
                    <a16:creationId xmlns:a16="http://schemas.microsoft.com/office/drawing/2014/main" id="{66672930-1A30-4508-A9D2-FA4271C6B1E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11158635" y="5515533"/>
                <a:ext cx="317159" cy="932400"/>
                <a:chOff x="6376988" y="280988"/>
                <a:chExt cx="633413" cy="1862138"/>
              </a:xfrm>
            </p:grpSpPr>
            <p:sp>
              <p:nvSpPr>
                <p:cNvPr id="158" name="Freeform 68">
                  <a:extLst>
                    <a:ext uri="{FF2B5EF4-FFF2-40B4-BE49-F238E27FC236}">
                      <a16:creationId xmlns:a16="http://schemas.microsoft.com/office/drawing/2014/main" id="{174F3D5B-9943-4A8B-8699-ABB2B7991B84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376988" y="280988"/>
                  <a:ext cx="319088" cy="1419225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59" name="Freeform 69">
                  <a:extLst>
                    <a:ext uri="{FF2B5EF4-FFF2-40B4-BE49-F238E27FC236}">
                      <a16:creationId xmlns:a16="http://schemas.microsoft.com/office/drawing/2014/main" id="{6834DCA2-951C-4A9B-8490-5C7BD0FFBB9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696076" y="280988"/>
                  <a:ext cx="314325" cy="1419225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60" name="Line 70">
                  <a:extLst>
                    <a:ext uri="{FF2B5EF4-FFF2-40B4-BE49-F238E27FC236}">
                      <a16:creationId xmlns:a16="http://schemas.microsoft.com/office/drawing/2014/main" id="{316B6CF4-BCF3-4765-B744-A1EB5A76D33A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6696076" y="280988"/>
                  <a:ext cx="0" cy="1862138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</p:grpSp>
          <p:grpSp>
            <p:nvGrpSpPr>
              <p:cNvPr id="150" name="组 149">
                <a:extLst>
                  <a:ext uri="{FF2B5EF4-FFF2-40B4-BE49-F238E27FC236}">
                    <a16:creationId xmlns:a16="http://schemas.microsoft.com/office/drawing/2014/main" id="{BAD99054-FC47-4391-9369-B309A0AA258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7251633" y="4274501"/>
                <a:ext cx="903599" cy="2160000"/>
                <a:chOff x="9057947" y="3423463"/>
                <a:chExt cx="903599" cy="2160000"/>
              </a:xfrm>
            </p:grpSpPr>
            <p:grpSp>
              <p:nvGrpSpPr>
                <p:cNvPr id="151" name="组 150">
                  <a:extLst>
                    <a:ext uri="{FF2B5EF4-FFF2-40B4-BE49-F238E27FC236}">
                      <a16:creationId xmlns:a16="http://schemas.microsoft.com/office/drawing/2014/main" id="{1A1CDB94-FE6F-4AAC-94D9-DDCEC703B126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9057947" y="3432856"/>
                  <a:ext cx="903599" cy="1872461"/>
                  <a:chOff x="10538626" y="3165838"/>
                  <a:chExt cx="936000" cy="1939601"/>
                </a:xfrm>
              </p:grpSpPr>
              <p:sp>
                <p:nvSpPr>
                  <p:cNvPr id="156" name="Freeform: Shape 155">
                    <a:extLst>
                      <a:ext uri="{FF2B5EF4-FFF2-40B4-BE49-F238E27FC236}">
                        <a16:creationId xmlns:a16="http://schemas.microsoft.com/office/drawing/2014/main" id="{99B22DCB-54E6-4769-9DD7-3736B4041B2B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10538626" y="3183996"/>
                    <a:ext cx="453600" cy="1920288"/>
                  </a:xfrm>
                  <a:custGeom>
                    <a:avLst/>
                    <a:gdLst>
                      <a:gd name="connsiteX0" fmla="*/ 453600 w 453600"/>
                      <a:gd name="connsiteY0" fmla="*/ 0 h 1920288"/>
                      <a:gd name="connsiteX1" fmla="*/ 453600 w 453600"/>
                      <a:gd name="connsiteY1" fmla="*/ 1920288 h 1920288"/>
                      <a:gd name="connsiteX2" fmla="*/ 384059 w 453600"/>
                      <a:gd name="connsiteY2" fmla="*/ 1914152 h 1920288"/>
                      <a:gd name="connsiteX3" fmla="*/ 9354 w 453600"/>
                      <a:gd name="connsiteY3" fmla="*/ 1548700 h 1920288"/>
                      <a:gd name="connsiteX4" fmla="*/ 0 w 453600"/>
                      <a:gd name="connsiteY4" fmla="*/ 1455902 h 1920288"/>
                      <a:gd name="connsiteX5" fmla="*/ 146 w 453600"/>
                      <a:gd name="connsiteY5" fmla="*/ 1451885 h 1920288"/>
                      <a:gd name="connsiteX6" fmla="*/ 145 w 453600"/>
                      <a:gd name="connsiteY6" fmla="*/ 1451885 h 1920288"/>
                      <a:gd name="connsiteX7" fmla="*/ 7358 w 453600"/>
                      <a:gd name="connsiteY7" fmla="*/ 1253678 h 1920288"/>
                      <a:gd name="connsiteX8" fmla="*/ 424671 w 453600"/>
                      <a:gd name="connsiteY8" fmla="*/ 36480 h 1920288"/>
                      <a:gd name="connsiteX9" fmla="*/ 453600 w 453600"/>
                      <a:gd name="connsiteY9" fmla="*/ 0 h 1920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453600" h="1920288">
                        <a:moveTo>
                          <a:pt x="453600" y="0"/>
                        </a:moveTo>
                        <a:lnTo>
                          <a:pt x="453600" y="1920288"/>
                        </a:lnTo>
                        <a:lnTo>
                          <a:pt x="384059" y="1914152"/>
                        </a:lnTo>
                        <a:cubicBezTo>
                          <a:pt x="196308" y="1880615"/>
                          <a:pt x="47443" y="1734834"/>
                          <a:pt x="9354" y="1548700"/>
                        </a:cubicBezTo>
                        <a:lnTo>
                          <a:pt x="0" y="1455902"/>
                        </a:lnTo>
                        <a:lnTo>
                          <a:pt x="146" y="1451885"/>
                        </a:lnTo>
                        <a:lnTo>
                          <a:pt x="145" y="1451885"/>
                        </a:lnTo>
                        <a:lnTo>
                          <a:pt x="7358" y="1253678"/>
                        </a:lnTo>
                        <a:cubicBezTo>
                          <a:pt x="42019" y="780132"/>
                          <a:pt x="195015" y="355125"/>
                          <a:pt x="424671" y="36480"/>
                        </a:cubicBezTo>
                        <a:lnTo>
                          <a:pt x="453600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zh-CN" altLang="en-US" noProof="0" dirty="0">
                      <a:solidFill>
                        <a:schemeClr val="tx1"/>
                      </a:solidFill>
                      <a:latin typeface="Microsoft YaHei UI" panose="020B0503020204020204" pitchFamily="34" charset="-122"/>
                      <a:ea typeface="Microsoft YaHei UI" panose="020B0503020204020204" pitchFamily="34" charset="-122"/>
                    </a:endParaRPr>
                  </a:p>
                </p:txBody>
              </p:sp>
              <p:sp>
                <p:nvSpPr>
                  <p:cNvPr id="157" name="Freeform: Shape 156">
                    <a:extLst>
                      <a:ext uri="{FF2B5EF4-FFF2-40B4-BE49-F238E27FC236}">
                        <a16:creationId xmlns:a16="http://schemas.microsoft.com/office/drawing/2014/main" id="{67DA3C33-5733-4571-AD7C-F9D7447D1848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10992226" y="3165838"/>
                    <a:ext cx="482400" cy="1939601"/>
                  </a:xfrm>
                  <a:custGeom>
                    <a:avLst/>
                    <a:gdLst>
                      <a:gd name="connsiteX0" fmla="*/ 14399 w 482400"/>
                      <a:gd name="connsiteY0" fmla="*/ 0 h 1939601"/>
                      <a:gd name="connsiteX1" fmla="*/ 14399 w 482400"/>
                      <a:gd name="connsiteY1" fmla="*/ 689615 h 1939601"/>
                      <a:gd name="connsiteX2" fmla="*/ 14400 w 482400"/>
                      <a:gd name="connsiteY2" fmla="*/ 689615 h 1939601"/>
                      <a:gd name="connsiteX3" fmla="*/ 14401 w 482400"/>
                      <a:gd name="connsiteY3" fmla="*/ 689615 h 1939601"/>
                      <a:gd name="connsiteX4" fmla="*/ 14401 w 482400"/>
                      <a:gd name="connsiteY4" fmla="*/ 0 h 1939601"/>
                      <a:gd name="connsiteX5" fmla="*/ 57729 w 482400"/>
                      <a:gd name="connsiteY5" fmla="*/ 54638 h 1939601"/>
                      <a:gd name="connsiteX6" fmla="*/ 475042 w 482400"/>
                      <a:gd name="connsiteY6" fmla="*/ 1271836 h 1939601"/>
                      <a:gd name="connsiteX7" fmla="*/ 482255 w 482400"/>
                      <a:gd name="connsiteY7" fmla="*/ 1470043 h 1939601"/>
                      <a:gd name="connsiteX8" fmla="*/ 482254 w 482400"/>
                      <a:gd name="connsiteY8" fmla="*/ 1470043 h 1939601"/>
                      <a:gd name="connsiteX9" fmla="*/ 482400 w 482400"/>
                      <a:gd name="connsiteY9" fmla="*/ 1474060 h 1939601"/>
                      <a:gd name="connsiteX10" fmla="*/ 473046 w 482400"/>
                      <a:gd name="connsiteY10" fmla="*/ 1566858 h 1939601"/>
                      <a:gd name="connsiteX11" fmla="*/ 15706 w 482400"/>
                      <a:gd name="connsiteY11" fmla="*/ 1939601 h 1939601"/>
                      <a:gd name="connsiteX12" fmla="*/ 14400 w 482400"/>
                      <a:gd name="connsiteY12" fmla="*/ 1939469 h 1939601"/>
                      <a:gd name="connsiteX13" fmla="*/ 13094 w 482400"/>
                      <a:gd name="connsiteY13" fmla="*/ 1939601 h 1939601"/>
                      <a:gd name="connsiteX14" fmla="*/ 0 w 482400"/>
                      <a:gd name="connsiteY14" fmla="*/ 1938446 h 1939601"/>
                      <a:gd name="connsiteX15" fmla="*/ 0 w 482400"/>
                      <a:gd name="connsiteY15" fmla="*/ 18158 h 1939601"/>
                      <a:gd name="connsiteX16" fmla="*/ 14399 w 482400"/>
                      <a:gd name="connsiteY16" fmla="*/ 0 h 19396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482400" h="1939601">
                        <a:moveTo>
                          <a:pt x="14399" y="0"/>
                        </a:moveTo>
                        <a:lnTo>
                          <a:pt x="14399" y="689615"/>
                        </a:lnTo>
                        <a:lnTo>
                          <a:pt x="14400" y="689615"/>
                        </a:lnTo>
                        <a:lnTo>
                          <a:pt x="14401" y="689615"/>
                        </a:lnTo>
                        <a:lnTo>
                          <a:pt x="14401" y="0"/>
                        </a:lnTo>
                        <a:lnTo>
                          <a:pt x="57729" y="54638"/>
                        </a:lnTo>
                        <a:cubicBezTo>
                          <a:pt x="287385" y="373283"/>
                          <a:pt x="440381" y="798290"/>
                          <a:pt x="475042" y="1271836"/>
                        </a:cubicBezTo>
                        <a:lnTo>
                          <a:pt x="482255" y="1470043"/>
                        </a:lnTo>
                        <a:lnTo>
                          <a:pt x="482254" y="1470043"/>
                        </a:lnTo>
                        <a:lnTo>
                          <a:pt x="482400" y="1474060"/>
                        </a:lnTo>
                        <a:lnTo>
                          <a:pt x="473046" y="1566858"/>
                        </a:lnTo>
                        <a:cubicBezTo>
                          <a:pt x="429516" y="1779582"/>
                          <a:pt x="241298" y="1939601"/>
                          <a:pt x="15706" y="1939601"/>
                        </a:cubicBezTo>
                        <a:lnTo>
                          <a:pt x="14400" y="1939469"/>
                        </a:lnTo>
                        <a:lnTo>
                          <a:pt x="13094" y="1939601"/>
                        </a:lnTo>
                        <a:lnTo>
                          <a:pt x="0" y="1938446"/>
                        </a:lnTo>
                        <a:lnTo>
                          <a:pt x="0" y="18158"/>
                        </a:lnTo>
                        <a:lnTo>
                          <a:pt x="14399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zh-CN" altLang="en-US" noProof="0" dirty="0">
                      <a:solidFill>
                        <a:schemeClr val="tx1"/>
                      </a:solidFill>
                      <a:latin typeface="Microsoft YaHei UI" panose="020B0503020204020204" pitchFamily="34" charset="-122"/>
                      <a:ea typeface="Microsoft YaHei UI" panose="020B0503020204020204" pitchFamily="34" charset="-122"/>
                    </a:endParaRPr>
                  </a:p>
                </p:txBody>
              </p:sp>
            </p:grpSp>
            <p:grpSp>
              <p:nvGrpSpPr>
                <p:cNvPr id="152" name="组 151">
                  <a:extLst>
                    <a:ext uri="{FF2B5EF4-FFF2-40B4-BE49-F238E27FC236}">
                      <a16:creationId xmlns:a16="http://schemas.microsoft.com/office/drawing/2014/main" id="{DEACDE3F-3571-479B-8545-A0EB157DFB7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9210264" y="3423463"/>
                  <a:ext cx="597126" cy="2160000"/>
                  <a:chOff x="9210264" y="3423463"/>
                  <a:chExt cx="597126" cy="2160000"/>
                </a:xfrm>
              </p:grpSpPr>
              <p:cxnSp>
                <p:nvCxnSpPr>
                  <p:cNvPr id="153" name="直接连接符​​(S) 152">
                    <a:extLst>
                      <a:ext uri="{FF2B5EF4-FFF2-40B4-BE49-F238E27FC236}">
                        <a16:creationId xmlns:a16="http://schemas.microsoft.com/office/drawing/2014/main" id="{0EBC688C-242B-4AF8-9A28-74C5D3A7DD76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CxnSpPr>
                    <a:cxnSpLocks/>
                  </p:cNvCxn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CxnSpPr>
                <p:spPr>
                  <a:xfrm>
                    <a:off x="9508827" y="3423463"/>
                    <a:ext cx="0" cy="2160000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54" name="Rectangle 5">
                    <a:extLst>
                      <a:ext uri="{FF2B5EF4-FFF2-40B4-BE49-F238E27FC236}">
                        <a16:creationId xmlns:a16="http://schemas.microsoft.com/office/drawing/2014/main" id="{C4C8C45C-CEB8-4DEA-A7C9-8028747D4C2A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2700000">
                    <a:off x="9210264" y="4162845"/>
                    <a:ext cx="597126" cy="597126"/>
                  </a:xfrm>
                  <a:custGeom>
                    <a:avLst/>
                    <a:gdLst>
                      <a:gd name="connsiteX0" fmla="*/ 0 w 1239398"/>
                      <a:gd name="connsiteY0" fmla="*/ 0 h 1239398"/>
                      <a:gd name="connsiteX1" fmla="*/ 1239398 w 1239398"/>
                      <a:gd name="connsiteY1" fmla="*/ 0 h 1239398"/>
                      <a:gd name="connsiteX2" fmla="*/ 1239398 w 1239398"/>
                      <a:gd name="connsiteY2" fmla="*/ 1239398 h 1239398"/>
                      <a:gd name="connsiteX3" fmla="*/ 0 w 1239398"/>
                      <a:gd name="connsiteY3" fmla="*/ 1239398 h 1239398"/>
                      <a:gd name="connsiteX4" fmla="*/ 0 w 1239398"/>
                      <a:gd name="connsiteY4" fmla="*/ 0 h 1239398"/>
                      <a:gd name="connsiteX0" fmla="*/ 0 w 1239398"/>
                      <a:gd name="connsiteY0" fmla="*/ 0 h 1239398"/>
                      <a:gd name="connsiteX1" fmla="*/ 1239398 w 1239398"/>
                      <a:gd name="connsiteY1" fmla="*/ 0 h 1239398"/>
                      <a:gd name="connsiteX2" fmla="*/ 1239398 w 1239398"/>
                      <a:gd name="connsiteY2" fmla="*/ 1239398 h 1239398"/>
                      <a:gd name="connsiteX3" fmla="*/ 0 w 1239398"/>
                      <a:gd name="connsiteY3" fmla="*/ 1239398 h 1239398"/>
                      <a:gd name="connsiteX4" fmla="*/ 91440 w 1239398"/>
                      <a:gd name="connsiteY4" fmla="*/ 91440 h 1239398"/>
                      <a:gd name="connsiteX0" fmla="*/ 1239398 w 1239398"/>
                      <a:gd name="connsiteY0" fmla="*/ 0 h 1239398"/>
                      <a:gd name="connsiteX1" fmla="*/ 1239398 w 1239398"/>
                      <a:gd name="connsiteY1" fmla="*/ 1239398 h 1239398"/>
                      <a:gd name="connsiteX2" fmla="*/ 0 w 1239398"/>
                      <a:gd name="connsiteY2" fmla="*/ 1239398 h 1239398"/>
                      <a:gd name="connsiteX3" fmla="*/ 91440 w 1239398"/>
                      <a:gd name="connsiteY3" fmla="*/ 91440 h 1239398"/>
                      <a:gd name="connsiteX0" fmla="*/ 1239398 w 1239398"/>
                      <a:gd name="connsiteY0" fmla="*/ 0 h 1239398"/>
                      <a:gd name="connsiteX1" fmla="*/ 1239398 w 1239398"/>
                      <a:gd name="connsiteY1" fmla="*/ 1239398 h 1239398"/>
                      <a:gd name="connsiteX2" fmla="*/ 0 w 1239398"/>
                      <a:gd name="connsiteY2" fmla="*/ 1239398 h 12393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239398" h="1239398">
                        <a:moveTo>
                          <a:pt x="1239398" y="0"/>
                        </a:moveTo>
                        <a:lnTo>
                          <a:pt x="1239398" y="1239398"/>
                        </a:lnTo>
                        <a:lnTo>
                          <a:pt x="0" y="1239398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rtl="0"/>
                    <a:endParaRPr lang="zh-CN" altLang="en-US" noProof="0" dirty="0">
                      <a:latin typeface="Microsoft YaHei UI" panose="020B0503020204020204" pitchFamily="34" charset="-122"/>
                      <a:ea typeface="Microsoft YaHei UI" panose="020B0503020204020204" pitchFamily="34" charset="-122"/>
                    </a:endParaRPr>
                  </a:p>
                </p:txBody>
              </p:sp>
              <p:sp>
                <p:nvSpPr>
                  <p:cNvPr id="155" name="Rectangle 5">
                    <a:extLst>
                      <a:ext uri="{FF2B5EF4-FFF2-40B4-BE49-F238E27FC236}">
                        <a16:creationId xmlns:a16="http://schemas.microsoft.com/office/drawing/2014/main" id="{7FC624AF-D992-41C1-A403-A0A4731BE068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2700000">
                    <a:off x="9297710" y="3747070"/>
                    <a:ext cx="422234" cy="422234"/>
                  </a:xfrm>
                  <a:custGeom>
                    <a:avLst/>
                    <a:gdLst>
                      <a:gd name="connsiteX0" fmla="*/ 0 w 1239398"/>
                      <a:gd name="connsiteY0" fmla="*/ 0 h 1239398"/>
                      <a:gd name="connsiteX1" fmla="*/ 1239398 w 1239398"/>
                      <a:gd name="connsiteY1" fmla="*/ 0 h 1239398"/>
                      <a:gd name="connsiteX2" fmla="*/ 1239398 w 1239398"/>
                      <a:gd name="connsiteY2" fmla="*/ 1239398 h 1239398"/>
                      <a:gd name="connsiteX3" fmla="*/ 0 w 1239398"/>
                      <a:gd name="connsiteY3" fmla="*/ 1239398 h 1239398"/>
                      <a:gd name="connsiteX4" fmla="*/ 0 w 1239398"/>
                      <a:gd name="connsiteY4" fmla="*/ 0 h 1239398"/>
                      <a:gd name="connsiteX0" fmla="*/ 0 w 1239398"/>
                      <a:gd name="connsiteY0" fmla="*/ 0 h 1239398"/>
                      <a:gd name="connsiteX1" fmla="*/ 1239398 w 1239398"/>
                      <a:gd name="connsiteY1" fmla="*/ 0 h 1239398"/>
                      <a:gd name="connsiteX2" fmla="*/ 1239398 w 1239398"/>
                      <a:gd name="connsiteY2" fmla="*/ 1239398 h 1239398"/>
                      <a:gd name="connsiteX3" fmla="*/ 0 w 1239398"/>
                      <a:gd name="connsiteY3" fmla="*/ 1239398 h 1239398"/>
                      <a:gd name="connsiteX4" fmla="*/ 91440 w 1239398"/>
                      <a:gd name="connsiteY4" fmla="*/ 91440 h 1239398"/>
                      <a:gd name="connsiteX0" fmla="*/ 1239398 w 1239398"/>
                      <a:gd name="connsiteY0" fmla="*/ 0 h 1239398"/>
                      <a:gd name="connsiteX1" fmla="*/ 1239398 w 1239398"/>
                      <a:gd name="connsiteY1" fmla="*/ 1239398 h 1239398"/>
                      <a:gd name="connsiteX2" fmla="*/ 0 w 1239398"/>
                      <a:gd name="connsiteY2" fmla="*/ 1239398 h 1239398"/>
                      <a:gd name="connsiteX3" fmla="*/ 91440 w 1239398"/>
                      <a:gd name="connsiteY3" fmla="*/ 91440 h 1239398"/>
                      <a:gd name="connsiteX0" fmla="*/ 1239398 w 1239398"/>
                      <a:gd name="connsiteY0" fmla="*/ 0 h 1239398"/>
                      <a:gd name="connsiteX1" fmla="*/ 1239398 w 1239398"/>
                      <a:gd name="connsiteY1" fmla="*/ 1239398 h 1239398"/>
                      <a:gd name="connsiteX2" fmla="*/ 0 w 1239398"/>
                      <a:gd name="connsiteY2" fmla="*/ 1239398 h 12393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239398" h="1239398">
                        <a:moveTo>
                          <a:pt x="1239398" y="0"/>
                        </a:moveTo>
                        <a:lnTo>
                          <a:pt x="1239398" y="1239398"/>
                        </a:lnTo>
                        <a:lnTo>
                          <a:pt x="0" y="1239398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rtl="0"/>
                    <a:endParaRPr lang="zh-CN" altLang="en-US" noProof="0" dirty="0">
                      <a:latin typeface="Microsoft YaHei UI" panose="020B0503020204020204" pitchFamily="34" charset="-122"/>
                      <a:ea typeface="Microsoft YaHei UI" panose="020B0503020204020204" pitchFamily="34" charset="-122"/>
                    </a:endParaRPr>
                  </a:p>
                </p:txBody>
              </p:sp>
            </p:grpSp>
          </p:grpSp>
        </p:grpSp>
        <p:grpSp>
          <p:nvGrpSpPr>
            <p:cNvPr id="96" name="组 95">
              <a:extLst>
                <a:ext uri="{FF2B5EF4-FFF2-40B4-BE49-F238E27FC236}">
                  <a16:creationId xmlns:a16="http://schemas.microsoft.com/office/drawing/2014/main" id="{F63171A4-E846-4A64-8292-3ED3583B6D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0800000" flipH="1">
              <a:off x="2171191" y="712681"/>
              <a:ext cx="5539609" cy="5682348"/>
              <a:chOff x="6623433" y="457964"/>
              <a:chExt cx="5539609" cy="5682348"/>
            </a:xfrm>
          </p:grpSpPr>
          <p:grpSp>
            <p:nvGrpSpPr>
              <p:cNvPr id="97" name="组 96">
                <a:extLst>
                  <a:ext uri="{FF2B5EF4-FFF2-40B4-BE49-F238E27FC236}">
                    <a16:creationId xmlns:a16="http://schemas.microsoft.com/office/drawing/2014/main" id="{E59C66F3-BAB8-46AB-849B-0BC14A74B8A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9015028" y="2840007"/>
                <a:ext cx="2457452" cy="3838576"/>
                <a:chOff x="587375" y="280987"/>
                <a:chExt cx="2457452" cy="3838576"/>
              </a:xfrm>
            </p:grpSpPr>
            <p:sp>
              <p:nvSpPr>
                <p:cNvPr id="124" name="Freeform 64">
                  <a:extLst>
                    <a:ext uri="{FF2B5EF4-FFF2-40B4-BE49-F238E27FC236}">
                      <a16:creationId xmlns:a16="http://schemas.microsoft.com/office/drawing/2014/main" id="{68CD087B-52FF-4F11-A251-6F6A6B9093A1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2" y="1443038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25" name="Freeform 81">
                  <a:extLst>
                    <a:ext uri="{FF2B5EF4-FFF2-40B4-BE49-F238E27FC236}">
                      <a16:creationId xmlns:a16="http://schemas.microsoft.com/office/drawing/2014/main" id="{7FD7CD23-A1FC-41E8-A563-0B0A87A8FC80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205038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26" name="Freeform 61">
                  <a:extLst>
                    <a:ext uri="{FF2B5EF4-FFF2-40B4-BE49-F238E27FC236}">
                      <a16:creationId xmlns:a16="http://schemas.microsoft.com/office/drawing/2014/main" id="{A3A34481-695D-470B-9A01-A047EAA615BA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1443038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27" name="Freeform 78">
                  <a:extLst>
                    <a:ext uri="{FF2B5EF4-FFF2-40B4-BE49-F238E27FC236}">
                      <a16:creationId xmlns:a16="http://schemas.microsoft.com/office/drawing/2014/main" id="{5B26EEFA-6CAA-4BF6-B4BD-7C083D59BF30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205037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28" name="Freeform 84">
                  <a:extLst>
                    <a:ext uri="{FF2B5EF4-FFF2-40B4-BE49-F238E27FC236}">
                      <a16:creationId xmlns:a16="http://schemas.microsoft.com/office/drawing/2014/main" id="{61976329-310A-4F70-B22C-F032D4BF7E3E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967038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29" name="Freeform 87">
                  <a:extLst>
                    <a:ext uri="{FF2B5EF4-FFF2-40B4-BE49-F238E27FC236}">
                      <a16:creationId xmlns:a16="http://schemas.microsoft.com/office/drawing/2014/main" id="{0A0DA1ED-70C5-4D8F-B61F-F6E9E07D595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967037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30" name="Freeform 60">
                  <a:extLst>
                    <a:ext uri="{FF2B5EF4-FFF2-40B4-BE49-F238E27FC236}">
                      <a16:creationId xmlns:a16="http://schemas.microsoft.com/office/drawing/2014/main" id="{EDF58541-8ECC-487F-96C7-3267D0F9C8C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80987"/>
                  <a:ext cx="319088" cy="1419225"/>
                </a:xfrm>
                <a:custGeom>
                  <a:avLst/>
                  <a:gdLst>
                    <a:gd name="T0" fmla="*/ 0 w 67"/>
                    <a:gd name="T1" fmla="*/ 0 h 298"/>
                    <a:gd name="T2" fmla="*/ 0 w 67"/>
                    <a:gd name="T3" fmla="*/ 298 h 298"/>
                    <a:gd name="T4" fmla="*/ 67 w 67"/>
                    <a:gd name="T5" fmla="*/ 149 h 298"/>
                    <a:gd name="T6" fmla="*/ 0 w 67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7" y="208"/>
                        <a:pt x="67" y="149"/>
                      </a:cubicBezTo>
                      <a:cubicBezTo>
                        <a:pt x="67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31" name="Freeform 59">
                  <a:extLst>
                    <a:ext uri="{FF2B5EF4-FFF2-40B4-BE49-F238E27FC236}">
                      <a16:creationId xmlns:a16="http://schemas.microsoft.com/office/drawing/2014/main" id="{D1DAAA62-5552-4436-97D9-353F629E8AB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497013" y="280987"/>
                  <a:ext cx="319088" cy="1419225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32" name="Freeform 62">
                  <a:extLst>
                    <a:ext uri="{FF2B5EF4-FFF2-40B4-BE49-F238E27FC236}">
                      <a16:creationId xmlns:a16="http://schemas.microsoft.com/office/drawing/2014/main" id="{EBA1BB6B-72EF-4525-89A1-FC5BE70D71B1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5" y="1390651"/>
                  <a:ext cx="1228725" cy="761999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33" name="Freeform 65">
                  <a:extLst>
                    <a:ext uri="{FF2B5EF4-FFF2-40B4-BE49-F238E27FC236}">
                      <a16:creationId xmlns:a16="http://schemas.microsoft.com/office/drawing/2014/main" id="{D3BD4012-93F7-424A-9146-8E7E831D9E7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1362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0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34" name="Freeform 79">
                  <a:extLst>
                    <a:ext uri="{FF2B5EF4-FFF2-40B4-BE49-F238E27FC236}">
                      <a16:creationId xmlns:a16="http://schemas.microsoft.com/office/drawing/2014/main" id="{A2E36983-6A8E-4C78-AA27-363C0D676C84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124075"/>
                  <a:ext cx="1228725" cy="790575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35" name="Freeform 82">
                  <a:extLst>
                    <a:ext uri="{FF2B5EF4-FFF2-40B4-BE49-F238E27FC236}">
                      <a16:creationId xmlns:a16="http://schemas.microsoft.com/office/drawing/2014/main" id="{AB2380FC-F201-44F0-A531-1402201E4EB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124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36" name="Freeform 85">
                  <a:extLst>
                    <a:ext uri="{FF2B5EF4-FFF2-40B4-BE49-F238E27FC236}">
                      <a16:creationId xmlns:a16="http://schemas.microsoft.com/office/drawing/2014/main" id="{737C3A27-BD47-4E93-A1E3-33B902DD068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886075"/>
                  <a:ext cx="1228725" cy="790575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37" name="Freeform 88">
                  <a:extLst>
                    <a:ext uri="{FF2B5EF4-FFF2-40B4-BE49-F238E27FC236}">
                      <a16:creationId xmlns:a16="http://schemas.microsoft.com/office/drawing/2014/main" id="{C257BCC6-B88D-4C3B-BEFD-25D320F39CF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886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grpSp>
              <p:nvGrpSpPr>
                <p:cNvPr id="138" name="组 137">
                  <a:extLst>
                    <a:ext uri="{FF2B5EF4-FFF2-40B4-BE49-F238E27FC236}">
                      <a16:creationId xmlns:a16="http://schemas.microsoft.com/office/drawing/2014/main" id="{0519964D-597A-4E0C-B66C-89D30B8582B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587376" y="280988"/>
                  <a:ext cx="2457450" cy="3838575"/>
                  <a:chOff x="587376" y="280988"/>
                  <a:chExt cx="2457450" cy="3838575"/>
                </a:xfrm>
              </p:grpSpPr>
              <p:sp>
                <p:nvSpPr>
                  <p:cNvPr id="139" name="Line 63">
                    <a:extLst>
                      <a:ext uri="{FF2B5EF4-FFF2-40B4-BE49-F238E27FC236}">
                        <a16:creationId xmlns:a16="http://schemas.microsoft.com/office/drawing/2014/main" id="{A31BADE6-3732-4787-8841-96E8F05C0A9C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1443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zh-CN" altLang="en-US" noProof="0" dirty="0">
                      <a:latin typeface="Microsoft YaHei UI" panose="020B0503020204020204" pitchFamily="34" charset="-122"/>
                      <a:ea typeface="Microsoft YaHei UI" panose="020B0503020204020204" pitchFamily="34" charset="-122"/>
                    </a:endParaRPr>
                  </a:p>
                </p:txBody>
              </p:sp>
              <p:sp>
                <p:nvSpPr>
                  <p:cNvPr id="140" name="Line 66">
                    <a:extLst>
                      <a:ext uri="{FF2B5EF4-FFF2-40B4-BE49-F238E27FC236}">
                        <a16:creationId xmlns:a16="http://schemas.microsoft.com/office/drawing/2014/main" id="{447ED593-61E3-4BD7-8984-7FE5621549D7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1443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zh-CN" altLang="en-US" noProof="0" dirty="0">
                      <a:latin typeface="Microsoft YaHei UI" panose="020B0503020204020204" pitchFamily="34" charset="-122"/>
                      <a:ea typeface="Microsoft YaHei UI" panose="020B0503020204020204" pitchFamily="34" charset="-122"/>
                    </a:endParaRPr>
                  </a:p>
                </p:txBody>
              </p:sp>
              <p:sp>
                <p:nvSpPr>
                  <p:cNvPr id="141" name="Line 67">
                    <a:extLst>
                      <a:ext uri="{FF2B5EF4-FFF2-40B4-BE49-F238E27FC236}">
                        <a16:creationId xmlns:a16="http://schemas.microsoft.com/office/drawing/2014/main" id="{6AD98272-0FC0-49AC-9877-8D2BAA5148BA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80988"/>
                    <a:ext cx="0" cy="3838575"/>
                  </a:xfrm>
                  <a:prstGeom prst="line">
                    <a:avLst/>
                  </a:prstGeom>
                  <a:noFill/>
                  <a:ln w="12700" cap="flat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zh-CN" altLang="en-US" noProof="0" dirty="0">
                      <a:latin typeface="Microsoft YaHei UI" panose="020B0503020204020204" pitchFamily="34" charset="-122"/>
                      <a:ea typeface="Microsoft YaHei UI" panose="020B0503020204020204" pitchFamily="34" charset="-122"/>
                    </a:endParaRPr>
                  </a:p>
                </p:txBody>
              </p:sp>
              <p:sp>
                <p:nvSpPr>
                  <p:cNvPr id="142" name="Line 80">
                    <a:extLst>
                      <a:ext uri="{FF2B5EF4-FFF2-40B4-BE49-F238E27FC236}">
                        <a16:creationId xmlns:a16="http://schemas.microsoft.com/office/drawing/2014/main" id="{D54770D9-48C7-4C76-9F40-65C9B9C05CE4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2205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zh-CN" altLang="en-US" noProof="0" dirty="0">
                      <a:latin typeface="Microsoft YaHei UI" panose="020B0503020204020204" pitchFamily="34" charset="-122"/>
                      <a:ea typeface="Microsoft YaHei UI" panose="020B0503020204020204" pitchFamily="34" charset="-122"/>
                    </a:endParaRPr>
                  </a:p>
                </p:txBody>
              </p:sp>
              <p:sp>
                <p:nvSpPr>
                  <p:cNvPr id="143" name="Line 83">
                    <a:extLst>
                      <a:ext uri="{FF2B5EF4-FFF2-40B4-BE49-F238E27FC236}">
                        <a16:creationId xmlns:a16="http://schemas.microsoft.com/office/drawing/2014/main" id="{4B9C1A3A-3DED-4CC1-820C-16B358DF9EC2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205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zh-CN" altLang="en-US" noProof="0" dirty="0">
                      <a:latin typeface="Microsoft YaHei UI" panose="020B0503020204020204" pitchFamily="34" charset="-122"/>
                      <a:ea typeface="Microsoft YaHei UI" panose="020B0503020204020204" pitchFamily="34" charset="-122"/>
                    </a:endParaRPr>
                  </a:p>
                </p:txBody>
              </p:sp>
              <p:sp>
                <p:nvSpPr>
                  <p:cNvPr id="144" name="Line 86">
                    <a:extLst>
                      <a:ext uri="{FF2B5EF4-FFF2-40B4-BE49-F238E27FC236}">
                        <a16:creationId xmlns:a16="http://schemas.microsoft.com/office/drawing/2014/main" id="{2404A56E-8A81-48CB-9AC4-2CB6EA55DD7A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2967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zh-CN" altLang="en-US" noProof="0" dirty="0">
                      <a:latin typeface="Microsoft YaHei UI" panose="020B0503020204020204" pitchFamily="34" charset="-122"/>
                      <a:ea typeface="Microsoft YaHei UI" panose="020B0503020204020204" pitchFamily="34" charset="-122"/>
                    </a:endParaRPr>
                  </a:p>
                </p:txBody>
              </p:sp>
              <p:sp>
                <p:nvSpPr>
                  <p:cNvPr id="145" name="Line 89">
                    <a:extLst>
                      <a:ext uri="{FF2B5EF4-FFF2-40B4-BE49-F238E27FC236}">
                        <a16:creationId xmlns:a16="http://schemas.microsoft.com/office/drawing/2014/main" id="{6D6A743B-85A5-41A8-9664-D654620D25D3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967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zh-CN" altLang="en-US" noProof="0" dirty="0">
                      <a:latin typeface="Microsoft YaHei UI" panose="020B0503020204020204" pitchFamily="34" charset="-122"/>
                      <a:ea typeface="Microsoft YaHei UI" panose="020B0503020204020204" pitchFamily="34" charset="-122"/>
                    </a:endParaRPr>
                  </a:p>
                </p:txBody>
              </p:sp>
            </p:grpSp>
          </p:grpSp>
          <p:grpSp>
            <p:nvGrpSpPr>
              <p:cNvPr id="98" name="组 97">
                <a:extLst>
                  <a:ext uri="{FF2B5EF4-FFF2-40B4-BE49-F238E27FC236}">
                    <a16:creationId xmlns:a16="http://schemas.microsoft.com/office/drawing/2014/main" id="{23DAD9FD-AF99-4D89-9BC8-E6739BD17AC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9940728" y="245341"/>
                <a:ext cx="1785984" cy="2211229"/>
                <a:chOff x="3125006" y="3171595"/>
                <a:chExt cx="1785984" cy="2211229"/>
              </a:xfrm>
            </p:grpSpPr>
            <p:grpSp>
              <p:nvGrpSpPr>
                <p:cNvPr id="116" name="组 115">
                  <a:extLst>
                    <a:ext uri="{FF2B5EF4-FFF2-40B4-BE49-F238E27FC236}">
                      <a16:creationId xmlns:a16="http://schemas.microsoft.com/office/drawing/2014/main" id="{D7170781-0173-4FAB-8358-42C469FC51A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3136819" y="3174345"/>
                  <a:ext cx="1760933" cy="2208479"/>
                  <a:chOff x="4749017" y="2998646"/>
                  <a:chExt cx="1760933" cy="2208479"/>
                </a:xfrm>
              </p:grpSpPr>
              <p:cxnSp>
                <p:nvCxnSpPr>
                  <p:cNvPr id="120" name="直接连接符​​(S) 119">
                    <a:extLst>
                      <a:ext uri="{FF2B5EF4-FFF2-40B4-BE49-F238E27FC236}">
                        <a16:creationId xmlns:a16="http://schemas.microsoft.com/office/drawing/2014/main" id="{03C55E22-B879-4AE0-BC46-BA8A4E950C50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CxnSpPr>
                    <a:cxnSpLocks/>
                  </p:cNvCxn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CxnSpPr>
                <p:spPr>
                  <a:xfrm flipH="1">
                    <a:off x="5630197" y="2998646"/>
                    <a:ext cx="0" cy="2208479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1" name="直接连接符​​(S) 120">
                    <a:extLst>
                      <a:ext uri="{FF2B5EF4-FFF2-40B4-BE49-F238E27FC236}">
                        <a16:creationId xmlns:a16="http://schemas.microsoft.com/office/drawing/2014/main" id="{AA07E073-1978-4DCC-9E5C-FF89EF524BFA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CxnSpPr>
                    <a:cxnSpLocks/>
                  </p:cNvCxn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CxnSpPr>
                <p:spPr>
                  <a:xfrm rot="10800000" flipH="1">
                    <a:off x="4749017" y="4416771"/>
                    <a:ext cx="1760933" cy="0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22" name="Rectangle 30">
                    <a:extLst>
                      <a:ext uri="{FF2B5EF4-FFF2-40B4-BE49-F238E27FC236}">
                        <a16:creationId xmlns:a16="http://schemas.microsoft.com/office/drawing/2014/main" id="{5691F80E-D2E0-4E78-AA76-8D827AE4101B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13500000">
                    <a:off x="5136242" y="3224252"/>
                    <a:ext cx="987915" cy="987915"/>
                  </a:xfrm>
                  <a:custGeom>
                    <a:avLst/>
                    <a:gdLst>
                      <a:gd name="connsiteX0" fmla="*/ 0 w 1302493"/>
                      <a:gd name="connsiteY0" fmla="*/ 0 h 1302493"/>
                      <a:gd name="connsiteX1" fmla="*/ 1302493 w 1302493"/>
                      <a:gd name="connsiteY1" fmla="*/ 0 h 1302493"/>
                      <a:gd name="connsiteX2" fmla="*/ 1302493 w 1302493"/>
                      <a:gd name="connsiteY2" fmla="*/ 1302493 h 1302493"/>
                      <a:gd name="connsiteX3" fmla="*/ 0 w 1302493"/>
                      <a:gd name="connsiteY3" fmla="*/ 1302493 h 1302493"/>
                      <a:gd name="connsiteX4" fmla="*/ 0 w 1302493"/>
                      <a:gd name="connsiteY4" fmla="*/ 0 h 1302493"/>
                      <a:gd name="connsiteX0" fmla="*/ 1302493 w 1393933"/>
                      <a:gd name="connsiteY0" fmla="*/ 1302493 h 1393933"/>
                      <a:gd name="connsiteX1" fmla="*/ 0 w 1393933"/>
                      <a:gd name="connsiteY1" fmla="*/ 1302493 h 1393933"/>
                      <a:gd name="connsiteX2" fmla="*/ 0 w 1393933"/>
                      <a:gd name="connsiteY2" fmla="*/ 0 h 1393933"/>
                      <a:gd name="connsiteX3" fmla="*/ 1302493 w 1393933"/>
                      <a:gd name="connsiteY3" fmla="*/ 0 h 1393933"/>
                      <a:gd name="connsiteX4" fmla="*/ 1393933 w 1393933"/>
                      <a:gd name="connsiteY4" fmla="*/ 1393933 h 1393933"/>
                      <a:gd name="connsiteX0" fmla="*/ 0 w 1393933"/>
                      <a:gd name="connsiteY0" fmla="*/ 1302493 h 1393933"/>
                      <a:gd name="connsiteX1" fmla="*/ 0 w 1393933"/>
                      <a:gd name="connsiteY1" fmla="*/ 0 h 1393933"/>
                      <a:gd name="connsiteX2" fmla="*/ 1302493 w 1393933"/>
                      <a:gd name="connsiteY2" fmla="*/ 0 h 1393933"/>
                      <a:gd name="connsiteX3" fmla="*/ 1393933 w 1393933"/>
                      <a:gd name="connsiteY3" fmla="*/ 1393933 h 1393933"/>
                      <a:gd name="connsiteX0" fmla="*/ 0 w 1302493"/>
                      <a:gd name="connsiteY0" fmla="*/ 1302493 h 1302493"/>
                      <a:gd name="connsiteX1" fmla="*/ 0 w 1302493"/>
                      <a:gd name="connsiteY1" fmla="*/ 0 h 1302493"/>
                      <a:gd name="connsiteX2" fmla="*/ 1302493 w 1302493"/>
                      <a:gd name="connsiteY2" fmla="*/ 0 h 1302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02493" h="1302493">
                        <a:moveTo>
                          <a:pt x="0" y="1302493"/>
                        </a:moveTo>
                        <a:lnTo>
                          <a:pt x="0" y="0"/>
                        </a:lnTo>
                        <a:lnTo>
                          <a:pt x="1302493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rtl="0"/>
                    <a:endParaRPr lang="zh-CN" altLang="en-US" noProof="0" dirty="0">
                      <a:latin typeface="Microsoft YaHei UI" panose="020B0503020204020204" pitchFamily="34" charset="-122"/>
                      <a:ea typeface="Microsoft YaHei UI" panose="020B0503020204020204" pitchFamily="34" charset="-122"/>
                    </a:endParaRPr>
                  </a:p>
                </p:txBody>
              </p:sp>
              <p:sp>
                <p:nvSpPr>
                  <p:cNvPr id="123" name="Rectangle 30">
                    <a:extLst>
                      <a:ext uri="{FF2B5EF4-FFF2-40B4-BE49-F238E27FC236}">
                        <a16:creationId xmlns:a16="http://schemas.microsoft.com/office/drawing/2014/main" id="{E34C55D1-5C55-44D3-9C26-E1951DA39371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13500000">
                    <a:off x="5327037" y="3070731"/>
                    <a:ext cx="606323" cy="606323"/>
                  </a:xfrm>
                  <a:custGeom>
                    <a:avLst/>
                    <a:gdLst>
                      <a:gd name="connsiteX0" fmla="*/ 0 w 1302493"/>
                      <a:gd name="connsiteY0" fmla="*/ 0 h 1302493"/>
                      <a:gd name="connsiteX1" fmla="*/ 1302493 w 1302493"/>
                      <a:gd name="connsiteY1" fmla="*/ 0 h 1302493"/>
                      <a:gd name="connsiteX2" fmla="*/ 1302493 w 1302493"/>
                      <a:gd name="connsiteY2" fmla="*/ 1302493 h 1302493"/>
                      <a:gd name="connsiteX3" fmla="*/ 0 w 1302493"/>
                      <a:gd name="connsiteY3" fmla="*/ 1302493 h 1302493"/>
                      <a:gd name="connsiteX4" fmla="*/ 0 w 1302493"/>
                      <a:gd name="connsiteY4" fmla="*/ 0 h 1302493"/>
                      <a:gd name="connsiteX0" fmla="*/ 1302493 w 1393933"/>
                      <a:gd name="connsiteY0" fmla="*/ 1302493 h 1393933"/>
                      <a:gd name="connsiteX1" fmla="*/ 0 w 1393933"/>
                      <a:gd name="connsiteY1" fmla="*/ 1302493 h 1393933"/>
                      <a:gd name="connsiteX2" fmla="*/ 0 w 1393933"/>
                      <a:gd name="connsiteY2" fmla="*/ 0 h 1393933"/>
                      <a:gd name="connsiteX3" fmla="*/ 1302493 w 1393933"/>
                      <a:gd name="connsiteY3" fmla="*/ 0 h 1393933"/>
                      <a:gd name="connsiteX4" fmla="*/ 1393933 w 1393933"/>
                      <a:gd name="connsiteY4" fmla="*/ 1393933 h 1393933"/>
                      <a:gd name="connsiteX0" fmla="*/ 0 w 1393933"/>
                      <a:gd name="connsiteY0" fmla="*/ 1302493 h 1393933"/>
                      <a:gd name="connsiteX1" fmla="*/ 0 w 1393933"/>
                      <a:gd name="connsiteY1" fmla="*/ 0 h 1393933"/>
                      <a:gd name="connsiteX2" fmla="*/ 1302493 w 1393933"/>
                      <a:gd name="connsiteY2" fmla="*/ 0 h 1393933"/>
                      <a:gd name="connsiteX3" fmla="*/ 1393933 w 1393933"/>
                      <a:gd name="connsiteY3" fmla="*/ 1393933 h 1393933"/>
                      <a:gd name="connsiteX0" fmla="*/ 0 w 1302493"/>
                      <a:gd name="connsiteY0" fmla="*/ 1302493 h 1302493"/>
                      <a:gd name="connsiteX1" fmla="*/ 0 w 1302493"/>
                      <a:gd name="connsiteY1" fmla="*/ 0 h 1302493"/>
                      <a:gd name="connsiteX2" fmla="*/ 1302493 w 1302493"/>
                      <a:gd name="connsiteY2" fmla="*/ 0 h 1302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02493" h="1302493">
                        <a:moveTo>
                          <a:pt x="0" y="1302493"/>
                        </a:moveTo>
                        <a:lnTo>
                          <a:pt x="0" y="0"/>
                        </a:lnTo>
                        <a:lnTo>
                          <a:pt x="1302493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rtl="0"/>
                    <a:endParaRPr lang="zh-CN" altLang="en-US" noProof="0" dirty="0">
                      <a:latin typeface="Microsoft YaHei UI" panose="020B0503020204020204" pitchFamily="34" charset="-122"/>
                      <a:ea typeface="Microsoft YaHei UI" panose="020B0503020204020204" pitchFamily="34" charset="-122"/>
                    </a:endParaRPr>
                  </a:p>
                </p:txBody>
              </p:sp>
            </p:grpSp>
            <p:grpSp>
              <p:nvGrpSpPr>
                <p:cNvPr id="117" name="组 116">
                  <a:extLst>
                    <a:ext uri="{FF2B5EF4-FFF2-40B4-BE49-F238E27FC236}">
                      <a16:creationId xmlns:a16="http://schemas.microsoft.com/office/drawing/2014/main" id="{4C9CB0E6-07EF-4140-926D-D380C1A88EB0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3125006" y="3171595"/>
                  <a:ext cx="1785984" cy="1799739"/>
                  <a:chOff x="6879836" y="3516901"/>
                  <a:chExt cx="1785984" cy="1799739"/>
                </a:xfrm>
              </p:grpSpPr>
              <p:sp>
                <p:nvSpPr>
                  <p:cNvPr id="118" name="Freeform: Shape 117">
                    <a:extLst>
                      <a:ext uri="{FF2B5EF4-FFF2-40B4-BE49-F238E27FC236}">
                        <a16:creationId xmlns:a16="http://schemas.microsoft.com/office/drawing/2014/main" id="{263BBD78-504D-435B-8933-2C460DC38E75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6879836" y="3521665"/>
                    <a:ext cx="892801" cy="1794975"/>
                  </a:xfrm>
                  <a:custGeom>
                    <a:avLst/>
                    <a:gdLst>
                      <a:gd name="connsiteX0" fmla="*/ 892801 w 892801"/>
                      <a:gd name="connsiteY0" fmla="*/ 0 h 1794975"/>
                      <a:gd name="connsiteX1" fmla="*/ 892801 w 892801"/>
                      <a:gd name="connsiteY1" fmla="*/ 1434622 h 1794975"/>
                      <a:gd name="connsiteX2" fmla="*/ 845919 w 892801"/>
                      <a:gd name="connsiteY2" fmla="*/ 1533379 h 1794975"/>
                      <a:gd name="connsiteX3" fmla="*/ 440820 w 892801"/>
                      <a:gd name="connsiteY3" fmla="*/ 1794916 h 1794975"/>
                      <a:gd name="connsiteX4" fmla="*/ 379878 w 892801"/>
                      <a:gd name="connsiteY4" fmla="*/ 1791253 h 1794975"/>
                      <a:gd name="connsiteX5" fmla="*/ 763083 w 892801"/>
                      <a:gd name="connsiteY5" fmla="*/ 100140 h 1794975"/>
                      <a:gd name="connsiteX6" fmla="*/ 892801 w 892801"/>
                      <a:gd name="connsiteY6" fmla="*/ 0 h 17949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92801" h="1794975">
                        <a:moveTo>
                          <a:pt x="892801" y="0"/>
                        </a:moveTo>
                        <a:lnTo>
                          <a:pt x="892801" y="1434622"/>
                        </a:lnTo>
                        <a:lnTo>
                          <a:pt x="845919" y="1533379"/>
                        </a:lnTo>
                        <a:cubicBezTo>
                          <a:pt x="735106" y="1711682"/>
                          <a:pt x="584368" y="1792418"/>
                          <a:pt x="440820" y="1794916"/>
                        </a:cubicBezTo>
                        <a:cubicBezTo>
                          <a:pt x="420314" y="1795273"/>
                          <a:pt x="399954" y="1794033"/>
                          <a:pt x="379878" y="1791253"/>
                        </a:cubicBezTo>
                        <a:cubicBezTo>
                          <a:pt x="-41718" y="1732871"/>
                          <a:pt x="-338017" y="995203"/>
                          <a:pt x="763083" y="100140"/>
                        </a:cubicBezTo>
                        <a:lnTo>
                          <a:pt x="89280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zh-CN" altLang="en-US" noProof="0" dirty="0">
                      <a:solidFill>
                        <a:schemeClr val="tx1"/>
                      </a:solidFill>
                      <a:latin typeface="Microsoft YaHei UI" panose="020B0503020204020204" pitchFamily="34" charset="-122"/>
                      <a:ea typeface="Microsoft YaHei UI" panose="020B0503020204020204" pitchFamily="34" charset="-122"/>
                    </a:endParaRPr>
                  </a:p>
                </p:txBody>
              </p:sp>
              <p:sp>
                <p:nvSpPr>
                  <p:cNvPr id="119" name="Freeform: Shape 118">
                    <a:extLst>
                      <a:ext uri="{FF2B5EF4-FFF2-40B4-BE49-F238E27FC236}">
                        <a16:creationId xmlns:a16="http://schemas.microsoft.com/office/drawing/2014/main" id="{1AD78D29-1FCF-4E88-A958-924F701D5E4C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7772637" y="3516901"/>
                    <a:ext cx="893183" cy="1795123"/>
                  </a:xfrm>
                  <a:custGeom>
                    <a:avLst/>
                    <a:gdLst>
                      <a:gd name="connsiteX0" fmla="*/ 191 w 893183"/>
                      <a:gd name="connsiteY0" fmla="*/ 0 h 1795123"/>
                      <a:gd name="connsiteX1" fmla="*/ 130101 w 893183"/>
                      <a:gd name="connsiteY1" fmla="*/ 100288 h 1795123"/>
                      <a:gd name="connsiteX2" fmla="*/ 513306 w 893183"/>
                      <a:gd name="connsiteY2" fmla="*/ 1791401 h 1795123"/>
                      <a:gd name="connsiteX3" fmla="*/ 47265 w 893183"/>
                      <a:gd name="connsiteY3" fmla="*/ 1533527 h 1795123"/>
                      <a:gd name="connsiteX4" fmla="*/ 192 w 893183"/>
                      <a:gd name="connsiteY4" fmla="*/ 1434367 h 1795123"/>
                      <a:gd name="connsiteX5" fmla="*/ 192 w 893183"/>
                      <a:gd name="connsiteY5" fmla="*/ 1438981 h 1795123"/>
                      <a:gd name="connsiteX6" fmla="*/ 0 w 893183"/>
                      <a:gd name="connsiteY6" fmla="*/ 1439386 h 1795123"/>
                      <a:gd name="connsiteX7" fmla="*/ 0 w 893183"/>
                      <a:gd name="connsiteY7" fmla="*/ 4764 h 1795123"/>
                      <a:gd name="connsiteX8" fmla="*/ 191 w 893183"/>
                      <a:gd name="connsiteY8" fmla="*/ 4616 h 1795123"/>
                      <a:gd name="connsiteX9" fmla="*/ 191 w 893183"/>
                      <a:gd name="connsiteY9" fmla="*/ 0 h 17951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893183" h="1795123">
                        <a:moveTo>
                          <a:pt x="191" y="0"/>
                        </a:moveTo>
                        <a:lnTo>
                          <a:pt x="130101" y="100288"/>
                        </a:lnTo>
                        <a:cubicBezTo>
                          <a:pt x="1231201" y="995351"/>
                          <a:pt x="934902" y="1733019"/>
                          <a:pt x="513306" y="1791401"/>
                        </a:cubicBezTo>
                        <a:cubicBezTo>
                          <a:pt x="352699" y="1813642"/>
                          <a:pt x="173909" y="1737302"/>
                          <a:pt x="47265" y="1533527"/>
                        </a:cubicBezTo>
                        <a:lnTo>
                          <a:pt x="192" y="1434367"/>
                        </a:lnTo>
                        <a:lnTo>
                          <a:pt x="192" y="1438981"/>
                        </a:lnTo>
                        <a:lnTo>
                          <a:pt x="0" y="1439386"/>
                        </a:lnTo>
                        <a:lnTo>
                          <a:pt x="0" y="4764"/>
                        </a:lnTo>
                        <a:lnTo>
                          <a:pt x="191" y="4616"/>
                        </a:lnTo>
                        <a:lnTo>
                          <a:pt x="19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zh-CN" altLang="en-US" noProof="0" dirty="0">
                      <a:solidFill>
                        <a:schemeClr val="tx1"/>
                      </a:solidFill>
                      <a:latin typeface="Microsoft YaHei UI" panose="020B0503020204020204" pitchFamily="34" charset="-122"/>
                      <a:ea typeface="Microsoft YaHei UI" panose="020B0503020204020204" pitchFamily="34" charset="-122"/>
                    </a:endParaRPr>
                  </a:p>
                </p:txBody>
              </p:sp>
            </p:grpSp>
          </p:grpSp>
          <p:grpSp>
            <p:nvGrpSpPr>
              <p:cNvPr id="99" name="组 98">
                <a:extLst>
                  <a:ext uri="{FF2B5EF4-FFF2-40B4-BE49-F238E27FC236}">
                    <a16:creationId xmlns:a16="http://schemas.microsoft.com/office/drawing/2014/main" id="{EA551A3F-69EF-45CC-87F7-867808A3FAD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5400000">
                <a:off x="10400268" y="1917602"/>
                <a:ext cx="633413" cy="1862138"/>
                <a:chOff x="5959192" y="333389"/>
                <a:chExt cx="633413" cy="1862138"/>
              </a:xfrm>
            </p:grpSpPr>
            <p:grpSp>
              <p:nvGrpSpPr>
                <p:cNvPr id="112" name="组 111">
                  <a:extLst>
                    <a:ext uri="{FF2B5EF4-FFF2-40B4-BE49-F238E27FC236}">
                      <a16:creationId xmlns:a16="http://schemas.microsoft.com/office/drawing/2014/main" id="{12724B09-E74E-49FA-BB5D-583BB89B798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5959192" y="333389"/>
                  <a:ext cx="633413" cy="1419225"/>
                  <a:chOff x="5959192" y="333389"/>
                  <a:chExt cx="633413" cy="1419225"/>
                </a:xfrm>
              </p:grpSpPr>
              <p:sp>
                <p:nvSpPr>
                  <p:cNvPr id="114" name="Freeform 68">
                    <a:extLst>
                      <a:ext uri="{FF2B5EF4-FFF2-40B4-BE49-F238E27FC236}">
                        <a16:creationId xmlns:a16="http://schemas.microsoft.com/office/drawing/2014/main" id="{DA2788BF-64AD-4328-8CB9-8C2C98CF54EC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959192" y="333389"/>
                    <a:ext cx="319088" cy="1419225"/>
                  </a:xfrm>
                  <a:custGeom>
                    <a:avLst/>
                    <a:gdLst>
                      <a:gd name="T0" fmla="*/ 0 w 67"/>
                      <a:gd name="T1" fmla="*/ 149 h 298"/>
                      <a:gd name="T2" fmla="*/ 67 w 67"/>
                      <a:gd name="T3" fmla="*/ 298 h 298"/>
                      <a:gd name="T4" fmla="*/ 67 w 67"/>
                      <a:gd name="T5" fmla="*/ 0 h 298"/>
                      <a:gd name="T6" fmla="*/ 0 w 67"/>
                      <a:gd name="T7" fmla="*/ 149 h 2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7" h="298">
                        <a:moveTo>
                          <a:pt x="0" y="149"/>
                        </a:moveTo>
                        <a:cubicBezTo>
                          <a:pt x="0" y="208"/>
                          <a:pt x="26" y="261"/>
                          <a:pt x="67" y="298"/>
                        </a:cubicBezTo>
                        <a:cubicBezTo>
                          <a:pt x="67" y="0"/>
                          <a:pt x="67" y="0"/>
                          <a:pt x="67" y="0"/>
                        </a:cubicBezTo>
                        <a:cubicBezTo>
                          <a:pt x="26" y="36"/>
                          <a:pt x="0" y="89"/>
                          <a:pt x="0" y="149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zh-CN" altLang="en-US" noProof="0" dirty="0">
                      <a:latin typeface="Microsoft YaHei UI" panose="020B0503020204020204" pitchFamily="34" charset="-122"/>
                      <a:ea typeface="Microsoft YaHei UI" panose="020B0503020204020204" pitchFamily="34" charset="-122"/>
                    </a:endParaRPr>
                  </a:p>
                </p:txBody>
              </p:sp>
              <p:sp>
                <p:nvSpPr>
                  <p:cNvPr id="115" name="Freeform 69">
                    <a:extLst>
                      <a:ext uri="{FF2B5EF4-FFF2-40B4-BE49-F238E27FC236}">
                        <a16:creationId xmlns:a16="http://schemas.microsoft.com/office/drawing/2014/main" id="{D9591CB5-16C9-44FC-B125-529D33F91BF0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6278280" y="333389"/>
                    <a:ext cx="314325" cy="1419225"/>
                  </a:xfrm>
                  <a:custGeom>
                    <a:avLst/>
                    <a:gdLst>
                      <a:gd name="T0" fmla="*/ 0 w 66"/>
                      <a:gd name="T1" fmla="*/ 0 h 298"/>
                      <a:gd name="T2" fmla="*/ 0 w 66"/>
                      <a:gd name="T3" fmla="*/ 298 h 298"/>
                      <a:gd name="T4" fmla="*/ 66 w 66"/>
                      <a:gd name="T5" fmla="*/ 149 h 298"/>
                      <a:gd name="T6" fmla="*/ 0 w 66"/>
                      <a:gd name="T7" fmla="*/ 0 h 2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6" h="298">
                        <a:moveTo>
                          <a:pt x="0" y="0"/>
                        </a:moveTo>
                        <a:cubicBezTo>
                          <a:pt x="0" y="298"/>
                          <a:pt x="0" y="298"/>
                          <a:pt x="0" y="298"/>
                        </a:cubicBezTo>
                        <a:cubicBezTo>
                          <a:pt x="41" y="261"/>
                          <a:pt x="66" y="208"/>
                          <a:pt x="66" y="149"/>
                        </a:cubicBezTo>
                        <a:cubicBezTo>
                          <a:pt x="66" y="89"/>
                          <a:pt x="41" y="36"/>
                          <a:pt x="0" y="0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zh-CN" altLang="en-US" noProof="0" dirty="0">
                      <a:latin typeface="Microsoft YaHei UI" panose="020B0503020204020204" pitchFamily="34" charset="-122"/>
                      <a:ea typeface="Microsoft YaHei UI" panose="020B0503020204020204" pitchFamily="34" charset="-122"/>
                    </a:endParaRPr>
                  </a:p>
                </p:txBody>
              </p:sp>
            </p:grpSp>
            <p:sp>
              <p:nvSpPr>
                <p:cNvPr id="113" name="Line 70">
                  <a:extLst>
                    <a:ext uri="{FF2B5EF4-FFF2-40B4-BE49-F238E27FC236}">
                      <a16:creationId xmlns:a16="http://schemas.microsoft.com/office/drawing/2014/main" id="{4F82A945-38F0-45AF-A28A-C6A0E6A2E7F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6278281" y="333389"/>
                  <a:ext cx="0" cy="1862138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</p:grpSp>
          <p:grpSp>
            <p:nvGrpSpPr>
              <p:cNvPr id="100" name="组 99">
                <a:extLst>
                  <a:ext uri="{FF2B5EF4-FFF2-40B4-BE49-F238E27FC236}">
                    <a16:creationId xmlns:a16="http://schemas.microsoft.com/office/drawing/2014/main" id="{80FA6744-F48F-4652-86E5-BA3ABEF3227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11158635" y="5515533"/>
                <a:ext cx="317159" cy="932400"/>
                <a:chOff x="6376988" y="280988"/>
                <a:chExt cx="633413" cy="1862138"/>
              </a:xfrm>
            </p:grpSpPr>
            <p:sp>
              <p:nvSpPr>
                <p:cNvPr id="109" name="Freeform 68">
                  <a:extLst>
                    <a:ext uri="{FF2B5EF4-FFF2-40B4-BE49-F238E27FC236}">
                      <a16:creationId xmlns:a16="http://schemas.microsoft.com/office/drawing/2014/main" id="{FAC3DEAD-5797-4CA1-A8F2-3F487AAC6B10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376988" y="280988"/>
                  <a:ext cx="319088" cy="1419225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0" name="Freeform 69">
                  <a:extLst>
                    <a:ext uri="{FF2B5EF4-FFF2-40B4-BE49-F238E27FC236}">
                      <a16:creationId xmlns:a16="http://schemas.microsoft.com/office/drawing/2014/main" id="{F9AF9D64-C9FB-4D32-993D-3423A2E55EE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696076" y="280988"/>
                  <a:ext cx="314325" cy="1419225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1" name="Line 70">
                  <a:extLst>
                    <a:ext uri="{FF2B5EF4-FFF2-40B4-BE49-F238E27FC236}">
                      <a16:creationId xmlns:a16="http://schemas.microsoft.com/office/drawing/2014/main" id="{9097AC72-422F-4CE0-A772-A63E2294ACD1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6696076" y="280988"/>
                  <a:ext cx="0" cy="1862138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</p:grpSp>
          <p:grpSp>
            <p:nvGrpSpPr>
              <p:cNvPr id="101" name="组 100">
                <a:extLst>
                  <a:ext uri="{FF2B5EF4-FFF2-40B4-BE49-F238E27FC236}">
                    <a16:creationId xmlns:a16="http://schemas.microsoft.com/office/drawing/2014/main" id="{1A6B3F4D-48A0-4FC2-8720-2606D6AA04C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7251633" y="4274501"/>
                <a:ext cx="903599" cy="2160000"/>
                <a:chOff x="9057947" y="3423463"/>
                <a:chExt cx="903599" cy="2160000"/>
              </a:xfrm>
            </p:grpSpPr>
            <p:grpSp>
              <p:nvGrpSpPr>
                <p:cNvPr id="102" name="组 101">
                  <a:extLst>
                    <a:ext uri="{FF2B5EF4-FFF2-40B4-BE49-F238E27FC236}">
                      <a16:creationId xmlns:a16="http://schemas.microsoft.com/office/drawing/2014/main" id="{67E4FA26-563D-4D19-BAEB-A370818E51A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9057947" y="3432856"/>
                  <a:ext cx="903599" cy="1872461"/>
                  <a:chOff x="10538626" y="3165838"/>
                  <a:chExt cx="936000" cy="1939601"/>
                </a:xfrm>
              </p:grpSpPr>
              <p:sp>
                <p:nvSpPr>
                  <p:cNvPr id="107" name="Freeform: Shape 106">
                    <a:extLst>
                      <a:ext uri="{FF2B5EF4-FFF2-40B4-BE49-F238E27FC236}">
                        <a16:creationId xmlns:a16="http://schemas.microsoft.com/office/drawing/2014/main" id="{03B51AAC-6B1D-43D1-8885-402653BA90F8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10538626" y="3183996"/>
                    <a:ext cx="453600" cy="1920288"/>
                  </a:xfrm>
                  <a:custGeom>
                    <a:avLst/>
                    <a:gdLst>
                      <a:gd name="connsiteX0" fmla="*/ 453600 w 453600"/>
                      <a:gd name="connsiteY0" fmla="*/ 0 h 1920288"/>
                      <a:gd name="connsiteX1" fmla="*/ 453600 w 453600"/>
                      <a:gd name="connsiteY1" fmla="*/ 1920288 h 1920288"/>
                      <a:gd name="connsiteX2" fmla="*/ 384059 w 453600"/>
                      <a:gd name="connsiteY2" fmla="*/ 1914152 h 1920288"/>
                      <a:gd name="connsiteX3" fmla="*/ 9354 w 453600"/>
                      <a:gd name="connsiteY3" fmla="*/ 1548700 h 1920288"/>
                      <a:gd name="connsiteX4" fmla="*/ 0 w 453600"/>
                      <a:gd name="connsiteY4" fmla="*/ 1455902 h 1920288"/>
                      <a:gd name="connsiteX5" fmla="*/ 146 w 453600"/>
                      <a:gd name="connsiteY5" fmla="*/ 1451885 h 1920288"/>
                      <a:gd name="connsiteX6" fmla="*/ 145 w 453600"/>
                      <a:gd name="connsiteY6" fmla="*/ 1451885 h 1920288"/>
                      <a:gd name="connsiteX7" fmla="*/ 7358 w 453600"/>
                      <a:gd name="connsiteY7" fmla="*/ 1253678 h 1920288"/>
                      <a:gd name="connsiteX8" fmla="*/ 424671 w 453600"/>
                      <a:gd name="connsiteY8" fmla="*/ 36480 h 1920288"/>
                      <a:gd name="connsiteX9" fmla="*/ 453600 w 453600"/>
                      <a:gd name="connsiteY9" fmla="*/ 0 h 1920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453600" h="1920288">
                        <a:moveTo>
                          <a:pt x="453600" y="0"/>
                        </a:moveTo>
                        <a:lnTo>
                          <a:pt x="453600" y="1920288"/>
                        </a:lnTo>
                        <a:lnTo>
                          <a:pt x="384059" y="1914152"/>
                        </a:lnTo>
                        <a:cubicBezTo>
                          <a:pt x="196308" y="1880615"/>
                          <a:pt x="47443" y="1734834"/>
                          <a:pt x="9354" y="1548700"/>
                        </a:cubicBezTo>
                        <a:lnTo>
                          <a:pt x="0" y="1455902"/>
                        </a:lnTo>
                        <a:lnTo>
                          <a:pt x="146" y="1451885"/>
                        </a:lnTo>
                        <a:lnTo>
                          <a:pt x="145" y="1451885"/>
                        </a:lnTo>
                        <a:lnTo>
                          <a:pt x="7358" y="1253678"/>
                        </a:lnTo>
                        <a:cubicBezTo>
                          <a:pt x="42019" y="780132"/>
                          <a:pt x="195015" y="355125"/>
                          <a:pt x="424671" y="36480"/>
                        </a:cubicBezTo>
                        <a:lnTo>
                          <a:pt x="453600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zh-CN" altLang="en-US" noProof="0" dirty="0">
                      <a:solidFill>
                        <a:schemeClr val="tx1"/>
                      </a:solidFill>
                      <a:latin typeface="Microsoft YaHei UI" panose="020B0503020204020204" pitchFamily="34" charset="-122"/>
                      <a:ea typeface="Microsoft YaHei UI" panose="020B0503020204020204" pitchFamily="34" charset="-122"/>
                    </a:endParaRPr>
                  </a:p>
                </p:txBody>
              </p:sp>
              <p:sp>
                <p:nvSpPr>
                  <p:cNvPr id="108" name="Freeform: Shape 107">
                    <a:extLst>
                      <a:ext uri="{FF2B5EF4-FFF2-40B4-BE49-F238E27FC236}">
                        <a16:creationId xmlns:a16="http://schemas.microsoft.com/office/drawing/2014/main" id="{CF4180FB-7FBD-421F-A284-4C2CC61B3845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10992226" y="3165838"/>
                    <a:ext cx="482400" cy="1939601"/>
                  </a:xfrm>
                  <a:custGeom>
                    <a:avLst/>
                    <a:gdLst>
                      <a:gd name="connsiteX0" fmla="*/ 14399 w 482400"/>
                      <a:gd name="connsiteY0" fmla="*/ 0 h 1939601"/>
                      <a:gd name="connsiteX1" fmla="*/ 14399 w 482400"/>
                      <a:gd name="connsiteY1" fmla="*/ 689615 h 1939601"/>
                      <a:gd name="connsiteX2" fmla="*/ 14400 w 482400"/>
                      <a:gd name="connsiteY2" fmla="*/ 689615 h 1939601"/>
                      <a:gd name="connsiteX3" fmla="*/ 14401 w 482400"/>
                      <a:gd name="connsiteY3" fmla="*/ 689615 h 1939601"/>
                      <a:gd name="connsiteX4" fmla="*/ 14401 w 482400"/>
                      <a:gd name="connsiteY4" fmla="*/ 0 h 1939601"/>
                      <a:gd name="connsiteX5" fmla="*/ 57729 w 482400"/>
                      <a:gd name="connsiteY5" fmla="*/ 54638 h 1939601"/>
                      <a:gd name="connsiteX6" fmla="*/ 475042 w 482400"/>
                      <a:gd name="connsiteY6" fmla="*/ 1271836 h 1939601"/>
                      <a:gd name="connsiteX7" fmla="*/ 482255 w 482400"/>
                      <a:gd name="connsiteY7" fmla="*/ 1470043 h 1939601"/>
                      <a:gd name="connsiteX8" fmla="*/ 482254 w 482400"/>
                      <a:gd name="connsiteY8" fmla="*/ 1470043 h 1939601"/>
                      <a:gd name="connsiteX9" fmla="*/ 482400 w 482400"/>
                      <a:gd name="connsiteY9" fmla="*/ 1474060 h 1939601"/>
                      <a:gd name="connsiteX10" fmla="*/ 473046 w 482400"/>
                      <a:gd name="connsiteY10" fmla="*/ 1566858 h 1939601"/>
                      <a:gd name="connsiteX11" fmla="*/ 15706 w 482400"/>
                      <a:gd name="connsiteY11" fmla="*/ 1939601 h 1939601"/>
                      <a:gd name="connsiteX12" fmla="*/ 14400 w 482400"/>
                      <a:gd name="connsiteY12" fmla="*/ 1939469 h 1939601"/>
                      <a:gd name="connsiteX13" fmla="*/ 13094 w 482400"/>
                      <a:gd name="connsiteY13" fmla="*/ 1939601 h 1939601"/>
                      <a:gd name="connsiteX14" fmla="*/ 0 w 482400"/>
                      <a:gd name="connsiteY14" fmla="*/ 1938446 h 1939601"/>
                      <a:gd name="connsiteX15" fmla="*/ 0 w 482400"/>
                      <a:gd name="connsiteY15" fmla="*/ 18158 h 1939601"/>
                      <a:gd name="connsiteX16" fmla="*/ 14399 w 482400"/>
                      <a:gd name="connsiteY16" fmla="*/ 0 h 19396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482400" h="1939601">
                        <a:moveTo>
                          <a:pt x="14399" y="0"/>
                        </a:moveTo>
                        <a:lnTo>
                          <a:pt x="14399" y="689615"/>
                        </a:lnTo>
                        <a:lnTo>
                          <a:pt x="14400" y="689615"/>
                        </a:lnTo>
                        <a:lnTo>
                          <a:pt x="14401" y="689615"/>
                        </a:lnTo>
                        <a:lnTo>
                          <a:pt x="14401" y="0"/>
                        </a:lnTo>
                        <a:lnTo>
                          <a:pt x="57729" y="54638"/>
                        </a:lnTo>
                        <a:cubicBezTo>
                          <a:pt x="287385" y="373283"/>
                          <a:pt x="440381" y="798290"/>
                          <a:pt x="475042" y="1271836"/>
                        </a:cubicBezTo>
                        <a:lnTo>
                          <a:pt x="482255" y="1470043"/>
                        </a:lnTo>
                        <a:lnTo>
                          <a:pt x="482254" y="1470043"/>
                        </a:lnTo>
                        <a:lnTo>
                          <a:pt x="482400" y="1474060"/>
                        </a:lnTo>
                        <a:lnTo>
                          <a:pt x="473046" y="1566858"/>
                        </a:lnTo>
                        <a:cubicBezTo>
                          <a:pt x="429516" y="1779582"/>
                          <a:pt x="241298" y="1939601"/>
                          <a:pt x="15706" y="1939601"/>
                        </a:cubicBezTo>
                        <a:lnTo>
                          <a:pt x="14400" y="1939469"/>
                        </a:lnTo>
                        <a:lnTo>
                          <a:pt x="13094" y="1939601"/>
                        </a:lnTo>
                        <a:lnTo>
                          <a:pt x="0" y="1938446"/>
                        </a:lnTo>
                        <a:lnTo>
                          <a:pt x="0" y="18158"/>
                        </a:lnTo>
                        <a:lnTo>
                          <a:pt x="14399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zh-CN" altLang="en-US" noProof="0" dirty="0">
                      <a:solidFill>
                        <a:schemeClr val="tx1"/>
                      </a:solidFill>
                      <a:latin typeface="Microsoft YaHei UI" panose="020B0503020204020204" pitchFamily="34" charset="-122"/>
                      <a:ea typeface="Microsoft YaHei UI" panose="020B0503020204020204" pitchFamily="34" charset="-122"/>
                    </a:endParaRPr>
                  </a:p>
                </p:txBody>
              </p:sp>
            </p:grpSp>
            <p:grpSp>
              <p:nvGrpSpPr>
                <p:cNvPr id="103" name="组 102">
                  <a:extLst>
                    <a:ext uri="{FF2B5EF4-FFF2-40B4-BE49-F238E27FC236}">
                      <a16:creationId xmlns:a16="http://schemas.microsoft.com/office/drawing/2014/main" id="{28E615C5-6A2E-4BF3-A3A8-9061C5B1B84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9210264" y="3423463"/>
                  <a:ext cx="597126" cy="2160000"/>
                  <a:chOff x="9210264" y="3423463"/>
                  <a:chExt cx="597126" cy="2160000"/>
                </a:xfrm>
              </p:grpSpPr>
              <p:cxnSp>
                <p:nvCxnSpPr>
                  <p:cNvPr id="104" name="直接连接符​​(S) 103">
                    <a:extLst>
                      <a:ext uri="{FF2B5EF4-FFF2-40B4-BE49-F238E27FC236}">
                        <a16:creationId xmlns:a16="http://schemas.microsoft.com/office/drawing/2014/main" id="{B15A4CEB-6B8D-48C3-8484-3EC282A34A1F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CxnSpPr>
                    <a:cxnSpLocks/>
                  </p:cNvCxn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CxnSpPr>
                <p:spPr>
                  <a:xfrm>
                    <a:off x="9508827" y="3423463"/>
                    <a:ext cx="0" cy="2160000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05" name="Rectangle 5">
                    <a:extLst>
                      <a:ext uri="{FF2B5EF4-FFF2-40B4-BE49-F238E27FC236}">
                        <a16:creationId xmlns:a16="http://schemas.microsoft.com/office/drawing/2014/main" id="{38F7FD7D-E582-4214-B1B3-D289130553F7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2700000">
                    <a:off x="9210264" y="4162845"/>
                    <a:ext cx="597126" cy="597126"/>
                  </a:xfrm>
                  <a:custGeom>
                    <a:avLst/>
                    <a:gdLst>
                      <a:gd name="connsiteX0" fmla="*/ 0 w 1239398"/>
                      <a:gd name="connsiteY0" fmla="*/ 0 h 1239398"/>
                      <a:gd name="connsiteX1" fmla="*/ 1239398 w 1239398"/>
                      <a:gd name="connsiteY1" fmla="*/ 0 h 1239398"/>
                      <a:gd name="connsiteX2" fmla="*/ 1239398 w 1239398"/>
                      <a:gd name="connsiteY2" fmla="*/ 1239398 h 1239398"/>
                      <a:gd name="connsiteX3" fmla="*/ 0 w 1239398"/>
                      <a:gd name="connsiteY3" fmla="*/ 1239398 h 1239398"/>
                      <a:gd name="connsiteX4" fmla="*/ 0 w 1239398"/>
                      <a:gd name="connsiteY4" fmla="*/ 0 h 1239398"/>
                      <a:gd name="connsiteX0" fmla="*/ 0 w 1239398"/>
                      <a:gd name="connsiteY0" fmla="*/ 0 h 1239398"/>
                      <a:gd name="connsiteX1" fmla="*/ 1239398 w 1239398"/>
                      <a:gd name="connsiteY1" fmla="*/ 0 h 1239398"/>
                      <a:gd name="connsiteX2" fmla="*/ 1239398 w 1239398"/>
                      <a:gd name="connsiteY2" fmla="*/ 1239398 h 1239398"/>
                      <a:gd name="connsiteX3" fmla="*/ 0 w 1239398"/>
                      <a:gd name="connsiteY3" fmla="*/ 1239398 h 1239398"/>
                      <a:gd name="connsiteX4" fmla="*/ 91440 w 1239398"/>
                      <a:gd name="connsiteY4" fmla="*/ 91440 h 1239398"/>
                      <a:gd name="connsiteX0" fmla="*/ 1239398 w 1239398"/>
                      <a:gd name="connsiteY0" fmla="*/ 0 h 1239398"/>
                      <a:gd name="connsiteX1" fmla="*/ 1239398 w 1239398"/>
                      <a:gd name="connsiteY1" fmla="*/ 1239398 h 1239398"/>
                      <a:gd name="connsiteX2" fmla="*/ 0 w 1239398"/>
                      <a:gd name="connsiteY2" fmla="*/ 1239398 h 1239398"/>
                      <a:gd name="connsiteX3" fmla="*/ 91440 w 1239398"/>
                      <a:gd name="connsiteY3" fmla="*/ 91440 h 1239398"/>
                      <a:gd name="connsiteX0" fmla="*/ 1239398 w 1239398"/>
                      <a:gd name="connsiteY0" fmla="*/ 0 h 1239398"/>
                      <a:gd name="connsiteX1" fmla="*/ 1239398 w 1239398"/>
                      <a:gd name="connsiteY1" fmla="*/ 1239398 h 1239398"/>
                      <a:gd name="connsiteX2" fmla="*/ 0 w 1239398"/>
                      <a:gd name="connsiteY2" fmla="*/ 1239398 h 12393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239398" h="1239398">
                        <a:moveTo>
                          <a:pt x="1239398" y="0"/>
                        </a:moveTo>
                        <a:lnTo>
                          <a:pt x="1239398" y="1239398"/>
                        </a:lnTo>
                        <a:lnTo>
                          <a:pt x="0" y="1239398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rtl="0"/>
                    <a:endParaRPr lang="zh-CN" altLang="en-US" noProof="0" dirty="0">
                      <a:latin typeface="Microsoft YaHei UI" panose="020B0503020204020204" pitchFamily="34" charset="-122"/>
                      <a:ea typeface="Microsoft YaHei UI" panose="020B0503020204020204" pitchFamily="34" charset="-122"/>
                    </a:endParaRPr>
                  </a:p>
                </p:txBody>
              </p:sp>
              <p:sp>
                <p:nvSpPr>
                  <p:cNvPr id="106" name="Rectangle 5">
                    <a:extLst>
                      <a:ext uri="{FF2B5EF4-FFF2-40B4-BE49-F238E27FC236}">
                        <a16:creationId xmlns:a16="http://schemas.microsoft.com/office/drawing/2014/main" id="{B74D1DAC-C0D4-447E-8665-EAFF34F4E325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2700000">
                    <a:off x="9297710" y="3747070"/>
                    <a:ext cx="422234" cy="422234"/>
                  </a:xfrm>
                  <a:custGeom>
                    <a:avLst/>
                    <a:gdLst>
                      <a:gd name="connsiteX0" fmla="*/ 0 w 1239398"/>
                      <a:gd name="connsiteY0" fmla="*/ 0 h 1239398"/>
                      <a:gd name="connsiteX1" fmla="*/ 1239398 w 1239398"/>
                      <a:gd name="connsiteY1" fmla="*/ 0 h 1239398"/>
                      <a:gd name="connsiteX2" fmla="*/ 1239398 w 1239398"/>
                      <a:gd name="connsiteY2" fmla="*/ 1239398 h 1239398"/>
                      <a:gd name="connsiteX3" fmla="*/ 0 w 1239398"/>
                      <a:gd name="connsiteY3" fmla="*/ 1239398 h 1239398"/>
                      <a:gd name="connsiteX4" fmla="*/ 0 w 1239398"/>
                      <a:gd name="connsiteY4" fmla="*/ 0 h 1239398"/>
                      <a:gd name="connsiteX0" fmla="*/ 0 w 1239398"/>
                      <a:gd name="connsiteY0" fmla="*/ 0 h 1239398"/>
                      <a:gd name="connsiteX1" fmla="*/ 1239398 w 1239398"/>
                      <a:gd name="connsiteY1" fmla="*/ 0 h 1239398"/>
                      <a:gd name="connsiteX2" fmla="*/ 1239398 w 1239398"/>
                      <a:gd name="connsiteY2" fmla="*/ 1239398 h 1239398"/>
                      <a:gd name="connsiteX3" fmla="*/ 0 w 1239398"/>
                      <a:gd name="connsiteY3" fmla="*/ 1239398 h 1239398"/>
                      <a:gd name="connsiteX4" fmla="*/ 91440 w 1239398"/>
                      <a:gd name="connsiteY4" fmla="*/ 91440 h 1239398"/>
                      <a:gd name="connsiteX0" fmla="*/ 1239398 w 1239398"/>
                      <a:gd name="connsiteY0" fmla="*/ 0 h 1239398"/>
                      <a:gd name="connsiteX1" fmla="*/ 1239398 w 1239398"/>
                      <a:gd name="connsiteY1" fmla="*/ 1239398 h 1239398"/>
                      <a:gd name="connsiteX2" fmla="*/ 0 w 1239398"/>
                      <a:gd name="connsiteY2" fmla="*/ 1239398 h 1239398"/>
                      <a:gd name="connsiteX3" fmla="*/ 91440 w 1239398"/>
                      <a:gd name="connsiteY3" fmla="*/ 91440 h 1239398"/>
                      <a:gd name="connsiteX0" fmla="*/ 1239398 w 1239398"/>
                      <a:gd name="connsiteY0" fmla="*/ 0 h 1239398"/>
                      <a:gd name="connsiteX1" fmla="*/ 1239398 w 1239398"/>
                      <a:gd name="connsiteY1" fmla="*/ 1239398 h 1239398"/>
                      <a:gd name="connsiteX2" fmla="*/ 0 w 1239398"/>
                      <a:gd name="connsiteY2" fmla="*/ 1239398 h 12393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239398" h="1239398">
                        <a:moveTo>
                          <a:pt x="1239398" y="0"/>
                        </a:moveTo>
                        <a:lnTo>
                          <a:pt x="1239398" y="1239398"/>
                        </a:lnTo>
                        <a:lnTo>
                          <a:pt x="0" y="1239398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rtl="0"/>
                    <a:endParaRPr lang="zh-CN" altLang="en-US" noProof="0" dirty="0">
                      <a:latin typeface="Microsoft YaHei UI" panose="020B0503020204020204" pitchFamily="34" charset="-122"/>
                      <a:ea typeface="Microsoft YaHei UI" panose="020B0503020204020204" pitchFamily="34" charset="-122"/>
                    </a:endParaRPr>
                  </a:p>
                </p:txBody>
              </p:sp>
            </p:grpSp>
          </p:grpSp>
        </p:grpSp>
      </p:grpSp>
      <p:sp>
        <p:nvSpPr>
          <p:cNvPr id="7" name="文本占位符 6">
            <a:extLst>
              <a:ext uri="{FF2B5EF4-FFF2-40B4-BE49-F238E27FC236}">
                <a16:creationId xmlns:a16="http://schemas.microsoft.com/office/drawing/2014/main" id="{9CF2D931-86F8-40B1-B2C0-BE477572ECC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181686" y="2876550"/>
            <a:ext cx="3059113" cy="2983947"/>
          </a:xfrm>
        </p:spPr>
        <p:txBody>
          <a:bodyPr rtlCol="0"/>
          <a:lstStyle>
            <a:lvl1pPr marL="0" indent="0" algn="ctr">
              <a:buNone/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360000" indent="0">
              <a:buFont typeface="Arial" panose="020B0604020202020204" pitchFamily="34" charset="0"/>
              <a:buNone/>
              <a:defRPr/>
            </a:lvl2pPr>
            <a:lvl3pPr marL="720000" indent="0">
              <a:buNone/>
              <a:defRPr/>
            </a:lvl3pPr>
            <a:lvl4pPr marL="1080000" indent="0">
              <a:buFont typeface="Arial" panose="020B0604020202020204" pitchFamily="34" charset="0"/>
              <a:buNone/>
              <a:defRPr/>
            </a:lvl4pPr>
            <a:lvl5pPr marL="1440000" indent="0">
              <a:buNone/>
              <a:defRPr/>
            </a:lvl5pPr>
          </a:lstStyle>
          <a:p>
            <a:pPr lvl="0" rtl="0"/>
            <a:r>
              <a:rPr lang="zh-CN" altLang="en-US" noProof="0" dirty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868871070"/>
      </p:ext>
    </p:extLst>
  </p:cSld>
  <p:clrMapOvr>
    <a:masterClrMapping/>
  </p:clrMapOvr>
</p:sldLayout>
</file>

<file path=ppt/slideMasters/_rels/slideMaster11.xml.rels>&#65279;<?xml version="1.0" encoding="utf-8"?><Relationships xmlns="http://schemas.openxmlformats.org/package/2006/relationships"><Relationship Type="http://schemas.openxmlformats.org/officeDocument/2006/relationships/slideLayout" Target="/ppt/slideLayouts/slideLayout82.xml" Id="rId8" /><Relationship Type="http://schemas.openxmlformats.org/officeDocument/2006/relationships/slideLayout" Target="/ppt/slideLayouts/slideLayout33.xml" Id="rId3" /><Relationship Type="http://schemas.openxmlformats.org/officeDocument/2006/relationships/slideLayout" Target="/ppt/slideLayouts/slideLayout74.xml" Id="rId7" /><Relationship Type="http://schemas.openxmlformats.org/officeDocument/2006/relationships/slideLayout" Target="/ppt/slideLayouts/slideLayout25.xml" Id="rId2" /><Relationship Type="http://schemas.openxmlformats.org/officeDocument/2006/relationships/slideLayout" Target="/ppt/slideLayouts/slideLayout16.xml" Id="rId1" /><Relationship Type="http://schemas.openxmlformats.org/officeDocument/2006/relationships/slideLayout" Target="/ppt/slideLayouts/slideLayout67.xml" Id="rId6" /><Relationship Type="http://schemas.openxmlformats.org/officeDocument/2006/relationships/slideLayout" Target="/ppt/slideLayouts/slideLayout58.xml" Id="rId5" /><Relationship Type="http://schemas.openxmlformats.org/officeDocument/2006/relationships/theme" Target="/ppt/theme/theme12.xml" Id="rId10" /><Relationship Type="http://schemas.openxmlformats.org/officeDocument/2006/relationships/slideLayout" Target="/ppt/slideLayouts/slideLayout41.xml" Id="rId4" /><Relationship Type="http://schemas.openxmlformats.org/officeDocument/2006/relationships/slideLayout" Target="/ppt/slideLayouts/slideLayout99.xml" Id="rId9" /></Relationships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002DDA7E-8449-42D1-93BD-4E96C1BFC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395289"/>
            <a:ext cx="10213200" cy="111283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pPr rtl="0"/>
            <a:r>
              <a:rPr lang="zh-CN" altLang="en-US" noProof="0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172EB64-DBC0-4012-830E-9166670D17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9400" y="1685925"/>
            <a:ext cx="10213200" cy="40401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CN" altLang="en-US" noProof="0" dirty="0"/>
              <a:t>单击此处编辑母版文本样式</a:t>
            </a:r>
          </a:p>
          <a:p>
            <a:pPr lvl="1" rtl="0"/>
            <a:r>
              <a:rPr lang="zh-CN" altLang="en-US" noProof="0" dirty="0"/>
              <a:t>第二级</a:t>
            </a:r>
          </a:p>
          <a:p>
            <a:pPr lvl="2" rtl="0"/>
            <a:r>
              <a:rPr lang="zh-CN" altLang="en-US" noProof="0" dirty="0"/>
              <a:t>第三级</a:t>
            </a:r>
          </a:p>
          <a:p>
            <a:pPr lvl="3" rtl="0"/>
            <a:r>
              <a:rPr lang="zh-CN" altLang="en-US" noProof="0" dirty="0"/>
              <a:t>第四级</a:t>
            </a:r>
          </a:p>
          <a:p>
            <a:pPr lvl="4" rtl="0"/>
            <a:r>
              <a:rPr lang="zh-CN" altLang="en-US" noProof="0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911974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5" r:id="rId2"/>
    <p:sldLayoutId id="2147483673" r:id="rId3"/>
    <p:sldLayoutId id="2147483678" r:id="rId4"/>
    <p:sldLayoutId id="2147483679" r:id="rId5"/>
    <p:sldLayoutId id="2147483683" r:id="rId6"/>
    <p:sldLayoutId id="2147483684" r:id="rId7"/>
    <p:sldLayoutId id="2147483676" r:id="rId8"/>
    <p:sldLayoutId id="2147483674" r:id="rId9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kern="1200" cap="none" spc="0" baseline="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j-cs"/>
        </a:defRPr>
      </a:lvl1pPr>
    </p:titleStyle>
    <p:bodyStyle>
      <a:lvl1pPr marL="360000" indent="-360000" algn="l" defTabSz="914400" rtl="0" eaLnBrk="1" latinLnBrk="0" hangingPunct="1">
        <a:lnSpc>
          <a:spcPct val="150000"/>
        </a:lnSpc>
        <a:spcBef>
          <a:spcPts val="1000"/>
        </a:spcBef>
        <a:buClr>
          <a:schemeClr val="accent3"/>
        </a:buClr>
        <a:buFont typeface="Wingdings" panose="05000000000000000000" pitchFamily="2" charset="2"/>
        <a:buChar char=""/>
        <a:defRPr sz="2000" kern="1200" spc="50">
          <a:solidFill>
            <a:schemeClr val="tx1">
              <a:alpha val="60000"/>
            </a:schemeClr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1pPr>
      <a:lvl2pPr marL="360000" indent="0" algn="l" defTabSz="914400" rtl="0" eaLnBrk="1" latinLnBrk="0" hangingPunct="1">
        <a:lnSpc>
          <a:spcPct val="150000"/>
        </a:lnSpc>
        <a:spcBef>
          <a:spcPts val="500"/>
        </a:spcBef>
        <a:buFontTx/>
        <a:buNone/>
        <a:defRPr sz="2000" b="0" i="1" kern="1200" spc="50" baseline="0">
          <a:solidFill>
            <a:schemeClr val="tx1">
              <a:alpha val="60000"/>
            </a:schemeClr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2pPr>
      <a:lvl3pPr marL="1080000" indent="-360000" algn="l" defTabSz="914400" rtl="0" eaLnBrk="1" latinLnBrk="0" hangingPunct="1">
        <a:lnSpc>
          <a:spcPct val="150000"/>
        </a:lnSpc>
        <a:spcBef>
          <a:spcPts val="500"/>
        </a:spcBef>
        <a:buClr>
          <a:schemeClr val="accent3"/>
        </a:buClr>
        <a:buFont typeface="Wingdings" panose="05000000000000000000" pitchFamily="2" charset="2"/>
        <a:buChar char=""/>
        <a:defRPr sz="2000" kern="1200" spc="50">
          <a:solidFill>
            <a:schemeClr val="tx1">
              <a:alpha val="60000"/>
            </a:schemeClr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3pPr>
      <a:lvl4pPr marL="1080000" indent="0" algn="l" defTabSz="914400" rtl="0" eaLnBrk="1" latinLnBrk="0" hangingPunct="1">
        <a:lnSpc>
          <a:spcPct val="150000"/>
        </a:lnSpc>
        <a:spcBef>
          <a:spcPts val="500"/>
        </a:spcBef>
        <a:buClr>
          <a:schemeClr val="accent3"/>
        </a:buClr>
        <a:buFontTx/>
        <a:buNone/>
        <a:defRPr sz="2000" b="0" i="1" kern="1200" spc="50" baseline="0">
          <a:solidFill>
            <a:schemeClr val="tx1">
              <a:alpha val="60000"/>
            </a:schemeClr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4pPr>
      <a:lvl5pPr marL="1800000" indent="-360000" algn="l" defTabSz="914400" rtl="0" eaLnBrk="1" latinLnBrk="0" hangingPunct="1">
        <a:lnSpc>
          <a:spcPct val="150000"/>
        </a:lnSpc>
        <a:spcBef>
          <a:spcPts val="500"/>
        </a:spcBef>
        <a:buClr>
          <a:schemeClr val="accent3"/>
        </a:buClr>
        <a:buFont typeface="Wingdings" panose="05000000000000000000" pitchFamily="2" charset="2"/>
        <a:buChar char=""/>
        <a:defRPr sz="2000" kern="1200" spc="50">
          <a:solidFill>
            <a:schemeClr val="tx1">
              <a:alpha val="60000"/>
            </a:schemeClr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137">
          <p15:clr>
            <a:srgbClr val="F26B43"/>
          </p15:clr>
        </p15:guide>
        <p15:guide id="3" pos="680">
          <p15:clr>
            <a:srgbClr val="F26B43"/>
          </p15:clr>
        </p15:guide>
        <p15:guide id="4" pos="7000">
          <p15:clr>
            <a:srgbClr val="F26B43"/>
          </p15:clr>
        </p15:guide>
        <p15:guide id="5" orient="horz" pos="679">
          <p15:clr>
            <a:srgbClr val="F26B43"/>
          </p15:clr>
        </p15:guide>
        <p15:guide id="6" orient="horz" pos="3640">
          <p15:clr>
            <a:srgbClr val="F26B43"/>
          </p15:clr>
        </p15:guide>
        <p15:guide id="7" pos="6644">
          <p15:clr>
            <a:srgbClr val="F26B43"/>
          </p15:clr>
        </p15:guide>
        <p15:guide id="8" pos="6289">
          <p15:clr>
            <a:srgbClr val="F26B43"/>
          </p15:clr>
        </p15:guide>
        <p15:guide id="9" pos="5945">
          <p15:clr>
            <a:srgbClr val="F26B43"/>
          </p15:clr>
        </p15:guide>
        <p15:guide id="10" pos="1391">
          <p15:clr>
            <a:srgbClr val="F26B43"/>
          </p15:clr>
        </p15:guide>
        <p15:guide id="11" pos="1032">
          <p15:clr>
            <a:srgbClr val="F26B43"/>
          </p15:clr>
        </p15:guide>
        <p15:guide id="12" pos="1732">
          <p15:clr>
            <a:srgbClr val="F26B43"/>
          </p15:clr>
        </p15:guide>
        <p15:guide id="13" pos="2084">
          <p15:clr>
            <a:srgbClr val="F26B43"/>
          </p15:clr>
        </p15:guide>
        <p15:guide id="14" pos="5596">
          <p15:clr>
            <a:srgbClr val="F26B43"/>
          </p15:clr>
        </p15:guide>
        <p15:guide id="15" pos="2436">
          <p15:clr>
            <a:srgbClr val="F26B43"/>
          </p15:clr>
        </p15:guide>
        <p15:guide id="16" pos="5244">
          <p15:clr>
            <a:srgbClr val="F26B43"/>
          </p15:clr>
        </p15:guide>
        <p15:guide id="17" pos="2792">
          <p15:clr>
            <a:srgbClr val="F26B43"/>
          </p15:clr>
        </p15:guide>
        <p15:guide id="18" pos="4892">
          <p15:clr>
            <a:srgbClr val="F26B43"/>
          </p15:clr>
        </p15:guide>
        <p15:guide id="19" pos="4543">
          <p15:clr>
            <a:srgbClr val="F26B43"/>
          </p15:clr>
        </p15:guide>
        <p15:guide id="20" pos="3488">
          <p15:clr>
            <a:srgbClr val="F26B43"/>
          </p15:clr>
        </p15:guide>
        <p15:guide id="21" pos="4192">
          <p15:clr>
            <a:srgbClr val="F26B43"/>
          </p15:clr>
        </p15:guide>
        <p15:guide id="23" pos="340">
          <p15:clr>
            <a:srgbClr val="A4A3A4"/>
          </p15:clr>
        </p15:guide>
        <p15:guide id="24" pos="7340">
          <p15:clr>
            <a:srgbClr val="A4A3A4"/>
          </p15:clr>
        </p15:guide>
        <p15:guide id="25" orient="horz" pos="1062">
          <p15:clr>
            <a:srgbClr val="5ACBF0"/>
          </p15:clr>
        </p15:guide>
        <p15:guide id="26" orient="horz" pos="3982">
          <p15:clr>
            <a:srgbClr val="A4A3A4"/>
          </p15:clr>
        </p15:guide>
        <p15:guide id="27" orient="horz" pos="338">
          <p15:clr>
            <a:srgbClr val="A4A3A4"/>
          </p15:clr>
        </p15:guide>
        <p15:guide id="28" orient="horz" pos="950">
          <p15:clr>
            <a:srgbClr val="5ACBF0"/>
          </p15:clr>
        </p15:guide>
        <p15:guide id="29" orient="horz" pos="249">
          <p15:clr>
            <a:srgbClr val="5ACBF0"/>
          </p15:clr>
        </p15:guide>
        <p15:guide id="30" orient="horz" pos="2160" userDrawn="1">
          <p15:clr>
            <a:srgbClr val="A4A3A4"/>
          </p15:clr>
        </p15:guide>
        <p15:guide id="31" pos="3840" userDrawn="1">
          <p15:clr>
            <a:srgbClr val="A4A3A4"/>
          </p15:clr>
        </p15:guide>
        <p15:guide id="32" pos="240" userDrawn="1">
          <p15:clr>
            <a:srgbClr val="547EBF"/>
          </p15:clr>
        </p15:guide>
        <p15:guide id="33" orient="horz" pos="240" userDrawn="1">
          <p15:clr>
            <a:srgbClr val="547EBF"/>
          </p15:clr>
        </p15:guide>
        <p15:guide id="34" pos="7440" userDrawn="1">
          <p15:clr>
            <a:srgbClr val="547EBF"/>
          </p15:clr>
        </p15:guide>
        <p15:guide id="35" orient="horz" pos="4080" userDrawn="1">
          <p15:clr>
            <a:srgbClr val="547EBF"/>
          </p15:clr>
        </p15:guide>
        <p15:guide id="36" pos="3960" userDrawn="1">
          <p15:clr>
            <a:srgbClr val="547EBF"/>
          </p15:clr>
        </p15:guide>
        <p15:guide id="37" pos="3720" userDrawn="1">
          <p15:clr>
            <a:srgbClr val="547EBF"/>
          </p15:clr>
        </p15:guide>
        <p15:guide id="38" pos="2112" userDrawn="1">
          <p15:clr>
            <a:srgbClr val="547EBF"/>
          </p15:clr>
        </p15:guide>
        <p15:guide id="39" pos="1848" userDrawn="1">
          <p15:clr>
            <a:srgbClr val="547EBF"/>
          </p15:clr>
        </p15:guide>
        <p15:guide id="40" pos="5568" userDrawn="1">
          <p15:clr>
            <a:srgbClr val="547EBF"/>
          </p15:clr>
        </p15:guide>
        <p15:guide id="41" pos="5832" userDrawn="1">
          <p15:clr>
            <a:srgbClr val="547EBF"/>
          </p15:clr>
        </p15:guide>
        <p15:guide id="42" pos="4968" userDrawn="1">
          <p15:clr>
            <a:srgbClr val="9FCC3B"/>
          </p15:clr>
        </p15:guide>
        <p15:guide id="43" pos="5208" userDrawn="1">
          <p15:clr>
            <a:srgbClr val="9FCC3B"/>
          </p15:clr>
        </p15:guide>
        <p15:guide id="44" pos="2712" userDrawn="1">
          <p15:clr>
            <a:srgbClr val="9FCC3B"/>
          </p15:clr>
        </p15:guide>
        <p15:guide id="45" pos="2472" userDrawn="1">
          <p15:clr>
            <a:srgbClr val="9FCC3B"/>
          </p15:clr>
        </p15:guide>
      </p15:sldGuideLst>
    </p:ext>
  </p:extLst>
</p:sldMaster>
</file>

<file path=ppt/slides/_rels/slide15.xml.rels>&#65279;<?xml version="1.0" encoding="utf-8"?><Relationships xmlns="http://schemas.openxmlformats.org/package/2006/relationships"><Relationship Type="http://schemas.openxmlformats.org/officeDocument/2006/relationships/image" Target="/ppt/media/image44.jpg" Id="rId3" /><Relationship Type="http://schemas.openxmlformats.org/officeDocument/2006/relationships/notesSlide" Target="/ppt/notesSlides/notesSlide15.xml" Id="rId2" /><Relationship Type="http://schemas.openxmlformats.org/officeDocument/2006/relationships/slideLayout" Target="/ppt/slideLayouts/slideLayout16.xml" Id="rId1" /></Relationships>
</file>

<file path=ppt/slides/_rels/slide23.xml.rels>&#65279;<?xml version="1.0" encoding="utf-8"?><Relationships xmlns="http://schemas.openxmlformats.org/package/2006/relationships"><Relationship Type="http://schemas.openxmlformats.org/officeDocument/2006/relationships/image" Target="/ppt/media/image53.jpg" Id="rId3" /><Relationship Type="http://schemas.openxmlformats.org/officeDocument/2006/relationships/notesSlide" Target="/ppt/notesSlides/notesSlide23.xml" Id="rId2" /><Relationship Type="http://schemas.openxmlformats.org/officeDocument/2006/relationships/slideLayout" Target="/ppt/slideLayouts/slideLayout25.xml" Id="rId1" /></Relationships>
</file>

<file path=ppt/slides/_rels/slide32.xml.rels>&#65279;<?xml version="1.0" encoding="utf-8"?><Relationships xmlns="http://schemas.openxmlformats.org/package/2006/relationships"><Relationship Type="http://schemas.openxmlformats.org/officeDocument/2006/relationships/notesSlide" Target="/ppt/notesSlides/notesSlide32.xml" Id="rId2" /><Relationship Type="http://schemas.openxmlformats.org/officeDocument/2006/relationships/slideLayout" Target="/ppt/slideLayouts/slideLayout33.xml" Id="rId1" /></Relationships>
</file>

<file path=ppt/slides/_rels/slide41.xml.rels>&#65279;<?xml version="1.0" encoding="utf-8"?><Relationships xmlns="http://schemas.openxmlformats.org/package/2006/relationships"><Relationship Type="http://schemas.openxmlformats.org/officeDocument/2006/relationships/image" Target="/ppt/media/image6.jpg" Id="rId3" /><Relationship Type="http://schemas.openxmlformats.org/officeDocument/2006/relationships/notesSlide" Target="/ppt/notesSlides/notesSlide41.xml" Id="rId2" /><Relationship Type="http://schemas.openxmlformats.org/officeDocument/2006/relationships/slideLayout" Target="/ppt/slideLayouts/slideLayout41.xml" Id="rId1" /><Relationship Type="http://schemas.openxmlformats.org/officeDocument/2006/relationships/image" Target="/ppt/media/image72.jpg" Id="rId4" /></Relationships>
</file>

<file path=ppt/slides/_rels/slide57.xml.rels>&#65279;<?xml version="1.0" encoding="utf-8"?><Relationships xmlns="http://schemas.openxmlformats.org/package/2006/relationships"><Relationship Type="http://schemas.openxmlformats.org/officeDocument/2006/relationships/image" Target="/ppt/media/image86.jpg" Id="rId3" /><Relationship Type="http://schemas.openxmlformats.org/officeDocument/2006/relationships/notesSlide" Target="/ppt/notesSlides/notesSlide57.xml" Id="rId2" /><Relationship Type="http://schemas.openxmlformats.org/officeDocument/2006/relationships/slideLayout" Target="/ppt/slideLayouts/slideLayout58.xml" Id="rId1" /><Relationship Type="http://schemas.openxmlformats.org/officeDocument/2006/relationships/image" Target="/ppt/media/image117.jpg" Id="rId6" /><Relationship Type="http://schemas.openxmlformats.org/officeDocument/2006/relationships/image" Target="/ppt/media/image108.jpg" Id="rId5" /><Relationship Type="http://schemas.openxmlformats.org/officeDocument/2006/relationships/image" Target="/ppt/media/image99.jpg" Id="rId4" /></Relationships>
</file>

<file path=ppt/slides/_rels/slide66.xml.rels>&#65279;<?xml version="1.0" encoding="utf-8"?><Relationships xmlns="http://schemas.openxmlformats.org/package/2006/relationships"><Relationship Type="http://schemas.openxmlformats.org/officeDocument/2006/relationships/image" Target="/ppt/media/image125.jpg" Id="rId3" /><Relationship Type="http://schemas.openxmlformats.org/officeDocument/2006/relationships/notesSlide" Target="/ppt/notesSlides/notesSlide66.xml" Id="rId2" /><Relationship Type="http://schemas.openxmlformats.org/officeDocument/2006/relationships/slideLayout" Target="/ppt/slideLayouts/slideLayout67.xml" Id="rId1" /></Relationships>
</file>

<file path=ppt/slides/_rels/slide74.xml.rels>&#65279;<?xml version="1.0" encoding="utf-8"?><Relationships xmlns="http://schemas.openxmlformats.org/package/2006/relationships"><Relationship Type="http://schemas.openxmlformats.org/officeDocument/2006/relationships/notesSlide" Target="/ppt/notesSlides/notesSlide74.xml" Id="rId2" /><Relationship Type="http://schemas.openxmlformats.org/officeDocument/2006/relationships/slideLayout" Target="/ppt/slideLayouts/slideLayout99.xml" Id="rId1" /></Relationships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60967DC4-A535-1E69-96BF-CEE64497E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 altLang="en-US" dirty="0"/>
              <a:t>此情长存</a:t>
            </a:r>
          </a:p>
        </p:txBody>
      </p:sp>
      <p:sp>
        <p:nvSpPr>
          <p:cNvPr id="4" name="副标题 3">
            <a:extLst>
              <a:ext uri="{FF2B5EF4-FFF2-40B4-BE49-F238E27FC236}">
                <a16:creationId xmlns:a16="http://schemas.microsoft.com/office/drawing/2014/main" id="{BC3A67F5-755A-8BDC-219E-18AD8BFC570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zh-CN" altLang="en-US" dirty="0"/>
              <a:t>申威</a:t>
            </a:r>
          </a:p>
          <a:p>
            <a:pPr rtl="0"/>
            <a:r>
              <a:rPr lang="en-US" altLang="zh-CN" dirty="0"/>
              <a:t>19xx </a:t>
            </a:r>
            <a:r>
              <a:rPr lang="zh-CN" altLang="en-US" dirty="0"/>
              <a:t>年 </a:t>
            </a:r>
            <a:r>
              <a:rPr lang="en-US" altLang="zh-CN" dirty="0"/>
              <a:t>4 </a:t>
            </a:r>
            <a:r>
              <a:rPr lang="zh-CN" altLang="en-US" dirty="0"/>
              <a:t>月 </a:t>
            </a:r>
            <a:r>
              <a:rPr lang="en-US" altLang="zh-CN" dirty="0"/>
              <a:t>9 </a:t>
            </a:r>
            <a:r>
              <a:rPr lang="zh-CN" altLang="en-US" dirty="0"/>
              <a:t>日 </a:t>
            </a:r>
            <a:r>
              <a:rPr lang="en-US" altLang="zh-CN" dirty="0"/>
              <a:t>- 20xx </a:t>
            </a:r>
            <a:r>
              <a:rPr lang="zh-CN" altLang="en-US" dirty="0"/>
              <a:t>年 </a:t>
            </a:r>
            <a:r>
              <a:rPr lang="en-US" altLang="zh-CN" dirty="0"/>
              <a:t>9 </a:t>
            </a:r>
            <a:r>
              <a:rPr lang="zh-CN" altLang="en-US" dirty="0"/>
              <a:t>月 </a:t>
            </a:r>
            <a:r>
              <a:rPr lang="en-US" altLang="zh-CN" dirty="0"/>
              <a:t>1 </a:t>
            </a:r>
            <a:r>
              <a:rPr lang="zh-CN" altLang="en-US" dirty="0"/>
              <a:t>日</a:t>
            </a:r>
          </a:p>
          <a:p>
            <a:pPr rtl="0"/>
            <a:endParaRPr lang="zh-CN" altLang="en-US" dirty="0"/>
          </a:p>
        </p:txBody>
      </p:sp>
      <p:pic>
        <p:nvPicPr>
          <p:cNvPr id="8" name="图片占位符 7" descr="海滩上的年长女士">
            <a:extLst>
              <a:ext uri="{FF2B5EF4-FFF2-40B4-BE49-F238E27FC236}">
                <a16:creationId xmlns:a16="http://schemas.microsoft.com/office/drawing/2014/main" id="{795F5481-8DCD-CB4F-231E-A7FB8307E43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t="42" b="4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680342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875C7F2-494E-CE59-68AD-8C526CEE4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 altLang="en-US" dirty="0"/>
              <a:t>申威</a:t>
            </a:r>
          </a:p>
        </p:txBody>
      </p:sp>
      <p:sp>
        <p:nvSpPr>
          <p:cNvPr id="30" name="内容占位符 29">
            <a:extLst>
              <a:ext uri="{FF2B5EF4-FFF2-40B4-BE49-F238E27FC236}">
                <a16:creationId xmlns:a16="http://schemas.microsoft.com/office/drawing/2014/main" id="{E45AEB8B-C5AF-6AAC-EB31-FF17915A3116}"/>
              </a:ext>
            </a:extLst>
          </p:cNvPr>
          <p:cNvSpPr>
            <a:spLocks noGrp="1"/>
          </p:cNvSpPr>
          <p:nvPr>
            <p:ph idx="15"/>
          </p:nvPr>
        </p:nvSpPr>
        <p:spPr/>
        <p:txBody>
          <a:bodyPr rtlCol="0"/>
          <a:lstStyle/>
          <a:p>
            <a:pPr rtl="0"/>
            <a:r>
              <a:rPr lang="en-US" altLang="zh-CN" dirty="0"/>
              <a:t>Lorem ipsum dolor sit </a:t>
            </a:r>
            <a:r>
              <a:rPr lang="en-US" altLang="zh-CN" dirty="0" err="1"/>
              <a:t>amet</a:t>
            </a:r>
            <a:r>
              <a:rPr lang="en-US" altLang="zh-CN" dirty="0"/>
              <a:t>, </a:t>
            </a:r>
            <a:r>
              <a:rPr lang="en-US" altLang="zh-CN" dirty="0" err="1"/>
              <a:t>consectetuer</a:t>
            </a:r>
            <a:r>
              <a:rPr lang="en-US" altLang="zh-CN" dirty="0"/>
              <a:t> </a:t>
            </a:r>
            <a:r>
              <a:rPr lang="en-US" altLang="zh-CN" dirty="0" err="1"/>
              <a:t>adipiscing</a:t>
            </a:r>
            <a:r>
              <a:rPr lang="en-US" altLang="zh-CN" dirty="0"/>
              <a:t> </a:t>
            </a:r>
            <a:r>
              <a:rPr lang="en-US" altLang="zh-CN" dirty="0" err="1"/>
              <a:t>elit.Maecenas</a:t>
            </a:r>
            <a:r>
              <a:rPr lang="en-US" altLang="zh-CN" dirty="0"/>
              <a:t> </a:t>
            </a:r>
            <a:r>
              <a:rPr lang="en-US" altLang="zh-CN" dirty="0" err="1"/>
              <a:t>porttitor</a:t>
            </a:r>
            <a:r>
              <a:rPr lang="en-US" altLang="zh-CN" dirty="0"/>
              <a:t> </a:t>
            </a:r>
            <a:r>
              <a:rPr lang="en-US" altLang="zh-CN" dirty="0" err="1"/>
              <a:t>congue</a:t>
            </a:r>
            <a:r>
              <a:rPr lang="en-US" altLang="zh-CN" dirty="0"/>
              <a:t> </a:t>
            </a:r>
            <a:r>
              <a:rPr lang="en-US" altLang="zh-CN" dirty="0" err="1"/>
              <a:t>massa.Fusce</a:t>
            </a:r>
            <a:r>
              <a:rPr lang="en-US" altLang="zh-CN" dirty="0"/>
              <a:t> </a:t>
            </a:r>
            <a:r>
              <a:rPr lang="en-US" altLang="zh-CN" dirty="0" err="1"/>
              <a:t>posuere</a:t>
            </a:r>
            <a:r>
              <a:rPr lang="en-US" altLang="zh-CN" dirty="0"/>
              <a:t>, magna sed pulvinar </a:t>
            </a:r>
            <a:r>
              <a:rPr lang="en-US" altLang="zh-CN" dirty="0" err="1"/>
              <a:t>ultricies</a:t>
            </a:r>
            <a:r>
              <a:rPr lang="en-US" altLang="zh-CN" dirty="0"/>
              <a:t>, </a:t>
            </a:r>
            <a:r>
              <a:rPr lang="en-US" altLang="zh-CN" dirty="0" err="1"/>
              <a:t>purus</a:t>
            </a:r>
            <a:r>
              <a:rPr lang="en-US" altLang="zh-CN" dirty="0"/>
              <a:t> </a:t>
            </a:r>
            <a:r>
              <a:rPr lang="en-US" altLang="zh-CN" dirty="0" err="1"/>
              <a:t>lectus</a:t>
            </a:r>
            <a:r>
              <a:rPr lang="en-US" altLang="zh-CN" dirty="0"/>
              <a:t> </a:t>
            </a:r>
            <a:r>
              <a:rPr lang="en-US" altLang="zh-CN" dirty="0" err="1"/>
              <a:t>malesuada</a:t>
            </a:r>
            <a:r>
              <a:rPr lang="en-US" altLang="zh-CN" dirty="0"/>
              <a:t> libero, sit </a:t>
            </a:r>
            <a:r>
              <a:rPr lang="en-US" altLang="zh-CN" dirty="0" err="1"/>
              <a:t>amet</a:t>
            </a:r>
            <a:r>
              <a:rPr lang="en-US" altLang="zh-CN" dirty="0"/>
              <a:t> </a:t>
            </a:r>
            <a:r>
              <a:rPr lang="en-US" altLang="zh-CN" dirty="0" err="1"/>
              <a:t>commodo</a:t>
            </a:r>
            <a:r>
              <a:rPr lang="en-US" altLang="zh-CN" dirty="0"/>
              <a:t> magna eros </a:t>
            </a:r>
            <a:r>
              <a:rPr lang="en-US" altLang="zh-CN" dirty="0" err="1"/>
              <a:t>quis</a:t>
            </a:r>
            <a:r>
              <a:rPr lang="en-US" altLang="zh-CN" dirty="0"/>
              <a:t> </a:t>
            </a:r>
            <a:r>
              <a:rPr lang="en-US" altLang="zh-CN" dirty="0" err="1"/>
              <a:t>urna</a:t>
            </a:r>
            <a:r>
              <a:rPr lang="en-US" altLang="zh-CN" dirty="0"/>
              <a:t>.</a:t>
            </a:r>
          </a:p>
          <a:p>
            <a:pPr rtl="0"/>
            <a:endParaRPr lang="zh-CN" altLang="en-US" dirty="0"/>
          </a:p>
          <a:p>
            <a:pPr rtl="0"/>
            <a:r>
              <a:rPr lang="en-US" altLang="zh-CN" dirty="0"/>
              <a:t>Nunc </a:t>
            </a:r>
            <a:r>
              <a:rPr lang="en-US" altLang="zh-CN" dirty="0" err="1"/>
              <a:t>viverra</a:t>
            </a:r>
            <a:r>
              <a:rPr lang="en-US" altLang="zh-CN" dirty="0"/>
              <a:t> </a:t>
            </a:r>
            <a:r>
              <a:rPr lang="en-US" altLang="zh-CN" dirty="0" err="1"/>
              <a:t>imperdiet</a:t>
            </a:r>
            <a:r>
              <a:rPr lang="en-US" altLang="zh-CN" dirty="0"/>
              <a:t> </a:t>
            </a:r>
            <a:r>
              <a:rPr lang="en-US" altLang="zh-CN" dirty="0" err="1"/>
              <a:t>enim.Fusce</a:t>
            </a:r>
            <a:r>
              <a:rPr lang="en-US" altLang="zh-CN" dirty="0"/>
              <a:t> </a:t>
            </a:r>
            <a:r>
              <a:rPr lang="en-US" altLang="zh-CN" dirty="0" err="1"/>
              <a:t>est.Vivamus</a:t>
            </a:r>
            <a:r>
              <a:rPr lang="en-US" altLang="zh-CN" dirty="0"/>
              <a:t> a </a:t>
            </a:r>
            <a:r>
              <a:rPr lang="en-US" altLang="zh-CN" dirty="0" err="1"/>
              <a:t>tellus</a:t>
            </a:r>
            <a:r>
              <a:rPr lang="en-US" altLang="zh-CN" dirty="0"/>
              <a:t>.</a:t>
            </a:r>
            <a:endParaRPr lang="zh-CN" altLang="en-US" dirty="0"/>
          </a:p>
          <a:p>
            <a:pPr rtl="0"/>
            <a:endParaRPr lang="zh-CN" altLang="en-US" dirty="0"/>
          </a:p>
        </p:txBody>
      </p:sp>
      <p:pic>
        <p:nvPicPr>
          <p:cNvPr id="14" name="图片占位符 13" descr="女儿、母亲、祖母">
            <a:extLst>
              <a:ext uri="{FF2B5EF4-FFF2-40B4-BE49-F238E27FC236}">
                <a16:creationId xmlns:a16="http://schemas.microsoft.com/office/drawing/2014/main" id="{9F793798-04AE-E614-A089-E1CAF9A57CC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/>
          <a:srcRect l="20" r="20"/>
          <a:stretch/>
        </p:blipFill>
        <p:spPr/>
      </p:pic>
    </p:spTree>
    <p:extLst>
      <p:ext uri="{BB962C8B-B14F-4D97-AF65-F5344CB8AC3E}">
        <p14:creationId xmlns:p14="http://schemas.microsoft.com/office/powerpoint/2010/main" val="28028311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C543F67-9C70-4748-8C0C-3A7863422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 altLang="en-US" dirty="0"/>
              <a:t>申威 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5B371F2-DBA5-415A-82C8-651F587B857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/>
          <a:lstStyle/>
          <a:p>
            <a:pPr rtl="0"/>
            <a:r>
              <a:rPr lang="en-US" altLang="zh-CN" dirty="0"/>
              <a:t>Lorem ipsum dolor sit </a:t>
            </a:r>
            <a:r>
              <a:rPr lang="en-US" altLang="zh-CN" dirty="0" err="1"/>
              <a:t>amet</a:t>
            </a:r>
            <a:r>
              <a:rPr lang="en-US" altLang="zh-CN" dirty="0"/>
              <a:t>, </a:t>
            </a:r>
            <a:r>
              <a:rPr lang="en-US" altLang="zh-CN" dirty="0" err="1"/>
              <a:t>consectetuer</a:t>
            </a:r>
            <a:r>
              <a:rPr lang="en-US" altLang="zh-CN" dirty="0"/>
              <a:t> </a:t>
            </a:r>
            <a:r>
              <a:rPr lang="en-US" altLang="zh-CN" dirty="0" err="1"/>
              <a:t>adipiscing</a:t>
            </a:r>
            <a:r>
              <a:rPr lang="en-US" altLang="zh-CN" dirty="0"/>
              <a:t> </a:t>
            </a:r>
            <a:r>
              <a:rPr lang="en-US" altLang="zh-CN" dirty="0" err="1"/>
              <a:t>elit.Maecenas</a:t>
            </a:r>
            <a:r>
              <a:rPr lang="en-US" altLang="zh-CN" dirty="0"/>
              <a:t> </a:t>
            </a:r>
            <a:r>
              <a:rPr lang="en-US" altLang="zh-CN" dirty="0" err="1"/>
              <a:t>porttitor</a:t>
            </a:r>
            <a:r>
              <a:rPr lang="en-US" altLang="zh-CN" dirty="0"/>
              <a:t> </a:t>
            </a:r>
            <a:r>
              <a:rPr lang="en-US" altLang="zh-CN" dirty="0" err="1"/>
              <a:t>congue</a:t>
            </a:r>
            <a:r>
              <a:rPr lang="en-US" altLang="zh-CN" dirty="0"/>
              <a:t> </a:t>
            </a:r>
            <a:r>
              <a:rPr lang="en-US" altLang="zh-CN" dirty="0" err="1"/>
              <a:t>massa.Fusce</a:t>
            </a:r>
            <a:r>
              <a:rPr lang="en-US" altLang="zh-CN" dirty="0"/>
              <a:t> </a:t>
            </a:r>
            <a:r>
              <a:rPr lang="en-US" altLang="zh-CN" dirty="0" err="1"/>
              <a:t>posuere</a:t>
            </a:r>
            <a:r>
              <a:rPr lang="en-US" altLang="zh-CN" dirty="0"/>
              <a:t>, magna sed pulvinar </a:t>
            </a:r>
            <a:r>
              <a:rPr lang="en-US" altLang="zh-CN" dirty="0" err="1"/>
              <a:t>ultricies</a:t>
            </a:r>
            <a:r>
              <a:rPr lang="en-US" altLang="zh-CN" dirty="0"/>
              <a:t>, </a:t>
            </a:r>
            <a:r>
              <a:rPr lang="en-US" altLang="zh-CN" dirty="0" err="1"/>
              <a:t>purus</a:t>
            </a:r>
            <a:r>
              <a:rPr lang="en-US" altLang="zh-CN" dirty="0"/>
              <a:t> </a:t>
            </a:r>
            <a:r>
              <a:rPr lang="en-US" altLang="zh-CN" dirty="0" err="1"/>
              <a:t>lectus</a:t>
            </a:r>
            <a:r>
              <a:rPr lang="en-US" altLang="zh-CN" dirty="0"/>
              <a:t> </a:t>
            </a:r>
            <a:r>
              <a:rPr lang="en-US" altLang="zh-CN" dirty="0" err="1"/>
              <a:t>malesuada</a:t>
            </a:r>
            <a:r>
              <a:rPr lang="en-US" altLang="zh-CN" dirty="0"/>
              <a:t> libero, sit </a:t>
            </a:r>
            <a:r>
              <a:rPr lang="en-US" altLang="zh-CN" dirty="0" err="1"/>
              <a:t>amet</a:t>
            </a:r>
            <a:r>
              <a:rPr lang="en-US" altLang="zh-CN" dirty="0"/>
              <a:t> </a:t>
            </a:r>
            <a:r>
              <a:rPr lang="en-US" altLang="zh-CN" dirty="0" err="1"/>
              <a:t>commodo</a:t>
            </a:r>
            <a:r>
              <a:rPr lang="en-US" altLang="zh-CN" dirty="0"/>
              <a:t> magna eros </a:t>
            </a:r>
            <a:r>
              <a:rPr lang="en-US" altLang="zh-CN" dirty="0" err="1"/>
              <a:t>quis</a:t>
            </a:r>
            <a:r>
              <a:rPr lang="en-US" altLang="zh-CN" dirty="0"/>
              <a:t> </a:t>
            </a:r>
            <a:r>
              <a:rPr lang="en-US" altLang="zh-CN" dirty="0" err="1"/>
              <a:t>urna</a:t>
            </a:r>
            <a:r>
              <a:rPr lang="en-US" altLang="zh-CN" dirty="0"/>
              <a:t>.</a:t>
            </a:r>
          </a:p>
          <a:p>
            <a:pPr rtl="0"/>
            <a:r>
              <a:rPr lang="en-US" altLang="zh-CN" dirty="0"/>
              <a:t>Nunc </a:t>
            </a:r>
            <a:r>
              <a:rPr lang="en-US" altLang="zh-CN" dirty="0" err="1"/>
              <a:t>viverra</a:t>
            </a:r>
            <a:r>
              <a:rPr lang="en-US" altLang="zh-CN" dirty="0"/>
              <a:t> </a:t>
            </a:r>
            <a:r>
              <a:rPr lang="en-US" altLang="zh-CN" dirty="0" err="1"/>
              <a:t>imperdiet</a:t>
            </a:r>
            <a:r>
              <a:rPr lang="en-US" altLang="zh-CN" dirty="0"/>
              <a:t> </a:t>
            </a:r>
            <a:r>
              <a:rPr lang="en-US" altLang="zh-CN" dirty="0" err="1"/>
              <a:t>enim.Fusce</a:t>
            </a:r>
            <a:r>
              <a:rPr lang="en-US" altLang="zh-CN" dirty="0"/>
              <a:t> </a:t>
            </a:r>
            <a:r>
              <a:rPr lang="en-US" altLang="zh-CN" dirty="0" err="1"/>
              <a:t>est.Vivamus</a:t>
            </a:r>
            <a:r>
              <a:rPr lang="en-US" altLang="zh-CN" dirty="0"/>
              <a:t> a </a:t>
            </a:r>
            <a:r>
              <a:rPr lang="en-US" altLang="zh-CN" dirty="0" err="1"/>
              <a:t>tellus</a:t>
            </a:r>
            <a:r>
              <a:rPr lang="en-US" altLang="zh-CN" dirty="0"/>
              <a:t>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3979915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>
            <a:extLst>
              <a:ext uri="{FF2B5EF4-FFF2-40B4-BE49-F238E27FC236}">
                <a16:creationId xmlns:a16="http://schemas.microsoft.com/office/drawing/2014/main" id="{B16E9532-6DC7-411D-A09F-8413A5B95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 altLang="en-US" dirty="0"/>
              <a:t>永远存在于我们心中</a:t>
            </a:r>
          </a:p>
        </p:txBody>
      </p:sp>
      <p:sp>
        <p:nvSpPr>
          <p:cNvPr id="8" name="副标题 7">
            <a:extLst>
              <a:ext uri="{FF2B5EF4-FFF2-40B4-BE49-F238E27FC236}">
                <a16:creationId xmlns:a16="http://schemas.microsoft.com/office/drawing/2014/main" id="{2C602EC3-0115-4FB6-BAA7-BCA17E61165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zh-CN" altLang="en-US" dirty="0"/>
              <a:t>申威</a:t>
            </a:r>
          </a:p>
        </p:txBody>
      </p:sp>
      <p:pic>
        <p:nvPicPr>
          <p:cNvPr id="5" name="图片占位符 4" descr="一群年长女士">
            <a:extLst>
              <a:ext uri="{FF2B5EF4-FFF2-40B4-BE49-F238E27FC236}">
                <a16:creationId xmlns:a16="http://schemas.microsoft.com/office/drawing/2014/main" id="{73FFF603-4BD4-F7EA-A2C0-559BB6F883B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26" r="26"/>
          <a:stretch>
            <a:fillRect/>
          </a:stretch>
        </p:blipFill>
        <p:spPr/>
      </p:pic>
      <p:pic>
        <p:nvPicPr>
          <p:cNvPr id="14" name="图片占位符 13" descr="年轻女孩和祖母">
            <a:extLst>
              <a:ext uri="{FF2B5EF4-FFF2-40B4-BE49-F238E27FC236}">
                <a16:creationId xmlns:a16="http://schemas.microsoft.com/office/drawing/2014/main" id="{46A18196-48CB-D7B0-DA3B-769827BCF7C9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4"/>
          <a:srcRect t="49" b="4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1173091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01FB443-F374-4074-A3AF-F824D82C8FE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zh-CN" altLang="en-US" dirty="0"/>
              <a:t>申威  </a:t>
            </a:r>
          </a:p>
        </p:txBody>
      </p:sp>
      <p:sp>
        <p:nvSpPr>
          <p:cNvPr id="7" name="副标题 6">
            <a:extLst>
              <a:ext uri="{FF2B5EF4-FFF2-40B4-BE49-F238E27FC236}">
                <a16:creationId xmlns:a16="http://schemas.microsoft.com/office/drawing/2014/main" id="{F9013BD0-EEB5-4536-B6C3-3DCD3D3F1AB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zh-CN" altLang="en-US" dirty="0"/>
              <a:t>“</a:t>
            </a:r>
            <a:r>
              <a:rPr lang="en-US" altLang="zh-CN" dirty="0"/>
              <a:t>Nunc </a:t>
            </a:r>
            <a:r>
              <a:rPr lang="en-US" altLang="zh-CN" dirty="0" err="1"/>
              <a:t>viverra</a:t>
            </a:r>
            <a:r>
              <a:rPr lang="en-US" altLang="zh-CN" dirty="0"/>
              <a:t> </a:t>
            </a:r>
            <a:r>
              <a:rPr lang="en-US" altLang="zh-CN" dirty="0" err="1"/>
              <a:t>imperdiet</a:t>
            </a:r>
            <a:r>
              <a:rPr lang="en-US" altLang="zh-CN" dirty="0"/>
              <a:t> </a:t>
            </a:r>
            <a:r>
              <a:rPr lang="en-US" altLang="zh-CN" dirty="0" err="1"/>
              <a:t>enim.Fusce</a:t>
            </a:r>
            <a:r>
              <a:rPr lang="en-US" altLang="zh-CN" dirty="0"/>
              <a:t> </a:t>
            </a:r>
            <a:r>
              <a:rPr lang="en-US" altLang="zh-CN" dirty="0" err="1"/>
              <a:t>est.Vivamus</a:t>
            </a:r>
            <a:r>
              <a:rPr lang="en-US" altLang="zh-CN" dirty="0"/>
              <a:t> a </a:t>
            </a:r>
            <a:r>
              <a:rPr lang="en-US" altLang="zh-CN" dirty="0" err="1"/>
              <a:t>tellus</a:t>
            </a:r>
            <a:r>
              <a:rPr lang="en-US" altLang="zh-CN" dirty="0"/>
              <a:t>.”</a:t>
            </a:r>
          </a:p>
        </p:txBody>
      </p:sp>
      <p:pic>
        <p:nvPicPr>
          <p:cNvPr id="6" name="图片占位符 5" descr="在沙滩上漫步的母亲和女儿">
            <a:extLst>
              <a:ext uri="{FF2B5EF4-FFF2-40B4-BE49-F238E27FC236}">
                <a16:creationId xmlns:a16="http://schemas.microsoft.com/office/drawing/2014/main" id="{6A2CDDEA-9E76-CC37-9C54-5AC407654D4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t="108" b="108"/>
          <a:stretch>
            <a:fillRect/>
          </a:stretch>
        </p:blipFill>
        <p:spPr/>
      </p:pic>
      <p:pic>
        <p:nvPicPr>
          <p:cNvPr id="11" name="图片占位符 10" descr="海滩的灯塔">
            <a:extLst>
              <a:ext uri="{FF2B5EF4-FFF2-40B4-BE49-F238E27FC236}">
                <a16:creationId xmlns:a16="http://schemas.microsoft.com/office/drawing/2014/main" id="{D4DE037F-638E-FC8A-9F58-C7508858E24C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/>
          <a:srcRect t="61" b="61"/>
          <a:stretch>
            <a:fillRect/>
          </a:stretch>
        </p:blipFill>
        <p:spPr/>
      </p:pic>
      <p:pic>
        <p:nvPicPr>
          <p:cNvPr id="16" name="图片占位符 15" descr="岩石海滩上带狗的女士">
            <a:extLst>
              <a:ext uri="{FF2B5EF4-FFF2-40B4-BE49-F238E27FC236}">
                <a16:creationId xmlns:a16="http://schemas.microsoft.com/office/drawing/2014/main" id="{4D2D2B42-EEC8-8EE4-531D-5B785D8003C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5"/>
          <a:srcRect l="103" r="103"/>
          <a:stretch>
            <a:fillRect/>
          </a:stretch>
        </p:blipFill>
        <p:spPr/>
      </p:pic>
      <p:pic>
        <p:nvPicPr>
          <p:cNvPr id="21" name="图片占位符 20" descr="携带冲浪板的冲浪者">
            <a:extLst>
              <a:ext uri="{FF2B5EF4-FFF2-40B4-BE49-F238E27FC236}">
                <a16:creationId xmlns:a16="http://schemas.microsoft.com/office/drawing/2014/main" id="{65C21780-3546-A433-23EC-6A949F4AE1C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6"/>
          <a:srcRect l="10" r="1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6232171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72F6C35D-9A65-36B0-88B0-601584498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 altLang="en-US"/>
              <a:t>感谢你给我们的一切</a:t>
            </a:r>
          </a:p>
        </p:txBody>
      </p:sp>
      <p:pic>
        <p:nvPicPr>
          <p:cNvPr id="6" name="图片占位符 5" descr="一群人坐在外面&#10;&#10;">
            <a:extLst>
              <a:ext uri="{FF2B5EF4-FFF2-40B4-BE49-F238E27FC236}">
                <a16:creationId xmlns:a16="http://schemas.microsoft.com/office/drawing/2014/main" id="{A03BDEF7-C7E9-D29D-8F23-000244F23A0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l="31" r="3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7025028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9FAE308-3076-43DB-B834-DA0B0AE19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 altLang="en-US" dirty="0"/>
              <a:t>安息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ABC2CE0-8806-4B2A-A10A-32984D31743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rtlCol="0"/>
          <a:lstStyle/>
          <a:p>
            <a:pPr rtl="0"/>
            <a:r>
              <a:rPr lang="zh-CN" altLang="en-US" dirty="0"/>
              <a:t>申威</a:t>
            </a:r>
          </a:p>
          <a:p>
            <a:pPr rtl="0"/>
            <a:r>
              <a:rPr lang="en-US" altLang="zh-CN" dirty="0"/>
              <a:t>19xx </a:t>
            </a:r>
            <a:r>
              <a:rPr lang="zh-CN" altLang="en-US" dirty="0"/>
              <a:t>年 </a:t>
            </a:r>
            <a:r>
              <a:rPr lang="en-US" altLang="zh-CN" dirty="0"/>
              <a:t>4 </a:t>
            </a:r>
            <a:r>
              <a:rPr lang="zh-CN" altLang="en-US" dirty="0"/>
              <a:t>月 </a:t>
            </a:r>
            <a:r>
              <a:rPr lang="en-US" altLang="zh-CN" dirty="0"/>
              <a:t>9 </a:t>
            </a:r>
            <a:r>
              <a:rPr lang="zh-CN" altLang="en-US" dirty="0"/>
              <a:t>日 </a:t>
            </a:r>
            <a:r>
              <a:rPr lang="en-US" altLang="zh-CN" dirty="0"/>
              <a:t>- 20xx </a:t>
            </a:r>
            <a:r>
              <a:rPr lang="zh-CN" altLang="en-US" dirty="0"/>
              <a:t>年 </a:t>
            </a:r>
            <a:r>
              <a:rPr lang="en-US" altLang="zh-CN" dirty="0"/>
              <a:t>9 </a:t>
            </a:r>
            <a:r>
              <a:rPr lang="zh-CN" altLang="en-US" dirty="0"/>
              <a:t>月 </a:t>
            </a:r>
            <a:r>
              <a:rPr lang="en-US" altLang="zh-CN" dirty="0"/>
              <a:t>1 </a:t>
            </a:r>
            <a:r>
              <a:rPr lang="zh-CN" altLang="en-US" dirty="0"/>
              <a:t>日</a:t>
            </a:r>
          </a:p>
        </p:txBody>
      </p:sp>
    </p:spTree>
    <p:extLst>
      <p:ext uri="{BB962C8B-B14F-4D97-AF65-F5344CB8AC3E}">
        <p14:creationId xmlns:p14="http://schemas.microsoft.com/office/powerpoint/2010/main" val="3103683689"/>
      </p:ext>
    </p:extLst>
  </p:cSld>
  <p:clrMapOvr>
    <a:masterClrMapping/>
  </p:clrMapOvr>
</p:sld>
</file>

<file path=ppt/theme/theme12.xml><?xml version="1.0" encoding="utf-8"?>
<a:theme xmlns:a="http://schemas.openxmlformats.org/drawingml/2006/main" name="灰白主题">
  <a:themeElements>
    <a:clrScheme name="Memorial 2">
      <a:dk1>
        <a:srgbClr val="000000"/>
      </a:dk1>
      <a:lt1>
        <a:srgbClr val="FFFFFF"/>
      </a:lt1>
      <a:dk2>
        <a:srgbClr val="0B2827"/>
      </a:dk2>
      <a:lt2>
        <a:srgbClr val="E7E6E6"/>
      </a:lt2>
      <a:accent1>
        <a:srgbClr val="767E37"/>
      </a:accent1>
      <a:accent2>
        <a:srgbClr val="B495C2"/>
      </a:accent2>
      <a:accent3>
        <a:srgbClr val="8FA3A3"/>
      </a:accent3>
      <a:accent4>
        <a:srgbClr val="CE7F01"/>
      </a:accent4>
      <a:accent5>
        <a:srgbClr val="D15A29"/>
      </a:accent5>
      <a:accent6>
        <a:srgbClr val="DAE3E3"/>
      </a:accent6>
      <a:hlink>
        <a:srgbClr val="B57001"/>
      </a:hlink>
      <a:folHlink>
        <a:srgbClr val="996209"/>
      </a:folHlink>
    </a:clrScheme>
    <a:fontScheme name="Frosted Leaf">
      <a:majorFont>
        <a:latin typeface="Goudy Old Style"/>
        <a:ea typeface=""/>
        <a:cs typeface=""/>
      </a:majorFont>
      <a:minorFont>
        <a:latin typeface="Avenir Next LT Pro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ostyVTI" id="{DD283BC3-E0B6-4E4B-91CF-F0F54D51BB21}" vid="{3EE220F7-F497-4893-BE1F-7BB1D607421B}"/>
    </a:ext>
  </a:extLst>
</a:theme>
</file>

<file path=ppt/theme/theme2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3.xml.rels>&#65279;<?xml version="1.0" encoding="utf-8"?><Relationships xmlns="http://schemas.openxmlformats.org/package/2006/relationships"><Relationship Type="http://schemas.openxmlformats.org/officeDocument/2006/relationships/customXmlProps" Target="/customXml/itemProps13.xml" Id="rId1" /></Relationships>
</file>

<file path=customXml/_rels/item22.xml.rels>&#65279;<?xml version="1.0" encoding="utf-8"?><Relationships xmlns="http://schemas.openxmlformats.org/package/2006/relationships"><Relationship Type="http://schemas.openxmlformats.org/officeDocument/2006/relationships/customXmlProps" Target="/customXml/itemProps22.xml" Id="rId1" /></Relationships>
</file>

<file path=customXml/_rels/item3.xml.rels>&#65279;<?xml version="1.0" encoding="utf-8"?><Relationships xmlns="http://schemas.openxmlformats.org/package/2006/relationships"><Relationship Type="http://schemas.openxmlformats.org/officeDocument/2006/relationships/customXmlProps" Target="/customXml/itemProps31.xml" Id="rId1" /></Relationships>
</file>

<file path=customXml/item1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6" ma:contentTypeDescription="Create a new document." ma:contentTypeScope="" ma:versionID="ac37c1753acd5e330d2062ccec26ea66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b340c7101c92c5120abd06486f94548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3.xml><?xml version="1.0" encoding="utf-8"?>
<ds:datastoreItem xmlns:ds="http://schemas.openxmlformats.org/officeDocument/2006/customXml" ds:itemID="{0C8A9110-9792-4D74-9472-55DB8A9AACCC}">
  <ds:schemaRefs>
    <ds:schemaRef ds:uri="http://schemas.microsoft.com/sharepoint/v3/contenttype/forms"/>
  </ds:schemaRefs>
</ds:datastoreItem>
</file>

<file path=customXml/itemProps22.xml><?xml version="1.0" encoding="utf-8"?>
<ds:datastoreItem xmlns:ds="http://schemas.openxmlformats.org/officeDocument/2006/customXml" ds:itemID="{EC2C3422-315B-428E-9E80-B515DA4F191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1.xml><?xml version="1.0" encoding="utf-8"?>
<ds:datastoreItem xmlns:ds="http://schemas.openxmlformats.org/officeDocument/2006/customXml" ds:itemID="{CC47D479-9306-4869-B821-2678B50A7BC0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ap:Properties xmlns:vt="http://schemas.openxmlformats.org/officeDocument/2006/docPropsVTypes" xmlns:ap="http://schemas.openxmlformats.org/officeDocument/2006/extended-properties">
  <ap:Template>FrostyVTI</ap:Template>
  <ap:TotalTime>0</ap:TotalTime>
  <ap:Words>169</ap:Words>
  <ap:PresentationFormat>宽屏</ap:PresentationFormat>
  <ap:Paragraphs>25</ap:Paragraphs>
  <ap:Slides>7</ap:Slides>
  <ap:Notes>7</ap:Notes>
  <ap:HiddenSlides>0</ap:HiddenSlides>
  <ap:MMClips>0</ap:MMClips>
  <ap:ScaleCrop>false</ap:ScaleCrop>
  <ap:HeadingPairs>
    <vt:vector baseType="variant" size="6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ap:HeadingPairs>
  <ap:TitlesOfParts>
    <vt:vector baseType="lpstr" size="12">
      <vt:lpstr>Microsoft YaHei UI</vt:lpstr>
      <vt:lpstr>Arial</vt:lpstr>
      <vt:lpstr>Avenir Next LT Pro</vt:lpstr>
      <vt:lpstr>Wingdings</vt:lpstr>
      <vt:lpstr>FrostyVTI</vt:lpstr>
      <vt:lpstr>此情长存</vt:lpstr>
      <vt:lpstr>申威</vt:lpstr>
      <vt:lpstr>申威 </vt:lpstr>
      <vt:lpstr>永远存在于我们心中</vt:lpstr>
      <vt:lpstr>申威  </vt:lpstr>
      <vt:lpstr>感谢你给我们的一切</vt:lpstr>
      <vt:lpstr>安息</vt:lpstr>
    </vt:vector>
  </ap:TitlesOfParts>
  <ap:Company/>
  <ap:LinksUpToDate>false</ap:LinksUpToDate>
  <ap:SharedDoc>false</ap:SharedDoc>
  <ap:HyperlinksChanged>false</ap:HyperlinksChanged>
  <ap:AppVersion>16.0000</ap:AppVersion>
</ap: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dcterms:created xsi:type="dcterms:W3CDTF">2023-02-02T07:21:58Z</dcterms:created>
  <dcterms:modified xsi:type="dcterms:W3CDTF">2023-02-20T07:54:03Z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